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6" r:id="rId2"/>
  </p:sldMasterIdLst>
  <p:notesMasterIdLst>
    <p:notesMasterId r:id="rId33"/>
  </p:notesMasterIdLst>
  <p:sldIdLst>
    <p:sldId id="362" r:id="rId3"/>
    <p:sldId id="410" r:id="rId4"/>
    <p:sldId id="262" r:id="rId5"/>
    <p:sldId id="275" r:id="rId6"/>
    <p:sldId id="343" r:id="rId7"/>
    <p:sldId id="411" r:id="rId8"/>
    <p:sldId id="361" r:id="rId9"/>
    <p:sldId id="265" r:id="rId10"/>
    <p:sldId id="372" r:id="rId11"/>
    <p:sldId id="259" r:id="rId12"/>
    <p:sldId id="369" r:id="rId13"/>
    <p:sldId id="292" r:id="rId14"/>
    <p:sldId id="413" r:id="rId15"/>
    <p:sldId id="414" r:id="rId16"/>
    <p:sldId id="415" r:id="rId17"/>
    <p:sldId id="416" r:id="rId18"/>
    <p:sldId id="318" r:id="rId19"/>
    <p:sldId id="417" r:id="rId20"/>
    <p:sldId id="405" r:id="rId21"/>
    <p:sldId id="418" r:id="rId22"/>
    <p:sldId id="419" r:id="rId23"/>
    <p:sldId id="420" r:id="rId24"/>
    <p:sldId id="421" r:id="rId25"/>
    <p:sldId id="422" r:id="rId26"/>
    <p:sldId id="423" r:id="rId27"/>
    <p:sldId id="424" r:id="rId28"/>
    <p:sldId id="385" r:id="rId29"/>
    <p:sldId id="395" r:id="rId30"/>
    <p:sldId id="425" r:id="rId31"/>
    <p:sldId id="402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E496A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1" d="100"/>
          <a:sy n="71" d="100"/>
        </p:scale>
        <p:origin x="-702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F3EED0-C4D1-46FA-9F57-D6C23F8BE887}" type="datetimeFigureOut">
              <a:rPr lang="en-US" smtClean="0"/>
              <a:t>07/04/2025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E56791-AA23-4167-8DA3-CAA5F89329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2295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KHUNG ĐÁP ÁN </a:t>
            </a:r>
            <a:r>
              <a:rPr lang="en-US" b="1" dirty="0">
                <a:sym typeface="Wingdings" panose="05000000000000000000" pitchFamily="2" charset="2"/>
              </a:rPr>
              <a:t> XUẤT HIỆN KẾT QUẢ ĐÚNG/SAI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CA3864-D368-4202-A9AE-602D5EBF21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39324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KHUNG ĐÁP ÁN </a:t>
            </a:r>
            <a:r>
              <a:rPr lang="en-US" b="1" dirty="0">
                <a:sym typeface="Wingdings" panose="05000000000000000000" pitchFamily="2" charset="2"/>
              </a:rPr>
              <a:t> XUẤT HIỆN KẾT QUẢ ĐÚNG/SAI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CA3864-D368-4202-A9AE-602D5EBF21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29329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5979C14-FC10-40CC-8384-BFFA976DB1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8FD5968-97A4-45F0-A2D7-99D219122C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C36C2AE-F115-4C08-B4BF-6E4160F6CE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07/04/2025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2CC475E-AB64-48D4-A260-9B07B6134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9A0FCC5-13DE-41FA-90BA-0302EB29B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4601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469400D-C7A8-48DF-857C-4EF967F2EB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6434A70-8E90-4849-A811-48D278E505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83F72E8-4F55-40A0-A726-9907159585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07/04/2025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20C5B46-B3EF-4291-874F-390D9D8AC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16743DC-B03F-4048-A0C7-94FF68297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5773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38FD975E-EC43-4DAA-8D95-47EEE42F3B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41A3DC8-EC1E-4028-A5B0-24171AB670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B84A301-FFF1-46ED-8746-A0D7F7CE81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07/04/2025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FE25B77-1647-4502-B2B6-C8A2210B7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1706968-29D2-40BB-A1FB-DE962F20E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4796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0A040307-2DA6-3537-C994-14C242AB309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65840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xmlns="" id="{1168D026-3A8E-4714-9A39-2120DEC1A4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127621" y="2007590"/>
            <a:ext cx="2784764" cy="2784764"/>
          </a:xfrm>
          <a:custGeom>
            <a:avLst/>
            <a:gdLst>
              <a:gd name="connsiteX0" fmla="*/ 1392382 w 2784764"/>
              <a:gd name="connsiteY0" fmla="*/ 0 h 2784764"/>
              <a:gd name="connsiteX1" fmla="*/ 2784764 w 2784764"/>
              <a:gd name="connsiteY1" fmla="*/ 1392382 h 2784764"/>
              <a:gd name="connsiteX2" fmla="*/ 1392382 w 2784764"/>
              <a:gd name="connsiteY2" fmla="*/ 2784764 h 2784764"/>
              <a:gd name="connsiteX3" fmla="*/ 0 w 2784764"/>
              <a:gd name="connsiteY3" fmla="*/ 1392382 h 2784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84764" h="2784764">
                <a:moveTo>
                  <a:pt x="1392382" y="0"/>
                </a:moveTo>
                <a:lnTo>
                  <a:pt x="2784764" y="1392382"/>
                </a:lnTo>
                <a:lnTo>
                  <a:pt x="1392382" y="2784764"/>
                </a:lnTo>
                <a:lnTo>
                  <a:pt x="0" y="1392382"/>
                </a:lnTo>
                <a:close/>
              </a:path>
            </a:pathLst>
          </a:custGeom>
          <a:solidFill>
            <a:schemeClr val="bg1"/>
          </a:solidFill>
          <a:ln w="5715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8100000" scaled="1"/>
              <a:tileRect/>
            </a:gradFill>
          </a:ln>
          <a:effectLst>
            <a:outerShdw blurRad="381000" dist="38100" dir="8100000" algn="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 defTabSz="45720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98170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D8650A8-657C-AF94-4154-64A4CCA726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07/04/2025</a:t>
            </a:fld>
            <a:endParaRPr lang="en-US"/>
          </a:p>
        </p:txBody>
      </p:sp>
      <p:pic>
        <p:nvPicPr>
          <p:cNvPr id="7" name="Picture 2" descr="Pink Sky With Clouds Valentines Cartoon Background Bright Illustration For  Design Stock Illustration - Download Image Now - iStock">
            <a:extLst>
              <a:ext uri="{FF2B5EF4-FFF2-40B4-BE49-F238E27FC236}">
                <a16:creationId xmlns:a16="http://schemas.microsoft.com/office/drawing/2014/main" xmlns="" id="{C6CE13F9-F18E-D745-8A56-CCE05004A415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840"/>
          <a:stretch/>
        </p:blipFill>
        <p:spPr bwMode="auto">
          <a:xfrm flipH="1"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5974588-CC3C-0F27-478F-66A9D1B52E53}"/>
              </a:ext>
            </a:extLst>
          </p:cNvPr>
          <p:cNvSpPr txBox="1"/>
          <p:nvPr userDrawn="1"/>
        </p:nvSpPr>
        <p:spPr>
          <a:xfrm>
            <a:off x="11080376" y="6227058"/>
            <a:ext cx="1111624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FADDD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9912463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190751D-9108-1ECA-1CD9-9A3ACDC99E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075"/>
            <a:ext cx="12192000" cy="69656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0F8B142-559C-EF72-0F10-A3F1E175CA54}"/>
              </a:ext>
            </a:extLst>
          </p:cNvPr>
          <p:cNvSpPr txBox="1"/>
          <p:nvPr userDrawn="1"/>
        </p:nvSpPr>
        <p:spPr>
          <a:xfrm>
            <a:off x="11134165" y="6283961"/>
            <a:ext cx="10578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072811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xmlns="" id="{DA98ED43-F2DF-3953-F278-D1326633F74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97938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83AA20C-2304-3234-9D8E-C40978916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2950C10-CD78-73F4-038B-C3E98F69BB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CA87A47-37CC-EA20-A0D5-3AB1FBC04E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AD05214-C202-14AD-3974-4E53D37384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07/04/2025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2C6B8EA-7799-13D5-3C2F-89537D44A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188FE4E-D8F5-349F-2EE7-1D89B38BE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6543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7ABDBF2-49BE-3558-9A15-A19E72DA6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F9030A1-D3BA-9A0B-170A-999993C9F4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AA2D849-FB56-21B1-30BF-8B047F35B5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25A243CF-107C-949B-6E6D-D8FD6C8DF1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34586388-C38E-EACA-F060-37BE00E9BD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EDBFF586-CB29-2839-90B7-36C85D42FC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07/04/2025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9588D552-3168-76C1-5467-88B3F1658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0F10D71E-8ECB-CB77-B6E2-E2A855335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8737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D16E47B-2033-DADA-3923-C687339AF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7DB810E-B741-95E5-E919-ED0BC469A1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07/04/2025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20A49BBC-6789-D5B5-5614-574544304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1AD9B122-B298-804C-F0AB-0B199997B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788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C405692-24E3-4479-BF32-5F161F8B4C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D35F9D7-0E85-4FCC-B3AD-1DDC82E76A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82360A1-70A5-4C30-B68F-13926318AD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07/04/2025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25395D0-FB8F-464D-9D95-6A3C0C803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8048967-3487-4A3B-BED0-D2550F9CB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2761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A36EC86-29F0-9245-4ECD-844B2354D8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CFA43D8-708F-AC52-E79B-BFFCED33A505}"/>
              </a:ext>
            </a:extLst>
          </p:cNvPr>
          <p:cNvSpPr txBox="1"/>
          <p:nvPr userDrawn="1"/>
        </p:nvSpPr>
        <p:spPr>
          <a:xfrm>
            <a:off x="11134165" y="6283961"/>
            <a:ext cx="10578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589713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ED6F2E8-11BD-AFB5-368E-9B30E39AC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DC22307-DFDB-4A68-99F2-1430807D66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F527C59-2AD3-AA03-37B6-FE6944089B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4BA9C17-FD12-5B96-68E3-AB8016DD7A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07/04/2025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1CBEBBF-1583-5D7A-2BF7-1C9883E24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1B88F02-B0B9-43AA-4FC7-FF6DDDD8A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6FF6F5C-C130-E32C-7782-F06FCA91B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84B83570-F185-767A-E967-9A489501E5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68E7234-A67C-05A0-4F4F-4BCCE1B626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8E8AF43-42F9-E90B-A8C7-6958B46373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07/04/2025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48DB1C9-388F-DA26-0CAC-0A140C15F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238C5E2-7518-1585-CA57-9D8693F1C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0795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FEE0B9C-3056-8340-C301-3D9D1E91F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B4C9DCC-8006-DF92-60C8-AF987096AA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29E518D-1A3B-E6CD-C4D0-C5DB38558A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07/04/2025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1CBDFC4-6B2E-5A58-B67D-178367F59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DAD69EC-3E73-9836-DDA2-0EB8E9190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1983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F0AC2C55-82DD-C8CB-568C-DEDCB73A8F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922C171-FBEF-FB86-8DC3-2A4CF9825B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438A246-48A5-3116-3387-5749B4E9D6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07/04/2025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720843F-EE0A-4803-B771-1B32CB5B3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CCDD076-DE64-53D0-B342-6AAE92F1A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1541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A56A3E6-874A-42BC-8072-9334E452C1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0ABB21C-8AFB-4231-B394-336EB1E8D8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2397CE5-5422-445C-9F60-4955C79D75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07/04/2025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4611D1E-F9AB-4591-B936-0BB139030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9C0FCD1-CB5F-4022-9899-A766D76B9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258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B69DDED-45AA-48B1-9732-427239FE8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4FA4FF5-BF82-4FD6-A40F-D1CB5470EC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745D604-D79C-46FC-9FEE-1153588DB5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F7F1679-FABA-4ED1-91E8-C2B2D1D33A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07/04/2025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54CA18E-A9E9-4553-9083-73D3B605E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11B9157-9A1D-45AD-A292-EDD41AA6B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0327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03C41A5-21D8-42B4-8057-0724995C1C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A370CB1-38A5-436A-BE35-E454499FA8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2FEEC23-FBAA-4305-9F26-C6787F7C29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CA321407-8DAF-4380-8718-E08ED6A028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8E75FE0D-7025-4114-AAE1-8ACC8C69F8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D5B61070-DEFA-4EBA-B21D-0BDF6AAD12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07/04/2025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7B53ABF6-4720-4448-8A59-3FB9E2487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FA559313-308C-408E-BE25-354627DC1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2015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F0508FB-470F-4223-AC2D-0484DC8A1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275BD61F-745F-4E8D-9BB1-AA6CB32A55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07/04/2025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C33928F-7948-4C92-8FA8-BF748A1CD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D4C2F29-12BD-4126-8B28-65308EE51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0588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FB819CEF-4BE5-4452-9AAD-D923CE2625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07/04/2025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4F39FEF-7F12-480E-A74E-8A1405C4BD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B4FBF6B-D539-4340-A00D-89ACD94DA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6282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CE73CE0-9EBE-49A1-8389-6D3761E8C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39A6F53-84B7-400E-9093-B57EEC88FC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711471B-5872-46C2-AE2C-4307319752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13ED0C3-01DF-4288-B926-C0C082208D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07/04/2025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41B3D40-DBA2-45BA-A391-6C66F36FE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296DB40-B44D-4EE8-B465-EB7BF7B8B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1017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C18C8CF-DEA5-43A9-B755-72AFF3621D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F664B7B-F507-47F1-B050-6256A83B98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E7A724E-C965-42EC-B3FC-DBD38BD842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7CF2FDE-1E38-4BD9-B404-9357C44B5D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07/04/2025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DB9B901-86F0-4896-884A-96AD6115F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D901C11-8C0B-4D49-AC13-EBEE7D0E0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7654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xmlns="" id="{69363A19-46DD-1445-8E72-5292CABDD07A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8375" y="397300"/>
            <a:ext cx="1205257" cy="1205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887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8730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microsoft.com/office/2007/relationships/hdphoto" Target="../media/hdphoto4.wdp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1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openxmlformats.org/officeDocument/2006/relationships/image" Target="../media/image9.gif"/><Relationship Id="rId4" Type="http://schemas.openxmlformats.org/officeDocument/2006/relationships/image" Target="../media/image8.jpg"/><Relationship Id="rId9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audio" Target="NULL"/><Relationship Id="rId3" Type="http://schemas.openxmlformats.org/officeDocument/2006/relationships/image" Target="../media/image43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0.png"/><Relationship Id="rId3" Type="http://schemas.microsoft.com/office/2007/relationships/media" Target="../media/media3.mp3"/><Relationship Id="rId7" Type="http://schemas.openxmlformats.org/officeDocument/2006/relationships/image" Target="../media/image12.png"/><Relationship Id="rId12" Type="http://schemas.openxmlformats.org/officeDocument/2006/relationships/image" Target="../media/image1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4.png"/><Relationship Id="rId4" Type="http://schemas.openxmlformats.org/officeDocument/2006/relationships/audio" Target="../media/media3.mp3"/><Relationship Id="rId9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0.png"/><Relationship Id="rId3" Type="http://schemas.microsoft.com/office/2007/relationships/media" Target="../media/media3.mp3"/><Relationship Id="rId7" Type="http://schemas.openxmlformats.org/officeDocument/2006/relationships/image" Target="../media/image12.png"/><Relationship Id="rId12" Type="http://schemas.openxmlformats.org/officeDocument/2006/relationships/image" Target="../media/image1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4.png"/><Relationship Id="rId4" Type="http://schemas.openxmlformats.org/officeDocument/2006/relationships/audio" Target="../media/media3.mp3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microsoft.com/office/2007/relationships/hdphoto" Target="../media/hdphoto2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gif"/><Relationship Id="rId4" Type="http://schemas.openxmlformats.org/officeDocument/2006/relationships/image" Target="../media/image9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jpg"/><Relationship Id="rId7" Type="http://schemas.openxmlformats.org/officeDocument/2006/relationships/image" Target="../media/image2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microsoft.com/office/2007/relationships/hdphoto" Target="../media/hdphoto3.wdp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853B8C2F-3E31-4F56-942A-3D003ECBBC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06A8000-5E4B-DF72-47E0-765FDE05AE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615" y="1440738"/>
            <a:ext cx="11467570" cy="4700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7438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15008" y="430923"/>
            <a:ext cx="11109435" cy="600140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962952" y="525031"/>
            <a:ext cx="5238151" cy="5632424"/>
            <a:chOff x="889380" y="593055"/>
            <a:chExt cx="5238151" cy="5632424"/>
          </a:xfrm>
        </p:grpSpPr>
        <p:pic>
          <p:nvPicPr>
            <p:cNvPr id="10" name="Picture 6">
              <a:extLst>
                <a:ext uri="{FF2B5EF4-FFF2-40B4-BE49-F238E27FC236}">
                  <a16:creationId xmlns:a16="http://schemas.microsoft.com/office/drawing/2014/main" xmlns="" id="{424C0B85-2931-4019-94BF-D6C1CB57BC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889380" y="593055"/>
              <a:ext cx="5238151" cy="5632424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955725" y="1805153"/>
              <a:ext cx="5009553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Hoạt động 1:  Tìm hiểu về dân cư </a:t>
              </a: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pic>
        <p:nvPicPr>
          <p:cNvPr id="12" name="Picture 23">
            <a:extLst>
              <a:ext uri="{FF2B5EF4-FFF2-40B4-BE49-F238E27FC236}">
                <a16:creationId xmlns:a16="http://schemas.microsoft.com/office/drawing/2014/main" xmlns="" id="{260532A5-8AB9-D20A-FD73-D04CBBCDD98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5274"/>
          <a:stretch/>
        </p:blipFill>
        <p:spPr>
          <a:xfrm>
            <a:off x="6307863" y="250157"/>
            <a:ext cx="5136247" cy="618217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89191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7088CB9-F54F-5F95-2C10-4DF8702EDC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88" r="3088"/>
          <a:stretch/>
        </p:blipFill>
        <p:spPr>
          <a:xfrm>
            <a:off x="50783" y="-77820"/>
            <a:ext cx="12192001" cy="69358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8FE40AC-226D-423C-1328-38954FDF04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783" y="3230807"/>
            <a:ext cx="5864242" cy="3730784"/>
          </a:xfrm>
          <a:prstGeom prst="rect">
            <a:avLst/>
          </a:prstGeom>
          <a:effectLst>
            <a:glow rad="101600">
              <a:schemeClr val="bg1"/>
            </a:glow>
          </a:effec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A6D2F9CB-9E66-C52A-A88A-787E3B509077}"/>
              </a:ext>
            </a:extLst>
          </p:cNvPr>
          <p:cNvGrpSpPr/>
          <p:nvPr/>
        </p:nvGrpSpPr>
        <p:grpSpPr>
          <a:xfrm>
            <a:off x="101908" y="695483"/>
            <a:ext cx="12062382" cy="960001"/>
            <a:chOff x="101908" y="640063"/>
            <a:chExt cx="12062382" cy="96000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F7C777D9-B9BB-9016-ADA9-0906F4BC9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1908" y="640063"/>
              <a:ext cx="937183" cy="960001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E57C63AF-E134-0B0C-4A03-2DEB6A4D222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227107" y="640063"/>
              <a:ext cx="937183" cy="960001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A8E728B7-B953-7064-5880-B4657B78D00D}"/>
              </a:ext>
            </a:extLst>
          </p:cNvPr>
          <p:cNvSpPr txBox="1"/>
          <p:nvPr/>
        </p:nvSpPr>
        <p:spPr>
          <a:xfrm>
            <a:off x="5830929" y="817491"/>
            <a:ext cx="6065795" cy="2553891"/>
          </a:xfrm>
          <a:prstGeom prst="wedgeRoundRectCallout">
            <a:avLst>
              <a:gd name="adj1" fmla="val -61773"/>
              <a:gd name="adj2" fmla="val 49891"/>
              <a:gd name="adj3" fmla="val 16667"/>
            </a:avLst>
          </a:prstGeom>
          <a:solidFill>
            <a:schemeClr val="bg1"/>
          </a:solidFill>
          <a:ln w="5715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4800" dirty="0" err="1">
                <a:solidFill>
                  <a:prstClr val="black"/>
                </a:solidFill>
              </a:rPr>
              <a:t>Đọc</a:t>
            </a:r>
            <a:r>
              <a:rPr lang="en-US" sz="4800" dirty="0">
                <a:solidFill>
                  <a:prstClr val="black"/>
                </a:solidFill>
              </a:rPr>
              <a:t> </a:t>
            </a:r>
            <a:r>
              <a:rPr lang="en-US" sz="4800" dirty="0" err="1">
                <a:solidFill>
                  <a:prstClr val="black"/>
                </a:solidFill>
              </a:rPr>
              <a:t>thông</a:t>
            </a:r>
            <a:r>
              <a:rPr lang="en-US" sz="4800" dirty="0">
                <a:solidFill>
                  <a:prstClr val="black"/>
                </a:solidFill>
              </a:rPr>
              <a:t> tin, </a:t>
            </a:r>
            <a:r>
              <a:rPr lang="en-US" sz="4800" dirty="0" err="1">
                <a:solidFill>
                  <a:prstClr val="black"/>
                </a:solidFill>
              </a:rPr>
              <a:t>em</a:t>
            </a:r>
            <a:r>
              <a:rPr lang="en-US" sz="4800" dirty="0">
                <a:solidFill>
                  <a:prstClr val="black"/>
                </a:solidFill>
              </a:rPr>
              <a:t> </a:t>
            </a:r>
            <a:r>
              <a:rPr lang="en-US" sz="4800" dirty="0" err="1">
                <a:solidFill>
                  <a:prstClr val="black"/>
                </a:solidFill>
              </a:rPr>
              <a:t>hãy</a:t>
            </a:r>
            <a:r>
              <a:rPr lang="en-US" sz="4800" dirty="0">
                <a:solidFill>
                  <a:prstClr val="black"/>
                </a:solidFill>
              </a:rPr>
              <a:t> </a:t>
            </a:r>
            <a:r>
              <a:rPr lang="en-US" sz="4800" dirty="0" err="1">
                <a:solidFill>
                  <a:prstClr val="black"/>
                </a:solidFill>
              </a:rPr>
              <a:t>kể</a:t>
            </a:r>
            <a:r>
              <a:rPr lang="en-US" sz="4800" dirty="0">
                <a:solidFill>
                  <a:prstClr val="black"/>
                </a:solidFill>
              </a:rPr>
              <a:t> </a:t>
            </a:r>
            <a:r>
              <a:rPr lang="en-US" sz="4800" dirty="0" err="1">
                <a:solidFill>
                  <a:prstClr val="black"/>
                </a:solidFill>
              </a:rPr>
              <a:t>tên</a:t>
            </a:r>
            <a:r>
              <a:rPr lang="en-US" sz="4800" dirty="0">
                <a:solidFill>
                  <a:prstClr val="black"/>
                </a:solidFill>
              </a:rPr>
              <a:t> </a:t>
            </a:r>
            <a:r>
              <a:rPr lang="en-US" sz="4800" dirty="0" err="1">
                <a:solidFill>
                  <a:prstClr val="black"/>
                </a:solidFill>
              </a:rPr>
              <a:t>một</a:t>
            </a:r>
            <a:r>
              <a:rPr lang="en-US" sz="4800" dirty="0">
                <a:solidFill>
                  <a:prstClr val="black"/>
                </a:solidFill>
              </a:rPr>
              <a:t> </a:t>
            </a:r>
            <a:r>
              <a:rPr lang="en-US" sz="4800" dirty="0" err="1">
                <a:solidFill>
                  <a:prstClr val="black"/>
                </a:solidFill>
              </a:rPr>
              <a:t>số</a:t>
            </a:r>
            <a:r>
              <a:rPr lang="en-US" sz="4800" dirty="0">
                <a:solidFill>
                  <a:prstClr val="black"/>
                </a:solidFill>
              </a:rPr>
              <a:t> </a:t>
            </a:r>
            <a:r>
              <a:rPr lang="en-US" sz="4800" dirty="0" err="1">
                <a:solidFill>
                  <a:prstClr val="black"/>
                </a:solidFill>
              </a:rPr>
              <a:t>dân</a:t>
            </a:r>
            <a:r>
              <a:rPr lang="en-US" sz="4800" dirty="0">
                <a:solidFill>
                  <a:prstClr val="black"/>
                </a:solidFill>
              </a:rPr>
              <a:t> </a:t>
            </a:r>
            <a:r>
              <a:rPr lang="en-US" sz="4800" dirty="0" err="1">
                <a:solidFill>
                  <a:prstClr val="black"/>
                </a:solidFill>
              </a:rPr>
              <a:t>tộc</a:t>
            </a:r>
            <a:r>
              <a:rPr lang="en-US" sz="4800" dirty="0">
                <a:solidFill>
                  <a:prstClr val="black"/>
                </a:solidFill>
              </a:rPr>
              <a:t> ở </a:t>
            </a:r>
            <a:r>
              <a:rPr lang="en-US" sz="4800" dirty="0" err="1">
                <a:solidFill>
                  <a:prstClr val="black"/>
                </a:solidFill>
              </a:rPr>
              <a:t>vùng</a:t>
            </a:r>
            <a:r>
              <a:rPr lang="en-US" sz="4800" dirty="0">
                <a:solidFill>
                  <a:prstClr val="black"/>
                </a:solidFill>
              </a:rPr>
              <a:t> Nam </a:t>
            </a:r>
            <a:r>
              <a:rPr lang="en-US" sz="4800" dirty="0" err="1">
                <a:solidFill>
                  <a:prstClr val="black"/>
                </a:solidFill>
              </a:rPr>
              <a:t>Bộ</a:t>
            </a:r>
            <a:r>
              <a:rPr lang="en-US" sz="4800" dirty="0">
                <a:solidFill>
                  <a:prstClr val="black"/>
                </a:solidFill>
              </a:rPr>
              <a:t>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1503588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D26670ED-2C9A-12C1-113C-D8A26CB064C1}"/>
              </a:ext>
            </a:extLst>
          </p:cNvPr>
          <p:cNvSpPr/>
          <p:nvPr/>
        </p:nvSpPr>
        <p:spPr>
          <a:xfrm>
            <a:off x="404734" y="209861"/>
            <a:ext cx="11062741" cy="604806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6E84D4A0-3CA3-748A-224D-9EA991A49FBF}"/>
              </a:ext>
            </a:extLst>
          </p:cNvPr>
          <p:cNvSpPr/>
          <p:nvPr/>
        </p:nvSpPr>
        <p:spPr>
          <a:xfrm>
            <a:off x="871467" y="308436"/>
            <a:ext cx="99569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Người Chăm ở Nam Bộ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E90817B-DA04-5E6D-C9A4-2F836E352E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5500" y="1100137"/>
            <a:ext cx="7429500" cy="476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452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D26670ED-2C9A-12C1-113C-D8A26CB064C1}"/>
              </a:ext>
            </a:extLst>
          </p:cNvPr>
          <p:cNvSpPr/>
          <p:nvPr/>
        </p:nvSpPr>
        <p:spPr>
          <a:xfrm>
            <a:off x="404734" y="209861"/>
            <a:ext cx="11062741" cy="604806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6E84D4A0-3CA3-748A-224D-9EA991A49FBF}"/>
              </a:ext>
            </a:extLst>
          </p:cNvPr>
          <p:cNvSpPr/>
          <p:nvPr/>
        </p:nvSpPr>
        <p:spPr>
          <a:xfrm>
            <a:off x="871467" y="308436"/>
            <a:ext cx="99569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Người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Hoa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5B7AB4A-AA5F-DD01-4DF4-4A6D42C5EA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2650" y="1138237"/>
            <a:ext cx="7239000" cy="476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803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D26670ED-2C9A-12C1-113C-D8A26CB064C1}"/>
              </a:ext>
            </a:extLst>
          </p:cNvPr>
          <p:cNvSpPr/>
          <p:nvPr/>
        </p:nvSpPr>
        <p:spPr>
          <a:xfrm>
            <a:off x="404734" y="209861"/>
            <a:ext cx="11062741" cy="604806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6E84D4A0-3CA3-748A-224D-9EA991A49FBF}"/>
              </a:ext>
            </a:extLst>
          </p:cNvPr>
          <p:cNvSpPr/>
          <p:nvPr/>
        </p:nvSpPr>
        <p:spPr>
          <a:xfrm>
            <a:off x="871467" y="308436"/>
            <a:ext cx="99569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Người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Khơ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 Me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9C57A1E-1639-6129-41A4-27865F3A0A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1674" y="1128712"/>
            <a:ext cx="7820025" cy="4869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322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15008" y="430923"/>
            <a:ext cx="11109435" cy="600140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pic>
        <p:nvPicPr>
          <p:cNvPr id="12" name="Picture 23">
            <a:extLst>
              <a:ext uri="{FF2B5EF4-FFF2-40B4-BE49-F238E27FC236}">
                <a16:creationId xmlns:a16="http://schemas.microsoft.com/office/drawing/2014/main" xmlns="" id="{260532A5-8AB9-D20A-FD73-D04CBBCDD9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5274"/>
          <a:stretch/>
        </p:blipFill>
        <p:spPr>
          <a:xfrm>
            <a:off x="7867650" y="1565113"/>
            <a:ext cx="4233685" cy="509581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73E5598C-6D4B-2375-2BDD-9D53592D4B14}"/>
              </a:ext>
            </a:extLst>
          </p:cNvPr>
          <p:cNvSpPr/>
          <p:nvPr/>
        </p:nvSpPr>
        <p:spPr>
          <a:xfrm>
            <a:off x="723900" y="2002019"/>
            <a:ext cx="7019925" cy="3798706"/>
          </a:xfrm>
          <a:prstGeom prst="roundRect">
            <a:avLst/>
          </a:prstGeom>
          <a:solidFill>
            <a:srgbClr val="99FF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lvl="0" indent="-571500" algn="just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Nam Bộ là vùng </a:t>
            </a:r>
            <a:r>
              <a:rPr lang="vi-VN" sz="360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đông dân, </a:t>
            </a: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vùng có số dân là hơn 35 triệu người (năm 2020) </a:t>
            </a:r>
          </a:p>
          <a:p>
            <a:pPr marL="571500" lvl="0" indent="-571500" algn="just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Một số dân tộc ở Nam Bộ chủ yếu là: Kinh, Khơ me, Hoa, Chăm,..</a:t>
            </a:r>
          </a:p>
        </p:txBody>
      </p:sp>
    </p:spTree>
    <p:extLst>
      <p:ext uri="{BB962C8B-B14F-4D97-AF65-F5344CB8AC3E}">
        <p14:creationId xmlns:p14="http://schemas.microsoft.com/office/powerpoint/2010/main" val="1097292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15008" y="430923"/>
            <a:ext cx="11109435" cy="600140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934047" y="525031"/>
            <a:ext cx="5267056" cy="5632424"/>
            <a:chOff x="860475" y="593055"/>
            <a:chExt cx="5267056" cy="5632424"/>
          </a:xfrm>
        </p:grpSpPr>
        <p:pic>
          <p:nvPicPr>
            <p:cNvPr id="10" name="Picture 6">
              <a:extLst>
                <a:ext uri="{FF2B5EF4-FFF2-40B4-BE49-F238E27FC236}">
                  <a16:creationId xmlns:a16="http://schemas.microsoft.com/office/drawing/2014/main" xmlns="" id="{424C0B85-2931-4019-94BF-D6C1CB57BC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889380" y="593055"/>
              <a:ext cx="5238151" cy="5632424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860475" y="1547978"/>
              <a:ext cx="5123853" cy="42473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Hoạt động 2: Tìm hiểu về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một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số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hoạt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động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sản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xuất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 ở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vùng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 Nam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 pitchFamily="34" charset="0"/>
                </a:rPr>
                <a:t>Bộ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pic>
        <p:nvPicPr>
          <p:cNvPr id="12" name="Picture 23">
            <a:extLst>
              <a:ext uri="{FF2B5EF4-FFF2-40B4-BE49-F238E27FC236}">
                <a16:creationId xmlns:a16="http://schemas.microsoft.com/office/drawing/2014/main" xmlns="" id="{260532A5-8AB9-D20A-FD73-D04CBBCDD98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5274"/>
          <a:stretch/>
        </p:blipFill>
        <p:spPr>
          <a:xfrm>
            <a:off x="6307863" y="250157"/>
            <a:ext cx="5136247" cy="618217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90882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D26670ED-2C9A-12C1-113C-D8A26CB064C1}"/>
              </a:ext>
            </a:extLst>
          </p:cNvPr>
          <p:cNvSpPr/>
          <p:nvPr/>
        </p:nvSpPr>
        <p:spPr>
          <a:xfrm>
            <a:off x="404734" y="209862"/>
            <a:ext cx="11062741" cy="645763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42251272-161E-B668-9FAF-01F066C154F0}"/>
              </a:ext>
            </a:extLst>
          </p:cNvPr>
          <p:cNvSpPr/>
          <p:nvPr/>
        </p:nvSpPr>
        <p:spPr>
          <a:xfrm>
            <a:off x="310786" y="77969"/>
            <a:ext cx="2851514" cy="788806"/>
          </a:xfrm>
          <a:prstGeom prst="roundRect">
            <a:avLst/>
          </a:prstGeom>
          <a:solidFill>
            <a:srgbClr val="66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a)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Nông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nghiệp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522B51F-9CC4-FE28-8750-3024037CFD1C}"/>
              </a:ext>
            </a:extLst>
          </p:cNvPr>
          <p:cNvSpPr txBox="1"/>
          <p:nvPr/>
        </p:nvSpPr>
        <p:spPr>
          <a:xfrm>
            <a:off x="590550" y="2247900"/>
            <a:ext cx="44577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Đọc thông tin và quan sát hình 1, em hãy kể tên và chỉ trên lược đồ một số cây trồng, vật nuôi chính ở vùng Nam Bộ.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D92761E-B26E-84D8-24F3-83ABC4216F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2550" y="756895"/>
            <a:ext cx="5826338" cy="5348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011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D26670ED-2C9A-12C1-113C-D8A26CB064C1}"/>
              </a:ext>
            </a:extLst>
          </p:cNvPr>
          <p:cNvSpPr/>
          <p:nvPr/>
        </p:nvSpPr>
        <p:spPr>
          <a:xfrm>
            <a:off x="404734" y="209862"/>
            <a:ext cx="11062741" cy="645763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42251272-161E-B668-9FAF-01F066C154F0}"/>
              </a:ext>
            </a:extLst>
          </p:cNvPr>
          <p:cNvSpPr/>
          <p:nvPr/>
        </p:nvSpPr>
        <p:spPr>
          <a:xfrm>
            <a:off x="1910985" y="125594"/>
            <a:ext cx="7509240" cy="788806"/>
          </a:xfrm>
          <a:prstGeom prst="roundRect">
            <a:avLst/>
          </a:prstGeom>
          <a:solidFill>
            <a:srgbClr val="66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Một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cây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trồng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chính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ở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vùng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Nam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Bộ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D92761E-B26E-84D8-24F3-83ABC4216F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1125" y="966445"/>
            <a:ext cx="5826338" cy="534862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A1A31D9-644C-D84E-F599-C8A4B66E7EBC}"/>
              </a:ext>
            </a:extLst>
          </p:cNvPr>
          <p:cNvSpPr txBox="1"/>
          <p:nvPr/>
        </p:nvSpPr>
        <p:spPr>
          <a:xfrm>
            <a:off x="742950" y="1676400"/>
            <a:ext cx="32099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Lúa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634F21C-210C-8C4A-D5FC-1600D03A02B1}"/>
              </a:ext>
            </a:extLst>
          </p:cNvPr>
          <p:cNvSpPr txBox="1"/>
          <p:nvPr/>
        </p:nvSpPr>
        <p:spPr>
          <a:xfrm>
            <a:off x="723900" y="2571750"/>
            <a:ext cx="464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sầu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riêng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xoài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,..)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899A775-4F1C-FC73-3FBC-3B782C789626}"/>
              </a:ext>
            </a:extLst>
          </p:cNvPr>
          <p:cNvSpPr txBox="1"/>
          <p:nvPr/>
        </p:nvSpPr>
        <p:spPr>
          <a:xfrm>
            <a:off x="771525" y="3971925"/>
            <a:ext cx="464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nghiệp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tiêu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,..)</a:t>
            </a:r>
          </a:p>
        </p:txBody>
      </p:sp>
    </p:spTree>
    <p:extLst>
      <p:ext uri="{BB962C8B-B14F-4D97-AF65-F5344CB8AC3E}">
        <p14:creationId xmlns:p14="http://schemas.microsoft.com/office/powerpoint/2010/main" val="3517900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D26670ED-2C9A-12C1-113C-D8A26CB064C1}"/>
              </a:ext>
            </a:extLst>
          </p:cNvPr>
          <p:cNvSpPr/>
          <p:nvPr/>
        </p:nvSpPr>
        <p:spPr>
          <a:xfrm>
            <a:off x="404734" y="209861"/>
            <a:ext cx="11062741" cy="625761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19AA38D-D462-A1B5-91EB-5F28DF9716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416719"/>
            <a:ext cx="7639050" cy="4774406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C2B60D98-8E89-7566-9686-E9B9D76EC268}"/>
              </a:ext>
            </a:extLst>
          </p:cNvPr>
          <p:cNvSpPr/>
          <p:nvPr/>
        </p:nvSpPr>
        <p:spPr>
          <a:xfrm>
            <a:off x="4152900" y="5419725"/>
            <a:ext cx="4314825" cy="609600"/>
          </a:xfrm>
          <a:prstGeom prst="roundRect">
            <a:avLst/>
          </a:prstGeom>
          <a:solidFill>
            <a:srgbClr val="99FF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Đồng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lúa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 ở Nam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Bộ</a:t>
            </a:r>
            <a:endParaRPr lang="vi-VN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816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 descr="Ảnh có chứa vẽ&#10;&#10;Mô tả được tạo tự động">
            <a:extLst>
              <a:ext uri="{FF2B5EF4-FFF2-40B4-BE49-F238E27FC236}">
                <a16:creationId xmlns:a16="http://schemas.microsoft.com/office/drawing/2014/main" xmlns="" id="{7F38ACAF-E7A9-4847-AC66-F5E557F88C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r1">
            <a:extLst>
              <a:ext uri="{FF2B5EF4-FFF2-40B4-BE49-F238E27FC236}">
                <a16:creationId xmlns:a16="http://schemas.microsoft.com/office/drawing/2014/main" xmlns="" id="{72847230-02A4-4A1C-B0B1-4E46D085721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73926" y="3867809"/>
            <a:ext cx="990707" cy="890385"/>
          </a:xfrm>
          <a:prstGeom prst="rect">
            <a:avLst/>
          </a:prstGeom>
        </p:spPr>
      </p:pic>
      <p:pic>
        <p:nvPicPr>
          <p:cNvPr id="11" name="r2">
            <a:extLst>
              <a:ext uri="{FF2B5EF4-FFF2-40B4-BE49-F238E27FC236}">
                <a16:creationId xmlns:a16="http://schemas.microsoft.com/office/drawing/2014/main" xmlns="" id="{FACD7B8B-2ECD-4427-B51F-DB8DAAD141B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76120" y="3087573"/>
            <a:ext cx="990707" cy="890385"/>
          </a:xfrm>
          <a:prstGeom prst="rect">
            <a:avLst/>
          </a:prstGeom>
        </p:spPr>
      </p:pic>
      <p:pic>
        <p:nvPicPr>
          <p:cNvPr id="12" name="r3">
            <a:extLst>
              <a:ext uri="{FF2B5EF4-FFF2-40B4-BE49-F238E27FC236}">
                <a16:creationId xmlns:a16="http://schemas.microsoft.com/office/drawing/2014/main" xmlns="" id="{20B8F4A9-4D89-4957-85E2-45E46EE77A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97171" y="3754635"/>
            <a:ext cx="990707" cy="890385"/>
          </a:xfrm>
          <a:prstGeom prst="rect">
            <a:avLst/>
          </a:prstGeom>
        </p:spPr>
      </p:pic>
      <p:pic>
        <p:nvPicPr>
          <p:cNvPr id="13" name="r4">
            <a:extLst>
              <a:ext uri="{FF2B5EF4-FFF2-40B4-BE49-F238E27FC236}">
                <a16:creationId xmlns:a16="http://schemas.microsoft.com/office/drawing/2014/main" xmlns="" id="{13D2848D-8043-4260-9375-1936C5343E4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96922" y="4431115"/>
            <a:ext cx="990707" cy="890385"/>
          </a:xfrm>
          <a:prstGeom prst="rect">
            <a:avLst/>
          </a:prstGeom>
        </p:spPr>
      </p:pic>
      <p:pic>
        <p:nvPicPr>
          <p:cNvPr id="14" name="r5">
            <a:extLst>
              <a:ext uri="{FF2B5EF4-FFF2-40B4-BE49-F238E27FC236}">
                <a16:creationId xmlns:a16="http://schemas.microsoft.com/office/drawing/2014/main" xmlns="" id="{A3C15D72-D2D5-4012-BD31-0E986F0421A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28125" y="3117157"/>
            <a:ext cx="990707" cy="890385"/>
          </a:xfrm>
          <a:prstGeom prst="rect">
            <a:avLst/>
          </a:prstGeom>
        </p:spPr>
      </p:pic>
      <p:pic>
        <p:nvPicPr>
          <p:cNvPr id="15" name="r6">
            <a:extLst>
              <a:ext uri="{FF2B5EF4-FFF2-40B4-BE49-F238E27FC236}">
                <a16:creationId xmlns:a16="http://schemas.microsoft.com/office/drawing/2014/main" xmlns="" id="{13CAE204-2B3E-495B-BF5B-A223C6C54AD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19354" y="3958638"/>
            <a:ext cx="990707" cy="890385"/>
          </a:xfrm>
          <a:prstGeom prst="rect">
            <a:avLst/>
          </a:prstGeom>
        </p:spPr>
      </p:pic>
      <p:pic>
        <p:nvPicPr>
          <p:cNvPr id="16" name="r6">
            <a:extLst>
              <a:ext uri="{FF2B5EF4-FFF2-40B4-BE49-F238E27FC236}">
                <a16:creationId xmlns:a16="http://schemas.microsoft.com/office/drawing/2014/main" xmlns="" id="{1699837F-2C0E-4B3A-B25B-2F17586FFB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58257" y="3372359"/>
            <a:ext cx="990706" cy="1000626"/>
          </a:xfrm>
          <a:prstGeom prst="rect">
            <a:avLst/>
          </a:prstGeom>
        </p:spPr>
      </p:pic>
      <p:pic>
        <p:nvPicPr>
          <p:cNvPr id="17" name="r6">
            <a:extLst>
              <a:ext uri="{FF2B5EF4-FFF2-40B4-BE49-F238E27FC236}">
                <a16:creationId xmlns:a16="http://schemas.microsoft.com/office/drawing/2014/main" xmlns="" id="{A713B435-4199-4470-AC6C-62FB6E5E44E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27848" y="3532766"/>
            <a:ext cx="990707" cy="890385"/>
          </a:xfrm>
          <a:prstGeom prst="rect">
            <a:avLst/>
          </a:prstGeom>
        </p:spPr>
      </p:pic>
      <p:pic>
        <p:nvPicPr>
          <p:cNvPr id="19" name="Chim Hải Âu-tainhacchuong.biz">
            <a:hlinkClick r:id="" action="ppaction://media"/>
            <a:extLst>
              <a:ext uri="{FF2B5EF4-FFF2-40B4-BE49-F238E27FC236}">
                <a16:creationId xmlns:a16="http://schemas.microsoft.com/office/drawing/2014/main" xmlns="" id="{8E427631-50AB-4781-9EB3-97386541E8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696950" y="2247900"/>
            <a:ext cx="609600" cy="609600"/>
          </a:xfrm>
          <a:prstGeom prst="rect">
            <a:avLst/>
          </a:prstGeom>
        </p:spPr>
      </p:pic>
      <p:pic>
        <p:nvPicPr>
          <p:cNvPr id="24" name="Hình ảnh 23" descr="Ảnh có chứa động vật, bay, con chim&#10;&#10;Mô tả được tạo tự động">
            <a:extLst>
              <a:ext uri="{FF2B5EF4-FFF2-40B4-BE49-F238E27FC236}">
                <a16:creationId xmlns:a16="http://schemas.microsoft.com/office/drawing/2014/main" xmlns="" id="{2B430452-E131-4365-9EEC-0D1856CC944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865817" y="0"/>
            <a:ext cx="4246525" cy="2552700"/>
          </a:xfrm>
          <a:prstGeom prst="rect">
            <a:avLst/>
          </a:prstGeom>
        </p:spPr>
      </p:pic>
      <p:pic>
        <p:nvPicPr>
          <p:cNvPr id="25" name="Hình ảnh 24" descr="Ảnh có chứa động vật, bay, con chim&#10;&#10;Mô tả được tạo tự động">
            <a:extLst>
              <a:ext uri="{FF2B5EF4-FFF2-40B4-BE49-F238E27FC236}">
                <a16:creationId xmlns:a16="http://schemas.microsoft.com/office/drawing/2014/main" xmlns="" id="{991D4EB8-7958-47C9-B222-5484429148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4310" y="-1661037"/>
            <a:ext cx="5366856" cy="2552700"/>
          </a:xfrm>
          <a:prstGeom prst="rect">
            <a:avLst/>
          </a:prstGeom>
        </p:spPr>
      </p:pic>
      <p:sp>
        <p:nvSpPr>
          <p:cNvPr id="26" name="Hình chữ nhật 25">
            <a:extLst>
              <a:ext uri="{FF2B5EF4-FFF2-40B4-BE49-F238E27FC236}">
                <a16:creationId xmlns:a16="http://schemas.microsoft.com/office/drawing/2014/main" xmlns="" id="{53B7780C-45B3-4C5E-86CA-03AEB9A241CC}"/>
              </a:ext>
            </a:extLst>
          </p:cNvPr>
          <p:cNvSpPr/>
          <p:nvPr/>
        </p:nvSpPr>
        <p:spPr>
          <a:xfrm>
            <a:off x="10796891" y="5418223"/>
            <a:ext cx="99418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GO</a:t>
            </a:r>
            <a:endParaRPr kumimoji="0" lang="vi-VN" sz="48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Hình chữ nhật 17">
            <a:extLst>
              <a:ext uri="{FF2B5EF4-FFF2-40B4-BE49-F238E27FC236}">
                <a16:creationId xmlns:a16="http://schemas.microsoft.com/office/drawing/2014/main" xmlns="" id="{454974CB-9131-49EE-9738-5ED0FD87F757}"/>
              </a:ext>
            </a:extLst>
          </p:cNvPr>
          <p:cNvSpPr/>
          <p:nvPr/>
        </p:nvSpPr>
        <p:spPr>
          <a:xfrm>
            <a:off x="4533280" y="779295"/>
            <a:ext cx="521117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GIẢI CỨU RÙA BIỂN</a:t>
            </a:r>
            <a:endParaRPr kumimoji="0" lang="vi-VN" sz="46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glow rad="101600">
                  <a:srgbClr val="ED7D31">
                    <a:satMod val="175000"/>
                    <a:alpha val="40000"/>
                  </a:srgbClr>
                </a:glow>
                <a:reflection blurRad="6350" stA="53000" endA="300" endPos="35500" dir="5400000" sy="-90000" algn="bl" rotWithShape="0"/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3" name="Hình ảnh 22">
            <a:extLst>
              <a:ext uri="{FF2B5EF4-FFF2-40B4-BE49-F238E27FC236}">
                <a16:creationId xmlns:a16="http://schemas.microsoft.com/office/drawing/2014/main" xmlns="" id="{96F3387B-096B-4780-9C10-F2F3FC7889B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8980" l="430" r="92837">
                        <a14:foregroundMark x1="13610" y1="80000" x2="13610" y2="80000"/>
                        <a14:foregroundMark x1="6734" y1="72245" x2="6734" y2="72245"/>
                        <a14:foregroundMark x1="7020" y1="60612" x2="7020" y2="60612"/>
                        <a14:foregroundMark x1="6734" y1="57143" x2="5014" y2="61837"/>
                        <a14:foregroundMark x1="4298" y1="67551" x2="4585" y2="75306"/>
                        <a14:foregroundMark x1="4585" y1="75306" x2="4585" y2="75306"/>
                        <a14:foregroundMark x1="5587" y1="80408" x2="7450" y2="86939"/>
                        <a14:foregroundMark x1="7450" y1="86939" x2="7450" y2="86939"/>
                        <a14:foregroundMark x1="9169" y1="88571" x2="15903" y2="92041"/>
                        <a14:foregroundMark x1="15903" y1="92041" x2="15903" y2="92041"/>
                        <a14:foregroundMark x1="18338" y1="93265" x2="23926" y2="94694"/>
                        <a14:foregroundMark x1="28367" y1="95510" x2="30229" y2="95918"/>
                        <a14:foregroundMark x1="36246" y1="95918" x2="37679" y2="96735"/>
                        <a14:foregroundMark x1="44699" y1="98163" x2="46705" y2="98163"/>
                        <a14:foregroundMark x1="50573" y1="98163" x2="53009" y2="98980"/>
                        <a14:foregroundMark x1="61461" y1="96327" x2="61461" y2="96327"/>
                        <a14:foregroundMark x1="29799" y1="86939" x2="29799" y2="86939"/>
                        <a14:foregroundMark x1="18195" y1="83061" x2="18195" y2="83061"/>
                        <a14:foregroundMark x1="2006" y1="57143" x2="2006" y2="57143"/>
                        <a14:foregroundMark x1="2006" y1="54694" x2="2006" y2="54694"/>
                        <a14:foregroundMark x1="2436" y1="90816" x2="2436" y2="90816"/>
                        <a14:foregroundMark x1="430" y1="61837" x2="430" y2="61837"/>
                        <a14:foregroundMark x1="1003" y1="53673" x2="1003" y2="53673"/>
                        <a14:foregroundMark x1="71920" y1="89796" x2="71920" y2="89796"/>
                        <a14:foregroundMark x1="92120" y1="95918" x2="92120" y2="95918"/>
                        <a14:foregroundMark x1="92837" y1="94286" x2="92837" y2="94286"/>
                        <a14:foregroundMark x1="46705" y1="88571" x2="46705" y2="88571"/>
                        <a14:foregroundMark x1="20630" y1="68776" x2="20630" y2="68776"/>
                        <a14:foregroundMark x1="16189" y1="60612" x2="16189" y2="60612"/>
                        <a14:foregroundMark x1="30229" y1="55510" x2="30229" y2="55510"/>
                        <a14:foregroundMark x1="32951" y1="70612" x2="32951" y2="70612"/>
                        <a14:foregroundMark x1="44413" y1="75918" x2="44413" y2="75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64" y="-9817"/>
            <a:ext cx="12192000" cy="6858000"/>
          </a:xfrm>
          <a:prstGeom prst="rect">
            <a:avLst/>
          </a:prstGeom>
        </p:spPr>
      </p:pic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xmlns="" id="{DFF849A5-4ED9-4FD1-97A2-C263282D9D1C}"/>
              </a:ext>
            </a:extLst>
          </p:cNvPr>
          <p:cNvSpPr/>
          <p:nvPr/>
        </p:nvSpPr>
        <p:spPr>
          <a:xfrm>
            <a:off x="0" y="5863771"/>
            <a:ext cx="10087429" cy="99422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Hình chữ nhật 19">
            <a:extLst>
              <a:ext uri="{FF2B5EF4-FFF2-40B4-BE49-F238E27FC236}">
                <a16:creationId xmlns:a16="http://schemas.microsoft.com/office/drawing/2014/main" xmlns="" id="{BDB458E5-1671-4255-B4B2-B5EE978CE15A}"/>
              </a:ext>
            </a:extLst>
          </p:cNvPr>
          <p:cNvSpPr/>
          <p:nvPr/>
        </p:nvSpPr>
        <p:spPr>
          <a:xfrm>
            <a:off x="413734" y="5978210"/>
            <a:ext cx="8901797" cy="80021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HÃY BẢO VỆ ĐỘNG VẬT HOANG DÃ</a:t>
            </a:r>
            <a:endParaRPr kumimoji="0" lang="vi-VN" sz="46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glow rad="101600">
                  <a:srgbClr val="ED7D31">
                    <a:satMod val="175000"/>
                    <a:alpha val="40000"/>
                  </a:srgbClr>
                </a:glow>
                <a:reflection blurRad="6350" stA="53000" endA="300" endPos="35500" dir="5400000" sy="-90000" algn="bl" rotWithShape="0"/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2248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0.10949 L 0.31459 0.01181 C 0.37995 0.03912 0.47839 0.05394 0.58164 0.05394 C 0.69896 0.05394 0.7931 0.03912 0.85847 0.01181 L 1.17318 -0.10949 " pathEditMode="relative" rAng="0" ptsTypes="AAAAA">
                                      <p:cBhvr>
                                        <p:cTn id="6" dur="1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659" y="817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0.29699 L -0.33555 0.11644 C -0.40521 0.0757 -0.51016 0.05394 -0.62018 0.05394 C -0.74518 0.05394 -0.84557 0.0757 -0.91523 0.11644 L -1.25065 0.29699 " pathEditMode="relative" rAng="0" ptsTypes="AAAAA">
                                      <p:cBhvr>
                                        <p:cTn id="8" dur="1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39" y="-1215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)">
                                      <p:cBhvr>
                                        <p:cTn id="10" dur="2667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64" objId="19"/>
        <p14:stopEvt time="9300" objId="19"/>
      </p14:showEvt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D26670ED-2C9A-12C1-113C-D8A26CB064C1}"/>
              </a:ext>
            </a:extLst>
          </p:cNvPr>
          <p:cNvSpPr/>
          <p:nvPr/>
        </p:nvSpPr>
        <p:spPr>
          <a:xfrm>
            <a:off x="404734" y="209861"/>
            <a:ext cx="11062741" cy="625761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C2B60D98-8E89-7566-9686-E9B9D76EC268}"/>
              </a:ext>
            </a:extLst>
          </p:cNvPr>
          <p:cNvSpPr/>
          <p:nvPr/>
        </p:nvSpPr>
        <p:spPr>
          <a:xfrm>
            <a:off x="4057650" y="5410200"/>
            <a:ext cx="4314825" cy="609600"/>
          </a:xfrm>
          <a:prstGeom prst="roundRect">
            <a:avLst/>
          </a:prstGeom>
          <a:solidFill>
            <a:srgbClr val="99FF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Vườn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sầu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riêng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52DA172-1792-1808-D06F-F8B09EB7BF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5525" y="352519"/>
            <a:ext cx="7534275" cy="4638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421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D26670ED-2C9A-12C1-113C-D8A26CB064C1}"/>
              </a:ext>
            </a:extLst>
          </p:cNvPr>
          <p:cNvSpPr/>
          <p:nvPr/>
        </p:nvSpPr>
        <p:spPr>
          <a:xfrm>
            <a:off x="404734" y="209861"/>
            <a:ext cx="11062741" cy="625761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C2B60D98-8E89-7566-9686-E9B9D76EC268}"/>
              </a:ext>
            </a:extLst>
          </p:cNvPr>
          <p:cNvSpPr/>
          <p:nvPr/>
        </p:nvSpPr>
        <p:spPr>
          <a:xfrm>
            <a:off x="4152900" y="5419725"/>
            <a:ext cx="4314825" cy="609600"/>
          </a:xfrm>
          <a:prstGeom prst="roundRect">
            <a:avLst/>
          </a:prstGeom>
          <a:solidFill>
            <a:srgbClr val="99FF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Vườn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xoài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1026" name="Picture 2" descr="Tả cây xoài (21 mẫu) - Tập làm văn lớp 5">
            <a:extLst>
              <a:ext uri="{FF2B5EF4-FFF2-40B4-BE49-F238E27FC236}">
                <a16:creationId xmlns:a16="http://schemas.microsoft.com/office/drawing/2014/main" xmlns="" id="{463E927E-938D-831D-11F2-113CBE2247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0274" y="776288"/>
            <a:ext cx="7762875" cy="4063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7191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D26670ED-2C9A-12C1-113C-D8A26CB064C1}"/>
              </a:ext>
            </a:extLst>
          </p:cNvPr>
          <p:cNvSpPr/>
          <p:nvPr/>
        </p:nvSpPr>
        <p:spPr>
          <a:xfrm>
            <a:off x="404734" y="209861"/>
            <a:ext cx="11062741" cy="625761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C2B60D98-8E89-7566-9686-E9B9D76EC268}"/>
              </a:ext>
            </a:extLst>
          </p:cNvPr>
          <p:cNvSpPr/>
          <p:nvPr/>
        </p:nvSpPr>
        <p:spPr>
          <a:xfrm>
            <a:off x="4152900" y="5419725"/>
            <a:ext cx="4314825" cy="609600"/>
          </a:xfrm>
          <a:prstGeom prst="roundRect">
            <a:avLst/>
          </a:prstGeom>
          <a:solidFill>
            <a:srgbClr val="99FF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Vườn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cao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su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80EBB29-D0EF-62F1-EB8B-CD6C65AFEA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6949" y="404812"/>
            <a:ext cx="7477125" cy="4882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162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D26670ED-2C9A-12C1-113C-D8A26CB064C1}"/>
              </a:ext>
            </a:extLst>
          </p:cNvPr>
          <p:cNvSpPr/>
          <p:nvPr/>
        </p:nvSpPr>
        <p:spPr>
          <a:xfrm>
            <a:off x="404734" y="209861"/>
            <a:ext cx="11062741" cy="625761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C2B60D98-8E89-7566-9686-E9B9D76EC268}"/>
              </a:ext>
            </a:extLst>
          </p:cNvPr>
          <p:cNvSpPr/>
          <p:nvPr/>
        </p:nvSpPr>
        <p:spPr>
          <a:xfrm>
            <a:off x="4152900" y="5419725"/>
            <a:ext cx="4314825" cy="609600"/>
          </a:xfrm>
          <a:prstGeom prst="roundRect">
            <a:avLst/>
          </a:prstGeom>
          <a:solidFill>
            <a:srgbClr val="99FF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Vườn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hồ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tiêu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D297ACC-B98B-0F48-9344-A0B45932C0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2225" y="481012"/>
            <a:ext cx="7315200" cy="486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276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D26670ED-2C9A-12C1-113C-D8A26CB064C1}"/>
              </a:ext>
            </a:extLst>
          </p:cNvPr>
          <p:cNvSpPr/>
          <p:nvPr/>
        </p:nvSpPr>
        <p:spPr>
          <a:xfrm>
            <a:off x="404734" y="209862"/>
            <a:ext cx="11062741" cy="645763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42251272-161E-B668-9FAF-01F066C154F0}"/>
              </a:ext>
            </a:extLst>
          </p:cNvPr>
          <p:cNvSpPr/>
          <p:nvPr/>
        </p:nvSpPr>
        <p:spPr>
          <a:xfrm>
            <a:off x="1910985" y="125594"/>
            <a:ext cx="7509240" cy="788806"/>
          </a:xfrm>
          <a:prstGeom prst="roundRect">
            <a:avLst/>
          </a:prstGeom>
          <a:solidFill>
            <a:srgbClr val="66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vật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nuôi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chính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ở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vùng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Nam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Bộ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D92761E-B26E-84D8-24F3-83ABC4216F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1125" y="966445"/>
            <a:ext cx="5826338" cy="534862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A1A31D9-644C-D84E-F599-C8A4B66E7EBC}"/>
              </a:ext>
            </a:extLst>
          </p:cNvPr>
          <p:cNvSpPr txBox="1"/>
          <p:nvPr/>
        </p:nvSpPr>
        <p:spPr>
          <a:xfrm>
            <a:off x="742950" y="1676400"/>
            <a:ext cx="32099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Lợn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634F21C-210C-8C4A-D5FC-1600D03A02B1}"/>
              </a:ext>
            </a:extLst>
          </p:cNvPr>
          <p:cNvSpPr txBox="1"/>
          <p:nvPr/>
        </p:nvSpPr>
        <p:spPr>
          <a:xfrm>
            <a:off x="723900" y="2571750"/>
            <a:ext cx="464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à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899A775-4F1C-FC73-3FBC-3B782C789626}"/>
              </a:ext>
            </a:extLst>
          </p:cNvPr>
          <p:cNvSpPr txBox="1"/>
          <p:nvPr/>
        </p:nvSpPr>
        <p:spPr>
          <a:xfrm>
            <a:off x="762000" y="3581400"/>
            <a:ext cx="464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Vịt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6192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D26670ED-2C9A-12C1-113C-D8A26CB064C1}"/>
              </a:ext>
            </a:extLst>
          </p:cNvPr>
          <p:cNvSpPr/>
          <p:nvPr/>
        </p:nvSpPr>
        <p:spPr>
          <a:xfrm>
            <a:off x="404734" y="209861"/>
            <a:ext cx="11062741" cy="625761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C2B60D98-8E89-7566-9686-E9B9D76EC268}"/>
              </a:ext>
            </a:extLst>
          </p:cNvPr>
          <p:cNvSpPr/>
          <p:nvPr/>
        </p:nvSpPr>
        <p:spPr>
          <a:xfrm>
            <a:off x="4152900" y="5419725"/>
            <a:ext cx="4314825" cy="609600"/>
          </a:xfrm>
          <a:prstGeom prst="roundRect">
            <a:avLst/>
          </a:prstGeom>
          <a:solidFill>
            <a:srgbClr val="99FF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Trang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trại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lợn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DB8555D-1727-1EC3-3DE4-23B4AE27BF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5575" y="342899"/>
            <a:ext cx="6896100" cy="4604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109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D26670ED-2C9A-12C1-113C-D8A26CB064C1}"/>
              </a:ext>
            </a:extLst>
          </p:cNvPr>
          <p:cNvSpPr/>
          <p:nvPr/>
        </p:nvSpPr>
        <p:spPr>
          <a:xfrm>
            <a:off x="404734" y="209861"/>
            <a:ext cx="11062741" cy="625761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C2B60D98-8E89-7566-9686-E9B9D76EC268}"/>
              </a:ext>
            </a:extLst>
          </p:cNvPr>
          <p:cNvSpPr/>
          <p:nvPr/>
        </p:nvSpPr>
        <p:spPr>
          <a:xfrm>
            <a:off x="4019550" y="5334000"/>
            <a:ext cx="4314825" cy="609600"/>
          </a:xfrm>
          <a:prstGeom prst="roundRect">
            <a:avLst/>
          </a:prstGeom>
          <a:solidFill>
            <a:srgbClr val="99FF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Trang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trại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 pitchFamily="34" charset="0"/>
              </a:rPr>
              <a:t>gà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58EC057-3B95-235F-41D1-2393769BB6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5549" y="377070"/>
            <a:ext cx="6984941" cy="4671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828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A0E54D3-699A-BDAA-AB7D-7C5164DB1E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23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EFDB4889-9EB6-524B-FE1B-68F7839676C0}"/>
              </a:ext>
            </a:extLst>
          </p:cNvPr>
          <p:cNvSpPr txBox="1"/>
          <p:nvPr/>
        </p:nvSpPr>
        <p:spPr>
          <a:xfrm>
            <a:off x="2709174" y="-208012"/>
            <a:ext cx="7860547" cy="12603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sv-SE" sz="6600" b="0" i="0" u="none" strike="noStrike" kern="1200" cap="none" spc="0" normalizeH="0" baseline="0" noProof="0" dirty="0">
              <a:ln w="127000">
                <a:solidFill>
                  <a:prstClr val="white"/>
                </a:solidFill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LNTH-Hoa Nho LNTH" pitchFamily="2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07DB357-7594-2855-DB27-FC5BDAD49B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213" y="927162"/>
            <a:ext cx="9882473" cy="44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0973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Bãi Biển Mùa Hè Hoạt Hình. Thiên Đường Nghỉ Dưỡng Thiên Nhiên, Đại Dương  Hoặc Bờ Biển. Minh Họa Nền Phong Cảnh Bên Bờ Biển Vector - Free.Vector6.com">
            <a:extLst>
              <a:ext uri="{FF2B5EF4-FFF2-40B4-BE49-F238E27FC236}">
                <a16:creationId xmlns:a16="http://schemas.microsoft.com/office/drawing/2014/main" xmlns="" id="{9AEF163D-2B0C-D4B9-06CB-908222DE83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130" y="0"/>
            <a:ext cx="12366259" cy="7195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A1CEB39F-EA58-A8BA-933F-85B9787673EA}"/>
              </a:ext>
            </a:extLst>
          </p:cNvPr>
          <p:cNvGrpSpPr/>
          <p:nvPr/>
        </p:nvGrpSpPr>
        <p:grpSpPr>
          <a:xfrm>
            <a:off x="277367" y="562170"/>
            <a:ext cx="11637266" cy="2057401"/>
            <a:chOff x="2569573" y="404009"/>
            <a:chExt cx="14773550" cy="2057401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xmlns="" id="{8DCF4B00-2A8C-BE4F-A20E-8973B44476AA}"/>
                </a:ext>
              </a:extLst>
            </p:cNvPr>
            <p:cNvSpPr/>
            <p:nvPr/>
          </p:nvSpPr>
          <p:spPr>
            <a:xfrm>
              <a:off x="2569573" y="404009"/>
              <a:ext cx="14773550" cy="2057401"/>
            </a:xfrm>
            <a:prstGeom prst="roundRect">
              <a:avLst/>
            </a:prstGeom>
            <a:solidFill>
              <a:srgbClr val="F0E7A2"/>
            </a:solidFill>
            <a:ln w="762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xmlns="" id="{BFABC5DC-CD53-72A8-463F-EDFB68563DDF}"/>
                </a:ext>
              </a:extLst>
            </p:cNvPr>
            <p:cNvSpPr/>
            <p:nvPr/>
          </p:nvSpPr>
          <p:spPr>
            <a:xfrm>
              <a:off x="2760136" y="544370"/>
              <a:ext cx="14392424" cy="1776679"/>
            </a:xfrm>
            <a:prstGeom prst="roundRect">
              <a:avLst/>
            </a:prstGeom>
            <a:solidFill>
              <a:srgbClr val="FFFF79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93423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Sưu tầm Nam Bộ và hình ảnh về một dân tộc hoặc một hoạt động sản xuất ở vùng chia sẻ với các bạn.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93423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381F404-558E-85C5-47A1-6E121D9619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4675" y="3221293"/>
            <a:ext cx="3793490" cy="3777068"/>
          </a:xfrm>
          <a:prstGeom prst="rect">
            <a:avLst/>
          </a:prstGeom>
        </p:spPr>
      </p:pic>
      <p:pic>
        <p:nvPicPr>
          <p:cNvPr id="3" name="Picture 2" descr="Shape, circle&#10;&#10;Description automatically generated with medium confidence">
            <a:extLst>
              <a:ext uri="{FF2B5EF4-FFF2-40B4-BE49-F238E27FC236}">
                <a16:creationId xmlns:a16="http://schemas.microsoft.com/office/drawing/2014/main" xmlns="" id="{FB48304B-753C-98A4-5A98-6F0B8C8DAC8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67" y="3260846"/>
            <a:ext cx="3350197" cy="4914717"/>
          </a:xfrm>
          <a:prstGeom prst="rect">
            <a:avLst/>
          </a:prstGeom>
        </p:spPr>
      </p:pic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E9E6BD3B-74EF-9C1B-2C23-BAC28D76BE2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3504" y="3260846"/>
            <a:ext cx="3350197" cy="4834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186017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32" presetClass="emph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32" presetClass="emph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D26670ED-2C9A-12C1-113C-D8A26CB064C1}"/>
              </a:ext>
            </a:extLst>
          </p:cNvPr>
          <p:cNvSpPr/>
          <p:nvPr/>
        </p:nvSpPr>
        <p:spPr>
          <a:xfrm>
            <a:off x="404734" y="209861"/>
            <a:ext cx="11062741" cy="625761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9EB8ACF-8CD3-AA2F-5381-8615FBE8E9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6437" y="514349"/>
            <a:ext cx="7519988" cy="5772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225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Hình ảnh 22">
            <a:extLst>
              <a:ext uri="{FF2B5EF4-FFF2-40B4-BE49-F238E27FC236}">
                <a16:creationId xmlns:a16="http://schemas.microsoft.com/office/drawing/2014/main" xmlns="" id="{3A0F5445-8642-481F-B8D1-7C5064E9CCC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8980" l="430" r="92837">
                        <a14:foregroundMark x1="13610" y1="80000" x2="13610" y2="80000"/>
                        <a14:foregroundMark x1="6734" y1="72245" x2="6734" y2="72245"/>
                        <a14:foregroundMark x1="7020" y1="60612" x2="7020" y2="60612"/>
                        <a14:foregroundMark x1="6734" y1="57143" x2="5014" y2="61837"/>
                        <a14:foregroundMark x1="4298" y1="67551" x2="4585" y2="75306"/>
                        <a14:foregroundMark x1="4585" y1="75306" x2="4585" y2="75306"/>
                        <a14:foregroundMark x1="5587" y1="80408" x2="7450" y2="86939"/>
                        <a14:foregroundMark x1="7450" y1="86939" x2="7450" y2="86939"/>
                        <a14:foregroundMark x1="9169" y1="88571" x2="15903" y2="92041"/>
                        <a14:foregroundMark x1="15903" y1="92041" x2="15903" y2="92041"/>
                        <a14:foregroundMark x1="18338" y1="93265" x2="23926" y2="94694"/>
                        <a14:foregroundMark x1="28367" y1="95510" x2="30229" y2="95918"/>
                        <a14:foregroundMark x1="36246" y1="95918" x2="37679" y2="96735"/>
                        <a14:foregroundMark x1="44699" y1="98163" x2="46705" y2="98163"/>
                        <a14:foregroundMark x1="50573" y1="98163" x2="53009" y2="98980"/>
                        <a14:foregroundMark x1="61461" y1="96327" x2="61461" y2="96327"/>
                        <a14:foregroundMark x1="29799" y1="86939" x2="29799" y2="86939"/>
                        <a14:foregroundMark x1="18195" y1="83061" x2="18195" y2="83061"/>
                        <a14:foregroundMark x1="2006" y1="57143" x2="2006" y2="57143"/>
                        <a14:foregroundMark x1="2006" y1="54694" x2="2006" y2="54694"/>
                        <a14:foregroundMark x1="2436" y1="90816" x2="2436" y2="90816"/>
                        <a14:foregroundMark x1="430" y1="61837" x2="430" y2="61837"/>
                        <a14:foregroundMark x1="1003" y1="53673" x2="1003" y2="53673"/>
                        <a14:foregroundMark x1="71920" y1="89796" x2="71920" y2="89796"/>
                        <a14:foregroundMark x1="92120" y1="95918" x2="92120" y2="95918"/>
                        <a14:foregroundMark x1="92837" y1="94286" x2="92837" y2="94286"/>
                        <a14:foregroundMark x1="46705" y1="88571" x2="46705" y2="88571"/>
                        <a14:foregroundMark x1="20630" y1="68776" x2="20630" y2="68776"/>
                        <a14:foregroundMark x1="16189" y1="60612" x2="16189" y2="60612"/>
                        <a14:foregroundMark x1="30229" y1="55510" x2="30229" y2="55510"/>
                        <a14:foregroundMark x1="32951" y1="70612" x2="32951" y2="70612"/>
                        <a14:foregroundMark x1="44413" y1="75918" x2="44413" y2="75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941"/>
            <a:ext cx="12192000" cy="6858000"/>
          </a:xfrm>
          <a:prstGeom prst="rect">
            <a:avLst/>
          </a:prstGeom>
        </p:spPr>
      </p:pic>
      <p:sp>
        <p:nvSpPr>
          <p:cNvPr id="15" name="Plaque 14">
            <a:extLst>
              <a:ext uri="{FF2B5EF4-FFF2-40B4-BE49-F238E27FC236}">
                <a16:creationId xmlns:a16="http://schemas.microsoft.com/office/drawing/2014/main" xmlns="" id="{FD62DB9F-5EEB-6A95-E6D4-B6F564FF1F5F}"/>
              </a:ext>
            </a:extLst>
          </p:cNvPr>
          <p:cNvSpPr/>
          <p:nvPr/>
        </p:nvSpPr>
        <p:spPr>
          <a:xfrm>
            <a:off x="1069147" y="417152"/>
            <a:ext cx="9900228" cy="2034576"/>
          </a:xfrm>
          <a:prstGeom prst="plaque">
            <a:avLst/>
          </a:prstGeom>
          <a:solidFill>
            <a:srgbClr val="E6FFCD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Môi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tường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thiên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nhiên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vùng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Nam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Bộ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thuận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lợi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cho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sinh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hoạt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và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sản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xuất</a:t>
            </a:r>
            <a:r>
              <a:rPr lang="en-US" sz="48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78336612-F495-ED65-75A8-0F467FCAC213}"/>
              </a:ext>
            </a:extLst>
          </p:cNvPr>
          <p:cNvGrpSpPr/>
          <p:nvPr/>
        </p:nvGrpSpPr>
        <p:grpSpPr>
          <a:xfrm>
            <a:off x="394667" y="2851480"/>
            <a:ext cx="5365707" cy="1559845"/>
            <a:chOff x="333440" y="4292756"/>
            <a:chExt cx="8048560" cy="2339767"/>
          </a:xfrm>
        </p:grpSpPr>
        <p:sp>
          <p:nvSpPr>
            <p:cNvPr id="3" name="a">
              <a:extLst>
                <a:ext uri="{FF2B5EF4-FFF2-40B4-BE49-F238E27FC236}">
                  <a16:creationId xmlns:a16="http://schemas.microsoft.com/office/drawing/2014/main" xmlns="" id="{EF361B2F-4AD3-0677-319F-3460F1CEBEA6}"/>
                </a:ext>
              </a:extLst>
            </p:cNvPr>
            <p:cNvSpPr/>
            <p:nvPr/>
          </p:nvSpPr>
          <p:spPr>
            <a:xfrm>
              <a:off x="2313189" y="4457700"/>
              <a:ext cx="6068811" cy="2071398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Thủ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công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nghiệp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7" name="Picture 4">
              <a:extLst>
                <a:ext uri="{FF2B5EF4-FFF2-40B4-BE49-F238E27FC236}">
                  <a16:creationId xmlns:a16="http://schemas.microsoft.com/office/drawing/2014/main" xmlns="" id="{3A52F71A-6E1C-29E3-B23E-6E0A0B770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33440" y="4292756"/>
              <a:ext cx="2083854" cy="2339767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48A89EED-70B6-F120-465E-37E1ACC821B7}"/>
              </a:ext>
            </a:extLst>
          </p:cNvPr>
          <p:cNvGrpSpPr/>
          <p:nvPr/>
        </p:nvGrpSpPr>
        <p:grpSpPr>
          <a:xfrm>
            <a:off x="6295106" y="2902561"/>
            <a:ext cx="5302939" cy="1491639"/>
            <a:chOff x="9113823" y="4394440"/>
            <a:chExt cx="7954408" cy="2237459"/>
          </a:xfrm>
        </p:grpSpPr>
        <p:sp>
          <p:nvSpPr>
            <p:cNvPr id="4" name="b">
              <a:extLst>
                <a:ext uri="{FF2B5EF4-FFF2-40B4-BE49-F238E27FC236}">
                  <a16:creationId xmlns:a16="http://schemas.microsoft.com/office/drawing/2014/main" xmlns="" id="{58B2C650-1CC2-929E-B9A9-18C31B8740E5}"/>
                </a:ext>
              </a:extLst>
            </p:cNvPr>
            <p:cNvSpPr/>
            <p:nvPr/>
          </p:nvSpPr>
          <p:spPr>
            <a:xfrm>
              <a:off x="9765047" y="445770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Nông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nghiệp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8" name="Picture 11">
              <a:extLst>
                <a:ext uri="{FF2B5EF4-FFF2-40B4-BE49-F238E27FC236}">
                  <a16:creationId xmlns:a16="http://schemas.microsoft.com/office/drawing/2014/main" xmlns="" id="{AA202D36-FE70-E9C4-14E5-EEC7E58AB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113823" y="4394440"/>
              <a:ext cx="1995066" cy="2237459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8F3B9162-783E-4BCC-1BC5-A7955DD08F99}"/>
              </a:ext>
            </a:extLst>
          </p:cNvPr>
          <p:cNvGrpSpPr/>
          <p:nvPr/>
        </p:nvGrpSpPr>
        <p:grpSpPr>
          <a:xfrm>
            <a:off x="361818" y="4892040"/>
            <a:ext cx="5378825" cy="1548808"/>
            <a:chOff x="313762" y="7338060"/>
            <a:chExt cx="8068238" cy="2323212"/>
          </a:xfrm>
        </p:grpSpPr>
        <p:sp>
          <p:nvSpPr>
            <p:cNvPr id="11" name="c">
              <a:extLst>
                <a:ext uri="{FF2B5EF4-FFF2-40B4-BE49-F238E27FC236}">
                  <a16:creationId xmlns:a16="http://schemas.microsoft.com/office/drawing/2014/main" xmlns="" id="{7BBF831F-5501-9367-806D-24D63CE6BB82}"/>
                </a:ext>
              </a:extLst>
            </p:cNvPr>
            <p:cNvSpPr/>
            <p:nvPr/>
          </p:nvSpPr>
          <p:spPr>
            <a:xfrm>
              <a:off x="1078816" y="742956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Công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nghiệp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1" name="Picture 12">
              <a:extLst>
                <a:ext uri="{FF2B5EF4-FFF2-40B4-BE49-F238E27FC236}">
                  <a16:creationId xmlns:a16="http://schemas.microsoft.com/office/drawing/2014/main" xmlns="" id="{2EB48C9B-85B6-9CAF-2C1E-56AEF9465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3762" y="7338060"/>
              <a:ext cx="2121987" cy="2323212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029C2B4B-B39F-A5A3-576D-3D1C1D40D3C2}"/>
              </a:ext>
            </a:extLst>
          </p:cNvPr>
          <p:cNvGrpSpPr/>
          <p:nvPr/>
        </p:nvGrpSpPr>
        <p:grpSpPr>
          <a:xfrm>
            <a:off x="6296581" y="4902200"/>
            <a:ext cx="5356397" cy="1473200"/>
            <a:chOff x="9033633" y="7402261"/>
            <a:chExt cx="8034596" cy="2209800"/>
          </a:xfrm>
        </p:grpSpPr>
        <p:sp>
          <p:nvSpPr>
            <p:cNvPr id="12" name="d">
              <a:extLst>
                <a:ext uri="{FF2B5EF4-FFF2-40B4-BE49-F238E27FC236}">
                  <a16:creationId xmlns:a16="http://schemas.microsoft.com/office/drawing/2014/main" xmlns="" id="{FFC752B8-A2D1-61FB-BBA2-3041CE152CFD}"/>
                </a:ext>
              </a:extLst>
            </p:cNvPr>
            <p:cNvSpPr/>
            <p:nvPr/>
          </p:nvSpPr>
          <p:spPr>
            <a:xfrm>
              <a:off x="9765045" y="7429559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Du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lịch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2" name="Picture 13">
              <a:extLst>
                <a:ext uri="{FF2B5EF4-FFF2-40B4-BE49-F238E27FC236}">
                  <a16:creationId xmlns:a16="http://schemas.microsoft.com/office/drawing/2014/main" xmlns="" id="{115DBC70-2450-9BC7-4B24-8339B72C4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033633" y="7402261"/>
              <a:ext cx="1990646" cy="2209800"/>
            </a:xfrm>
            <a:prstGeom prst="rect">
              <a:avLst/>
            </a:prstGeom>
          </p:spPr>
        </p:pic>
      </p:grpSp>
      <p:pic>
        <p:nvPicPr>
          <p:cNvPr id="14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C20D5B74-3B18-2CBF-9E29-FEF79E2A0F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21216" y="3272243"/>
            <a:ext cx="731045" cy="731045"/>
          </a:xfrm>
          <a:prstGeom prst="rect">
            <a:avLst/>
          </a:prstGeom>
        </p:spPr>
      </p:pic>
      <p:pic>
        <p:nvPicPr>
          <p:cNvPr id="25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9CFF666A-1F9F-5379-FEE7-A952DAEE364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21216" y="2485957"/>
            <a:ext cx="731045" cy="73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442509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0667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0667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0667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8" dur="512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6" dur="512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2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512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0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5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8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1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7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" presetClass="mediacall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0" dur="3448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audio>
                  <p:cMediaNode vol="80000">
                    <p:cTn id="7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  <p:audio>
                  <p:cMediaNode vol="80000">
                    <p:cTn id="7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5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8" dur="512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6" dur="512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2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512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0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5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8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1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7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" presetClass="mediacall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0" dur="3448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audio>
                  <p:cMediaNode vol="80000">
                    <p:cTn id="7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  <p:audio>
                  <p:cMediaNode vol="80000">
                    <p:cTn id="7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5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22">
            <a:extLst>
              <a:ext uri="{FF2B5EF4-FFF2-40B4-BE49-F238E27FC236}">
                <a16:creationId xmlns:a16="http://schemas.microsoft.com/office/drawing/2014/main" xmlns="" id="{1946D662-F7E7-4D13-8918-9AF250A489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8980" l="430" r="92837">
                        <a14:foregroundMark x1="13610" y1="80000" x2="13610" y2="80000"/>
                        <a14:foregroundMark x1="6734" y1="72245" x2="6734" y2="72245"/>
                        <a14:foregroundMark x1="7020" y1="60612" x2="7020" y2="60612"/>
                        <a14:foregroundMark x1="6734" y1="57143" x2="5014" y2="61837"/>
                        <a14:foregroundMark x1="4298" y1="67551" x2="4585" y2="75306"/>
                        <a14:foregroundMark x1="4585" y1="75306" x2="4585" y2="75306"/>
                        <a14:foregroundMark x1="5587" y1="80408" x2="7450" y2="86939"/>
                        <a14:foregroundMark x1="7450" y1="86939" x2="7450" y2="86939"/>
                        <a14:foregroundMark x1="9169" y1="88571" x2="15903" y2="92041"/>
                        <a14:foregroundMark x1="15903" y1="92041" x2="15903" y2="92041"/>
                        <a14:foregroundMark x1="18338" y1="93265" x2="23926" y2="94694"/>
                        <a14:foregroundMark x1="28367" y1="95510" x2="30229" y2="95918"/>
                        <a14:foregroundMark x1="36246" y1="95918" x2="37679" y2="96735"/>
                        <a14:foregroundMark x1="44699" y1="98163" x2="46705" y2="98163"/>
                        <a14:foregroundMark x1="50573" y1="98163" x2="53009" y2="98980"/>
                        <a14:foregroundMark x1="61461" y1="96327" x2="61461" y2="96327"/>
                        <a14:foregroundMark x1="29799" y1="86939" x2="29799" y2="86939"/>
                        <a14:foregroundMark x1="18195" y1="83061" x2="18195" y2="83061"/>
                        <a14:foregroundMark x1="2006" y1="57143" x2="2006" y2="57143"/>
                        <a14:foregroundMark x1="2006" y1="54694" x2="2006" y2="54694"/>
                        <a14:foregroundMark x1="2436" y1="90816" x2="2436" y2="90816"/>
                        <a14:foregroundMark x1="430" y1="61837" x2="430" y2="61837"/>
                        <a14:foregroundMark x1="1003" y1="53673" x2="1003" y2="53673"/>
                        <a14:foregroundMark x1="71920" y1="89796" x2="71920" y2="89796"/>
                        <a14:foregroundMark x1="92120" y1="95918" x2="92120" y2="95918"/>
                        <a14:foregroundMark x1="92837" y1="94286" x2="92837" y2="94286"/>
                        <a14:foregroundMark x1="46705" y1="88571" x2="46705" y2="88571"/>
                        <a14:foregroundMark x1="20630" y1="68776" x2="20630" y2="68776"/>
                        <a14:foregroundMark x1="16189" y1="60612" x2="16189" y2="60612"/>
                        <a14:foregroundMark x1="30229" y1="55510" x2="30229" y2="55510"/>
                        <a14:foregroundMark x1="32951" y1="70612" x2="32951" y2="70612"/>
                        <a14:foregroundMark x1="44413" y1="75918" x2="44413" y2="75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941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B96D89E-4FE4-2B90-1AA2-606D1AC52A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8492" y="320586"/>
            <a:ext cx="8575015" cy="4591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2725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11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5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Hình ảnh 22">
            <a:extLst>
              <a:ext uri="{FF2B5EF4-FFF2-40B4-BE49-F238E27FC236}">
                <a16:creationId xmlns:a16="http://schemas.microsoft.com/office/drawing/2014/main" xmlns="" id="{CDE6F94C-F4C4-4319-AB0A-EA25F2A2B3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8980" l="430" r="92837">
                        <a14:foregroundMark x1="13610" y1="80000" x2="13610" y2="80000"/>
                        <a14:foregroundMark x1="6734" y1="72245" x2="6734" y2="72245"/>
                        <a14:foregroundMark x1="7020" y1="60612" x2="7020" y2="60612"/>
                        <a14:foregroundMark x1="6734" y1="57143" x2="5014" y2="61837"/>
                        <a14:foregroundMark x1="4298" y1="67551" x2="4585" y2="75306"/>
                        <a14:foregroundMark x1="4585" y1="75306" x2="4585" y2="75306"/>
                        <a14:foregroundMark x1="5587" y1="80408" x2="7450" y2="86939"/>
                        <a14:foregroundMark x1="7450" y1="86939" x2="7450" y2="86939"/>
                        <a14:foregroundMark x1="9169" y1="88571" x2="15903" y2="92041"/>
                        <a14:foregroundMark x1="15903" y1="92041" x2="15903" y2="92041"/>
                        <a14:foregroundMark x1="18338" y1="93265" x2="23926" y2="94694"/>
                        <a14:foregroundMark x1="28367" y1="95510" x2="30229" y2="95918"/>
                        <a14:foregroundMark x1="36246" y1="95918" x2="37679" y2="96735"/>
                        <a14:foregroundMark x1="44699" y1="98163" x2="46705" y2="98163"/>
                        <a14:foregroundMark x1="50573" y1="98163" x2="53009" y2="98980"/>
                        <a14:foregroundMark x1="61461" y1="96327" x2="61461" y2="96327"/>
                        <a14:foregroundMark x1="29799" y1="86939" x2="29799" y2="86939"/>
                        <a14:foregroundMark x1="18195" y1="83061" x2="18195" y2="83061"/>
                        <a14:foregroundMark x1="2006" y1="57143" x2="2006" y2="57143"/>
                        <a14:foregroundMark x1="2006" y1="54694" x2="2006" y2="54694"/>
                        <a14:foregroundMark x1="2436" y1="90816" x2="2436" y2="90816"/>
                        <a14:foregroundMark x1="430" y1="61837" x2="430" y2="61837"/>
                        <a14:foregroundMark x1="1003" y1="53673" x2="1003" y2="53673"/>
                        <a14:foregroundMark x1="71920" y1="89796" x2="71920" y2="89796"/>
                        <a14:foregroundMark x1="92120" y1="95918" x2="92120" y2="95918"/>
                        <a14:foregroundMark x1="92837" y1="94286" x2="92837" y2="94286"/>
                        <a14:foregroundMark x1="46705" y1="88571" x2="46705" y2="88571"/>
                        <a14:foregroundMark x1="20630" y1="68776" x2="20630" y2="68776"/>
                        <a14:foregroundMark x1="16189" y1="60612" x2="16189" y2="60612"/>
                        <a14:foregroundMark x1="30229" y1="55510" x2="30229" y2="55510"/>
                        <a14:foregroundMark x1="32951" y1="70612" x2="32951" y2="70612"/>
                        <a14:foregroundMark x1="44413" y1="75918" x2="44413" y2="75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941"/>
            <a:ext cx="12192000" cy="6858000"/>
          </a:xfrm>
          <a:prstGeom prst="rect">
            <a:avLst/>
          </a:prstGeom>
        </p:spPr>
      </p:pic>
      <p:sp>
        <p:nvSpPr>
          <p:cNvPr id="15" name="Plaque 14">
            <a:extLst>
              <a:ext uri="{FF2B5EF4-FFF2-40B4-BE49-F238E27FC236}">
                <a16:creationId xmlns:a16="http://schemas.microsoft.com/office/drawing/2014/main" xmlns="" id="{FD62DB9F-5EEB-6A95-E6D4-B6F564FF1F5F}"/>
              </a:ext>
            </a:extLst>
          </p:cNvPr>
          <p:cNvSpPr/>
          <p:nvPr/>
        </p:nvSpPr>
        <p:spPr>
          <a:xfrm>
            <a:off x="782781" y="459945"/>
            <a:ext cx="10626437" cy="1924745"/>
          </a:xfrm>
          <a:prstGeom prst="plaque">
            <a:avLst/>
          </a:prstGeom>
          <a:solidFill>
            <a:srgbClr val="E6FFCD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Vùng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Nam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Bộ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nhiệt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độ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cao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trung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bình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…?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78336612-F495-ED65-75A8-0F467FCAC213}"/>
              </a:ext>
            </a:extLst>
          </p:cNvPr>
          <p:cNvGrpSpPr/>
          <p:nvPr/>
        </p:nvGrpSpPr>
        <p:grpSpPr>
          <a:xfrm>
            <a:off x="394667" y="2851480"/>
            <a:ext cx="5365707" cy="1559845"/>
            <a:chOff x="333440" y="4292756"/>
            <a:chExt cx="8048560" cy="2339767"/>
          </a:xfrm>
        </p:grpSpPr>
        <p:sp>
          <p:nvSpPr>
            <p:cNvPr id="3" name="a">
              <a:extLst>
                <a:ext uri="{FF2B5EF4-FFF2-40B4-BE49-F238E27FC236}">
                  <a16:creationId xmlns:a16="http://schemas.microsoft.com/office/drawing/2014/main" xmlns="" id="{EF361B2F-4AD3-0677-319F-3460F1CEBEA6}"/>
                </a:ext>
              </a:extLst>
            </p:cNvPr>
            <p:cNvSpPr/>
            <p:nvPr/>
          </p:nvSpPr>
          <p:spPr>
            <a:xfrm>
              <a:off x="1078816" y="445770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Dưới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27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độ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C</a:t>
              </a:r>
            </a:p>
          </p:txBody>
        </p:sp>
        <p:pic>
          <p:nvPicPr>
            <p:cNvPr id="17" name="Picture 4">
              <a:extLst>
                <a:ext uri="{FF2B5EF4-FFF2-40B4-BE49-F238E27FC236}">
                  <a16:creationId xmlns:a16="http://schemas.microsoft.com/office/drawing/2014/main" xmlns="" id="{3A52F71A-6E1C-29E3-B23E-6E0A0B770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33440" y="4292756"/>
              <a:ext cx="2083854" cy="2339767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48A89EED-70B6-F120-465E-37E1ACC821B7}"/>
              </a:ext>
            </a:extLst>
          </p:cNvPr>
          <p:cNvGrpSpPr/>
          <p:nvPr/>
        </p:nvGrpSpPr>
        <p:grpSpPr>
          <a:xfrm>
            <a:off x="6294994" y="2934328"/>
            <a:ext cx="5303050" cy="1459872"/>
            <a:chOff x="9113656" y="4442090"/>
            <a:chExt cx="7954575" cy="2189808"/>
          </a:xfrm>
        </p:grpSpPr>
        <p:sp>
          <p:nvSpPr>
            <p:cNvPr id="4" name="b">
              <a:extLst>
                <a:ext uri="{FF2B5EF4-FFF2-40B4-BE49-F238E27FC236}">
                  <a16:creationId xmlns:a16="http://schemas.microsoft.com/office/drawing/2014/main" xmlns="" id="{58B2C650-1CC2-929E-B9A9-18C31B8740E5}"/>
                </a:ext>
              </a:extLst>
            </p:cNvPr>
            <p:cNvSpPr/>
            <p:nvPr/>
          </p:nvSpPr>
          <p:spPr>
            <a:xfrm>
              <a:off x="9765047" y="445770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lang="en-US" sz="4400" b="1" dirty="0">
                  <a:solidFill>
                    <a:srgbClr val="009999"/>
                  </a:solidFill>
                  <a:latin typeface="Calibri" panose="020F0502020204030204"/>
                </a:rPr>
                <a:t>T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rên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30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độ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C</a:t>
              </a:r>
            </a:p>
          </p:txBody>
        </p:sp>
        <p:pic>
          <p:nvPicPr>
            <p:cNvPr id="18" name="Picture 11">
              <a:extLst>
                <a:ext uri="{FF2B5EF4-FFF2-40B4-BE49-F238E27FC236}">
                  <a16:creationId xmlns:a16="http://schemas.microsoft.com/office/drawing/2014/main" xmlns="" id="{AA202D36-FE70-E9C4-14E5-EEC7E58AB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113656" y="4442090"/>
              <a:ext cx="1952577" cy="2189808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8F3B9162-783E-4BCC-1BC5-A7955DD08F99}"/>
              </a:ext>
            </a:extLst>
          </p:cNvPr>
          <p:cNvGrpSpPr/>
          <p:nvPr/>
        </p:nvGrpSpPr>
        <p:grpSpPr>
          <a:xfrm>
            <a:off x="361818" y="4892040"/>
            <a:ext cx="5378825" cy="1548808"/>
            <a:chOff x="313762" y="7338060"/>
            <a:chExt cx="8068238" cy="2323212"/>
          </a:xfrm>
        </p:grpSpPr>
        <p:sp>
          <p:nvSpPr>
            <p:cNvPr id="11" name="c">
              <a:extLst>
                <a:ext uri="{FF2B5EF4-FFF2-40B4-BE49-F238E27FC236}">
                  <a16:creationId xmlns:a16="http://schemas.microsoft.com/office/drawing/2014/main" xmlns="" id="{7BBF831F-5501-9367-806D-24D63CE6BB82}"/>
                </a:ext>
              </a:extLst>
            </p:cNvPr>
            <p:cNvSpPr/>
            <p:nvPr/>
          </p:nvSpPr>
          <p:spPr>
            <a:xfrm>
              <a:off x="1078816" y="7429560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</a:t>
              </a:r>
              <a:r>
                <a:rPr lang="en-US" sz="4400" b="1" dirty="0">
                  <a:solidFill>
                    <a:srgbClr val="009999"/>
                  </a:solidFill>
                  <a:latin typeface="Calibri" panose="020F0502020204030204"/>
                </a:rPr>
                <a:t>T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rên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27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độ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C</a:t>
              </a:r>
            </a:p>
          </p:txBody>
        </p:sp>
        <p:pic>
          <p:nvPicPr>
            <p:cNvPr id="21" name="Picture 12">
              <a:extLst>
                <a:ext uri="{FF2B5EF4-FFF2-40B4-BE49-F238E27FC236}">
                  <a16:creationId xmlns:a16="http://schemas.microsoft.com/office/drawing/2014/main" xmlns="" id="{2EB48C9B-85B6-9CAF-2C1E-56AEF9465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3762" y="7338060"/>
              <a:ext cx="2121987" cy="2323212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029C2B4B-B39F-A5A3-576D-3D1C1D40D3C2}"/>
              </a:ext>
            </a:extLst>
          </p:cNvPr>
          <p:cNvGrpSpPr/>
          <p:nvPr/>
        </p:nvGrpSpPr>
        <p:grpSpPr>
          <a:xfrm>
            <a:off x="6296581" y="4902200"/>
            <a:ext cx="5356397" cy="1473200"/>
            <a:chOff x="9033633" y="7402261"/>
            <a:chExt cx="8034596" cy="2209800"/>
          </a:xfrm>
        </p:grpSpPr>
        <p:sp>
          <p:nvSpPr>
            <p:cNvPr id="12" name="d">
              <a:extLst>
                <a:ext uri="{FF2B5EF4-FFF2-40B4-BE49-F238E27FC236}">
                  <a16:creationId xmlns:a16="http://schemas.microsoft.com/office/drawing/2014/main" xmlns="" id="{FFC752B8-A2D1-61FB-BBA2-3041CE152CFD}"/>
                </a:ext>
              </a:extLst>
            </p:cNvPr>
            <p:cNvSpPr/>
            <p:nvPr/>
          </p:nvSpPr>
          <p:spPr>
            <a:xfrm>
              <a:off x="9765045" y="7429559"/>
              <a:ext cx="7303184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lang="en-US" sz="4400" b="1" dirty="0">
                  <a:solidFill>
                    <a:srgbClr val="009999"/>
                  </a:solidFill>
                  <a:latin typeface="Calibri" panose="020F0502020204030204"/>
                </a:rPr>
                <a:t>T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rên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15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độ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C</a:t>
              </a:r>
            </a:p>
          </p:txBody>
        </p:sp>
        <p:pic>
          <p:nvPicPr>
            <p:cNvPr id="22" name="Picture 13">
              <a:extLst>
                <a:ext uri="{FF2B5EF4-FFF2-40B4-BE49-F238E27FC236}">
                  <a16:creationId xmlns:a16="http://schemas.microsoft.com/office/drawing/2014/main" xmlns="" id="{115DBC70-2450-9BC7-4B24-8339B72C4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033633" y="7402261"/>
              <a:ext cx="1990646" cy="2209800"/>
            </a:xfrm>
            <a:prstGeom prst="rect">
              <a:avLst/>
            </a:prstGeom>
          </p:spPr>
        </p:pic>
      </p:grpSp>
      <p:pic>
        <p:nvPicPr>
          <p:cNvPr id="5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D1813CFC-6EA4-6F65-2A56-F17F618DE9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21216" y="3272243"/>
            <a:ext cx="731045" cy="731045"/>
          </a:xfrm>
          <a:prstGeom prst="rect">
            <a:avLst/>
          </a:prstGeom>
        </p:spPr>
      </p:pic>
      <p:pic>
        <p:nvPicPr>
          <p:cNvPr id="14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451BF341-13BA-3435-8986-8DD5513709A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21216" y="2485957"/>
            <a:ext cx="731045" cy="73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183826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2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2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8" dur="512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6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9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2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5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8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1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" presetClass="mediacall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4" dur="3448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55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6" fill="hold">
                          <p:stCondLst>
                            <p:cond delay="0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0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2" dur="512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63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4" fill="hold">
                          <p:stCondLst>
                            <p:cond delay="0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8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0" dur="512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audio>
                  <p:cMediaNode vol="80000">
                    <p:cTn id="7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>
                    <p:cTn id="7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8" dur="512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4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6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9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2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5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8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1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" presetClass="mediacall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4" dur="3448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55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6" fill="hold">
                          <p:stCondLst>
                            <p:cond delay="0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0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2" dur="512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63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4" fill="hold">
                          <p:stCondLst>
                            <p:cond delay="0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8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0" dur="512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audio>
                  <p:cMediaNode vol="80000">
                    <p:cTn id="7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audio>
                  <p:cMediaNode vol="80000">
                    <p:cTn id="7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22">
            <a:extLst>
              <a:ext uri="{FF2B5EF4-FFF2-40B4-BE49-F238E27FC236}">
                <a16:creationId xmlns:a16="http://schemas.microsoft.com/office/drawing/2014/main" xmlns="" id="{E8399C9A-0501-4A3D-A5D4-9B05EB5A96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8980" l="430" r="92837">
                        <a14:foregroundMark x1="13610" y1="80000" x2="13610" y2="80000"/>
                        <a14:foregroundMark x1="6734" y1="72245" x2="6734" y2="72245"/>
                        <a14:foregroundMark x1="7020" y1="60612" x2="7020" y2="60612"/>
                        <a14:foregroundMark x1="6734" y1="57143" x2="5014" y2="61837"/>
                        <a14:foregroundMark x1="4298" y1="67551" x2="4585" y2="75306"/>
                        <a14:foregroundMark x1="4585" y1="75306" x2="4585" y2="75306"/>
                        <a14:foregroundMark x1="5587" y1="80408" x2="7450" y2="86939"/>
                        <a14:foregroundMark x1="7450" y1="86939" x2="7450" y2="86939"/>
                        <a14:foregroundMark x1="9169" y1="88571" x2="15903" y2="92041"/>
                        <a14:foregroundMark x1="15903" y1="92041" x2="15903" y2="92041"/>
                        <a14:foregroundMark x1="18338" y1="93265" x2="23926" y2="94694"/>
                        <a14:foregroundMark x1="28367" y1="95510" x2="30229" y2="95918"/>
                        <a14:foregroundMark x1="36246" y1="95918" x2="37679" y2="96735"/>
                        <a14:foregroundMark x1="44699" y1="98163" x2="46705" y2="98163"/>
                        <a14:foregroundMark x1="50573" y1="98163" x2="53009" y2="98980"/>
                        <a14:foregroundMark x1="61461" y1="96327" x2="61461" y2="96327"/>
                        <a14:foregroundMark x1="29799" y1="86939" x2="29799" y2="86939"/>
                        <a14:foregroundMark x1="18195" y1="83061" x2="18195" y2="83061"/>
                        <a14:foregroundMark x1="2006" y1="57143" x2="2006" y2="57143"/>
                        <a14:foregroundMark x1="2006" y1="54694" x2="2006" y2="54694"/>
                        <a14:foregroundMark x1="2436" y1="90816" x2="2436" y2="90816"/>
                        <a14:foregroundMark x1="430" y1="61837" x2="430" y2="61837"/>
                        <a14:foregroundMark x1="1003" y1="53673" x2="1003" y2="53673"/>
                        <a14:foregroundMark x1="71920" y1="89796" x2="71920" y2="89796"/>
                        <a14:foregroundMark x1="92120" y1="95918" x2="92120" y2="95918"/>
                        <a14:foregroundMark x1="92837" y1="94286" x2="92837" y2="94286"/>
                        <a14:foregroundMark x1="46705" y1="88571" x2="46705" y2="88571"/>
                        <a14:foregroundMark x1="20630" y1="68776" x2="20630" y2="68776"/>
                        <a14:foregroundMark x1="16189" y1="60612" x2="16189" y2="60612"/>
                        <a14:foregroundMark x1="30229" y1="55510" x2="30229" y2="55510"/>
                        <a14:foregroundMark x1="32951" y1="70612" x2="32951" y2="70612"/>
                        <a14:foregroundMark x1="44413" y1="75918" x2="44413" y2="75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941"/>
            <a:ext cx="12192000" cy="6858000"/>
          </a:xfrm>
          <a:prstGeom prst="rect">
            <a:avLst/>
          </a:prstGeom>
        </p:spPr>
      </p:pic>
      <p:sp>
        <p:nvSpPr>
          <p:cNvPr id="9" name="b">
            <a:extLst>
              <a:ext uri="{FF2B5EF4-FFF2-40B4-BE49-F238E27FC236}">
                <a16:creationId xmlns:a16="http://schemas.microsoft.com/office/drawing/2014/main" xmlns="" id="{CCCB86F4-780C-0696-2E79-EF276C730B7F}"/>
              </a:ext>
            </a:extLst>
          </p:cNvPr>
          <p:cNvSpPr/>
          <p:nvPr/>
        </p:nvSpPr>
        <p:spPr>
          <a:xfrm>
            <a:off x="484909" y="3372059"/>
            <a:ext cx="11152909" cy="2691244"/>
          </a:xfrm>
          <a:prstGeom prst="roundRect">
            <a:avLst/>
          </a:prstGeom>
          <a:solidFill>
            <a:srgbClr val="FFF7A7"/>
          </a:solidFill>
          <a:ln w="76200">
            <a:solidFill>
              <a:srgbClr val="59533B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Cao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hồ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tiêu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điều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,…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Plaque 10">
            <a:extLst>
              <a:ext uri="{FF2B5EF4-FFF2-40B4-BE49-F238E27FC236}">
                <a16:creationId xmlns:a16="http://schemas.microsoft.com/office/drawing/2014/main" xmlns="" id="{F0B67326-022E-4CE5-C9EC-20E527008FB8}"/>
              </a:ext>
            </a:extLst>
          </p:cNvPr>
          <p:cNvSpPr/>
          <p:nvPr/>
        </p:nvSpPr>
        <p:spPr>
          <a:xfrm>
            <a:off x="484909" y="778600"/>
            <a:ext cx="11291454" cy="1924745"/>
          </a:xfrm>
          <a:prstGeom prst="plaque">
            <a:avLst/>
          </a:prstGeom>
          <a:solidFill>
            <a:srgbClr val="E6FFCD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Đất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 ở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vùng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 Nam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Bộ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thích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hợp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để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trồng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các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loại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cây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công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nghiệp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nào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/>
                <a:cs typeface="Calibri" panose="020F0502020204030204" pitchFamily="34" charset="0"/>
              </a:rPr>
              <a:t>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74654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ThanhDung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 descr="Ảnh có chứa vẽ&#10;&#10;Mô tả được tạo tự động">
            <a:extLst>
              <a:ext uri="{FF2B5EF4-FFF2-40B4-BE49-F238E27FC236}">
                <a16:creationId xmlns:a16="http://schemas.microsoft.com/office/drawing/2014/main" xmlns="" id="{7F38ACAF-E7A9-4847-AC66-F5E557F88C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r2">
            <a:extLst>
              <a:ext uri="{FF2B5EF4-FFF2-40B4-BE49-F238E27FC236}">
                <a16:creationId xmlns:a16="http://schemas.microsoft.com/office/drawing/2014/main" xmlns="" id="{FACD7B8B-2ECD-4427-B51F-DB8DAAD141B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6133" y="3372708"/>
            <a:ext cx="990707" cy="890385"/>
          </a:xfrm>
          <a:prstGeom prst="rect">
            <a:avLst/>
          </a:prstGeom>
        </p:spPr>
      </p:pic>
      <p:pic>
        <p:nvPicPr>
          <p:cNvPr id="24" name="Hình ảnh 23" descr="Ảnh có chứa động vật, bay, con chim&#10;&#10;Mô tả được tạo tự động">
            <a:extLst>
              <a:ext uri="{FF2B5EF4-FFF2-40B4-BE49-F238E27FC236}">
                <a16:creationId xmlns:a16="http://schemas.microsoft.com/office/drawing/2014/main" xmlns="" id="{2B430452-E131-4365-9EEC-0D1856CC94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865817" y="0"/>
            <a:ext cx="4246525" cy="2552700"/>
          </a:xfrm>
          <a:prstGeom prst="rect">
            <a:avLst/>
          </a:prstGeom>
        </p:spPr>
      </p:pic>
      <p:pic>
        <p:nvPicPr>
          <p:cNvPr id="25" name="Hình ảnh 24" descr="Ảnh có chứa động vật, bay, con chim&#10;&#10;Mô tả được tạo tự động">
            <a:extLst>
              <a:ext uri="{FF2B5EF4-FFF2-40B4-BE49-F238E27FC236}">
                <a16:creationId xmlns:a16="http://schemas.microsoft.com/office/drawing/2014/main" xmlns="" id="{991D4EB8-7958-47C9-B222-5484429148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4310" y="-1661037"/>
            <a:ext cx="5366856" cy="2552700"/>
          </a:xfrm>
          <a:prstGeom prst="rect">
            <a:avLst/>
          </a:prstGeom>
        </p:spPr>
      </p:pic>
      <p:pic>
        <p:nvPicPr>
          <p:cNvPr id="23" name="Hình ảnh 22">
            <a:extLst>
              <a:ext uri="{FF2B5EF4-FFF2-40B4-BE49-F238E27FC236}">
                <a16:creationId xmlns:a16="http://schemas.microsoft.com/office/drawing/2014/main" xmlns="" id="{96F3387B-096B-4780-9C10-F2F3FC7889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8980" l="430" r="92837">
                        <a14:foregroundMark x1="13610" y1="80000" x2="13610" y2="80000"/>
                        <a14:foregroundMark x1="6734" y1="72245" x2="6734" y2="72245"/>
                        <a14:foregroundMark x1="7020" y1="60612" x2="7020" y2="60612"/>
                        <a14:foregroundMark x1="6734" y1="57143" x2="5014" y2="61837"/>
                        <a14:foregroundMark x1="4298" y1="67551" x2="4585" y2="75306"/>
                        <a14:foregroundMark x1="4585" y1="75306" x2="4585" y2="75306"/>
                        <a14:foregroundMark x1="5587" y1="80408" x2="7450" y2="86939"/>
                        <a14:foregroundMark x1="7450" y1="86939" x2="7450" y2="86939"/>
                        <a14:foregroundMark x1="9169" y1="88571" x2="15903" y2="92041"/>
                        <a14:foregroundMark x1="15903" y1="92041" x2="15903" y2="92041"/>
                        <a14:foregroundMark x1="18338" y1="93265" x2="23926" y2="94694"/>
                        <a14:foregroundMark x1="28367" y1="95510" x2="30229" y2="95918"/>
                        <a14:foregroundMark x1="36246" y1="95918" x2="37679" y2="96735"/>
                        <a14:foregroundMark x1="44699" y1="98163" x2="46705" y2="98163"/>
                        <a14:foregroundMark x1="50573" y1="98163" x2="53009" y2="98980"/>
                        <a14:foregroundMark x1="61461" y1="96327" x2="61461" y2="96327"/>
                        <a14:foregroundMark x1="29799" y1="86939" x2="29799" y2="86939"/>
                        <a14:foregroundMark x1="18195" y1="83061" x2="18195" y2="83061"/>
                        <a14:foregroundMark x1="2006" y1="57143" x2="2006" y2="57143"/>
                        <a14:foregroundMark x1="2006" y1="54694" x2="2006" y2="54694"/>
                        <a14:foregroundMark x1="2436" y1="90816" x2="2436" y2="90816"/>
                        <a14:foregroundMark x1="430" y1="61837" x2="430" y2="61837"/>
                        <a14:foregroundMark x1="1003" y1="53673" x2="1003" y2="53673"/>
                        <a14:foregroundMark x1="71920" y1="89796" x2="71920" y2="89796"/>
                        <a14:foregroundMark x1="92120" y1="95918" x2="92120" y2="95918"/>
                        <a14:foregroundMark x1="92837" y1="94286" x2="92837" y2="94286"/>
                        <a14:foregroundMark x1="46705" y1="88571" x2="46705" y2="88571"/>
                        <a14:foregroundMark x1="20630" y1="68776" x2="20630" y2="68776"/>
                        <a14:foregroundMark x1="16189" y1="60612" x2="16189" y2="60612"/>
                        <a14:foregroundMark x1="30229" y1="55510" x2="30229" y2="55510"/>
                        <a14:foregroundMark x1="32951" y1="70612" x2="32951" y2="70612"/>
                        <a14:foregroundMark x1="44413" y1="75918" x2="44413" y2="75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r1">
            <a:extLst>
              <a:ext uri="{FF2B5EF4-FFF2-40B4-BE49-F238E27FC236}">
                <a16:creationId xmlns:a16="http://schemas.microsoft.com/office/drawing/2014/main" xmlns="" id="{367469C4-B946-85E1-EAD3-F7ED1D06563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5472" y="4733047"/>
            <a:ext cx="990707" cy="890385"/>
          </a:xfrm>
          <a:prstGeom prst="rect">
            <a:avLst/>
          </a:prstGeom>
        </p:spPr>
      </p:pic>
      <p:pic>
        <p:nvPicPr>
          <p:cNvPr id="3" name="r3">
            <a:extLst>
              <a:ext uri="{FF2B5EF4-FFF2-40B4-BE49-F238E27FC236}">
                <a16:creationId xmlns:a16="http://schemas.microsoft.com/office/drawing/2014/main" xmlns="" id="{CAA362A2-D4C0-9C7C-0C6E-4F79E7901F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9478" y="5406454"/>
            <a:ext cx="990707" cy="890385"/>
          </a:xfrm>
          <a:prstGeom prst="rect">
            <a:avLst/>
          </a:prstGeom>
        </p:spPr>
      </p:pic>
      <p:pic>
        <p:nvPicPr>
          <p:cNvPr id="5" name="r4">
            <a:extLst>
              <a:ext uri="{FF2B5EF4-FFF2-40B4-BE49-F238E27FC236}">
                <a16:creationId xmlns:a16="http://schemas.microsoft.com/office/drawing/2014/main" xmlns="" id="{D042E672-BEFB-3862-C9DB-13EEF59E5E9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52352" y="5532327"/>
            <a:ext cx="990707" cy="890385"/>
          </a:xfrm>
          <a:prstGeom prst="rect">
            <a:avLst/>
          </a:prstGeom>
        </p:spPr>
      </p:pic>
      <p:pic>
        <p:nvPicPr>
          <p:cNvPr id="7" name="r5">
            <a:extLst>
              <a:ext uri="{FF2B5EF4-FFF2-40B4-BE49-F238E27FC236}">
                <a16:creationId xmlns:a16="http://schemas.microsoft.com/office/drawing/2014/main" xmlns="" id="{C3697447-EE0F-6CA5-16CF-EBC97DAB1C3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75168" y="5486731"/>
            <a:ext cx="990707" cy="890385"/>
          </a:xfrm>
          <a:prstGeom prst="rect">
            <a:avLst/>
          </a:prstGeom>
        </p:spPr>
      </p:pic>
      <p:pic>
        <p:nvPicPr>
          <p:cNvPr id="8" name="r6">
            <a:extLst>
              <a:ext uri="{FF2B5EF4-FFF2-40B4-BE49-F238E27FC236}">
                <a16:creationId xmlns:a16="http://schemas.microsoft.com/office/drawing/2014/main" xmlns="" id="{87F0684A-28F4-345E-7200-054B70CCDD8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6616" y="3231051"/>
            <a:ext cx="990707" cy="890385"/>
          </a:xfrm>
          <a:prstGeom prst="rect">
            <a:avLst/>
          </a:prstGeom>
        </p:spPr>
      </p:pic>
      <p:pic>
        <p:nvPicPr>
          <p:cNvPr id="9" name="r6">
            <a:extLst>
              <a:ext uri="{FF2B5EF4-FFF2-40B4-BE49-F238E27FC236}">
                <a16:creationId xmlns:a16="http://schemas.microsoft.com/office/drawing/2014/main" xmlns="" id="{AB2DE575-0002-3B4D-F7D5-D0EE0C0814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23983" y="5476462"/>
            <a:ext cx="990706" cy="1000626"/>
          </a:xfrm>
          <a:prstGeom prst="rect">
            <a:avLst/>
          </a:prstGeom>
        </p:spPr>
      </p:pic>
      <p:pic>
        <p:nvPicPr>
          <p:cNvPr id="21" name="r6">
            <a:extLst>
              <a:ext uri="{FF2B5EF4-FFF2-40B4-BE49-F238E27FC236}">
                <a16:creationId xmlns:a16="http://schemas.microsoft.com/office/drawing/2014/main" xmlns="" id="{5398199A-CF43-DD77-218D-9510D7289B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240688"/>
            <a:ext cx="990707" cy="890385"/>
          </a:xfrm>
          <a:prstGeom prst="rect">
            <a:avLst/>
          </a:prstGeom>
        </p:spPr>
      </p:pic>
      <p:sp>
        <p:nvSpPr>
          <p:cNvPr id="22" name="Hình chữ nhật 17">
            <a:extLst>
              <a:ext uri="{FF2B5EF4-FFF2-40B4-BE49-F238E27FC236}">
                <a16:creationId xmlns:a16="http://schemas.microsoft.com/office/drawing/2014/main" xmlns="" id="{4CE77305-33E7-5906-EEAF-B0BA546918C9}"/>
              </a:ext>
            </a:extLst>
          </p:cNvPr>
          <p:cNvSpPr/>
          <p:nvPr/>
        </p:nvSpPr>
        <p:spPr>
          <a:xfrm>
            <a:off x="4596988" y="779295"/>
            <a:ext cx="5083764" cy="80021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Giải</a:t>
            </a:r>
            <a:r>
              <a:rPr kumimoji="0" lang="en-US" sz="46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6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cứu</a:t>
            </a:r>
            <a:r>
              <a:rPr kumimoji="0" lang="en-US" sz="46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6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thành</a:t>
            </a:r>
            <a:r>
              <a:rPr kumimoji="0" lang="en-US" sz="46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6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công</a:t>
            </a:r>
            <a:endParaRPr kumimoji="0" lang="vi-VN" sz="46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glow rad="101600">
                  <a:srgbClr val="ED7D31">
                    <a:satMod val="175000"/>
                    <a:alpha val="40000"/>
                  </a:srgbClr>
                </a:glow>
                <a:reflection blurRad="6350" stA="53000" endA="300" endPos="35500" dir="5400000" sy="-90000" algn="bl" rotWithShape="0"/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5321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  <p:extLst>
    <p:ext uri="{E180D4A7-C9FB-4DFB-919C-405C955672EB}">
      <p14:showEvtLst xmlns:p14="http://schemas.microsoft.com/office/powerpoint/2010/main">
        <p14:playEvt time="264" objId="19"/>
        <p14:stopEvt time="9300" objId="19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7822CC1F-76E4-4990-9893-12C0285CE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12216475" cy="7751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A5435808-8A88-E54A-8314-3F32D82AF71C}"/>
              </a:ext>
            </a:extLst>
          </p:cNvPr>
          <p:cNvSpPr txBox="1"/>
          <p:nvPr/>
        </p:nvSpPr>
        <p:spPr>
          <a:xfrm>
            <a:off x="2689840" y="384209"/>
            <a:ext cx="72161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Thứ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4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ngày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9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tháng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4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năm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lang="en-US" sz="4000" b="1" dirty="0" smtClean="0">
                <a:solidFill>
                  <a:srgbClr val="002060"/>
                </a:solidFill>
              </a:rPr>
              <a:t>2025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FD6FE145-268D-09EE-2DB0-BFBE0621549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221" r="66775"/>
          <a:stretch/>
        </p:blipFill>
        <p:spPr>
          <a:xfrm flipH="1">
            <a:off x="9466478" y="186507"/>
            <a:ext cx="2924839" cy="266300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54D1AAE6-F7C2-EB7B-7200-698B6D68353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5" t="2363" r="53001" b="43858"/>
          <a:stretch/>
        </p:blipFill>
        <p:spPr>
          <a:xfrm>
            <a:off x="-377576" y="232992"/>
            <a:ext cx="4084477" cy="266091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000BE84-3CE6-C45B-5F67-36EA0F8751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85185" y="1254205"/>
            <a:ext cx="4688230" cy="10729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F746AEF-1555-2D6E-3860-B3F405E2D1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12579" y="1967407"/>
            <a:ext cx="3176291" cy="178018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27D1DCB-A5C3-5C09-B311-E25252D067C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6745" y="3114162"/>
            <a:ext cx="11309060" cy="302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3021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6">
            <a:extLst>
              <a:ext uri="{FF2B5EF4-FFF2-40B4-BE49-F238E27FC236}">
                <a16:creationId xmlns:a16="http://schemas.microsoft.com/office/drawing/2014/main" xmlns="" id="{BBC03804-52C4-75FA-9B2C-9E63584A93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475792" y="1305325"/>
            <a:ext cx="8904501" cy="1256899"/>
          </a:xfrm>
          <a:prstGeom prst="rect">
            <a:avLst/>
          </a:prstGeom>
        </p:spPr>
      </p:pic>
      <p:sp>
        <p:nvSpPr>
          <p:cNvPr id="10" name="文本框 8">
            <a:extLst>
              <a:ext uri="{FF2B5EF4-FFF2-40B4-BE49-F238E27FC236}">
                <a16:creationId xmlns:a16="http://schemas.microsoft.com/office/drawing/2014/main" xmlns="" id="{112A9A5A-766A-56A9-7408-6B7E117B3B54}"/>
              </a:ext>
            </a:extLst>
          </p:cNvPr>
          <p:cNvSpPr txBox="1"/>
          <p:nvPr/>
        </p:nvSpPr>
        <p:spPr>
          <a:xfrm>
            <a:off x="2087749" y="1668575"/>
            <a:ext cx="79369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-15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 Kể tên được một số dân tộc ở vùng Nam Bộ </a:t>
            </a:r>
          </a:p>
        </p:txBody>
      </p:sp>
      <p:pic>
        <p:nvPicPr>
          <p:cNvPr id="11" name="图片 6">
            <a:extLst>
              <a:ext uri="{FF2B5EF4-FFF2-40B4-BE49-F238E27FC236}">
                <a16:creationId xmlns:a16="http://schemas.microsoft.com/office/drawing/2014/main" xmlns="" id="{FEA662E8-D9B8-E5CE-FD33-38CAEA5463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471980" y="3184383"/>
            <a:ext cx="8904501" cy="2159141"/>
          </a:xfrm>
          <a:prstGeom prst="rect">
            <a:avLst/>
          </a:prstGeom>
        </p:spPr>
      </p:pic>
      <p:sp>
        <p:nvSpPr>
          <p:cNvPr id="12" name="文本框 8">
            <a:extLst>
              <a:ext uri="{FF2B5EF4-FFF2-40B4-BE49-F238E27FC236}">
                <a16:creationId xmlns:a16="http://schemas.microsoft.com/office/drawing/2014/main" xmlns="" id="{21EEE3E4-C2F4-2942-4892-AE6072A6B114}"/>
              </a:ext>
            </a:extLst>
          </p:cNvPr>
          <p:cNvSpPr txBox="1"/>
          <p:nvPr/>
        </p:nvSpPr>
        <p:spPr>
          <a:xfrm>
            <a:off x="1894543" y="3648402"/>
            <a:ext cx="79369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-15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 Xác định được trên bản đồ hoặc lược đồ vùng Nam Bộ sự phân bố một số ngành nông nghiệp, cây trồng, vật nuôi.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7DF5C7F-F2DC-9F25-907F-2DA34376C8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9291" y="156916"/>
            <a:ext cx="6730567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056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CCC9EDC2-80FD-4FAD-933B-83D8ED4CEE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7DF1790-2A87-615D-1E1F-A7D36DC3F7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511" y="1009131"/>
            <a:ext cx="11717528" cy="318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4962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389</Words>
  <Application>Microsoft Office PowerPoint</Application>
  <PresentationFormat>Custom</PresentationFormat>
  <Paragraphs>49</Paragraphs>
  <Slides>30</Slides>
  <Notes>2</Notes>
  <HiddenSlides>0</HiddenSlides>
  <MMClips>5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32" baseType="lpstr">
      <vt:lpstr>Custom Design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32</cp:revision>
  <dcterms:created xsi:type="dcterms:W3CDTF">2024-01-23T12:54:10Z</dcterms:created>
  <dcterms:modified xsi:type="dcterms:W3CDTF">2025-04-07T14:41:53Z</dcterms:modified>
</cp:coreProperties>
</file>