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5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6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7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8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9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0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1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1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14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15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714" r:id="rId4"/>
    <p:sldMasterId id="2147483741" r:id="rId5"/>
    <p:sldMasterId id="2147483768" r:id="rId6"/>
    <p:sldMasterId id="2147483795" r:id="rId7"/>
    <p:sldMasterId id="2147483849" r:id="rId8"/>
    <p:sldMasterId id="2147483863" r:id="rId9"/>
    <p:sldMasterId id="2147483875" r:id="rId10"/>
    <p:sldMasterId id="2147483888" r:id="rId11"/>
    <p:sldMasterId id="2147483902" r:id="rId12"/>
    <p:sldMasterId id="2147483914" r:id="rId13"/>
    <p:sldMasterId id="2147483941" r:id="rId14"/>
    <p:sldMasterId id="2147483968" r:id="rId15"/>
    <p:sldMasterId id="2147483995" r:id="rId16"/>
  </p:sldMasterIdLst>
  <p:notesMasterIdLst>
    <p:notesMasterId r:id="rId48"/>
  </p:notesMasterIdLst>
  <p:sldIdLst>
    <p:sldId id="351" r:id="rId17"/>
    <p:sldId id="352" r:id="rId18"/>
    <p:sldId id="353" r:id="rId19"/>
    <p:sldId id="354" r:id="rId20"/>
    <p:sldId id="343" r:id="rId21"/>
    <p:sldId id="344" r:id="rId22"/>
    <p:sldId id="345" r:id="rId23"/>
    <p:sldId id="346" r:id="rId24"/>
    <p:sldId id="347" r:id="rId25"/>
    <p:sldId id="279" r:id="rId26"/>
    <p:sldId id="337" r:id="rId27"/>
    <p:sldId id="355" r:id="rId28"/>
    <p:sldId id="356" r:id="rId29"/>
    <p:sldId id="357" r:id="rId30"/>
    <p:sldId id="358" r:id="rId31"/>
    <p:sldId id="363" r:id="rId32"/>
    <p:sldId id="362" r:id="rId33"/>
    <p:sldId id="364" r:id="rId34"/>
    <p:sldId id="365" r:id="rId35"/>
    <p:sldId id="366" r:id="rId36"/>
    <p:sldId id="369" r:id="rId37"/>
    <p:sldId id="370" r:id="rId38"/>
    <p:sldId id="361" r:id="rId39"/>
    <p:sldId id="320" r:id="rId40"/>
    <p:sldId id="348" r:id="rId41"/>
    <p:sldId id="338" r:id="rId42"/>
    <p:sldId id="331" r:id="rId43"/>
    <p:sldId id="307" r:id="rId44"/>
    <p:sldId id="359" r:id="rId45"/>
    <p:sldId id="312" r:id="rId46"/>
    <p:sldId id="350" r:id="rId47"/>
  </p:sldIdLst>
  <p:sldSz cx="12192000" cy="6858000"/>
  <p:notesSz cx="6858000" cy="9144000"/>
  <p:defaultTextStyle>
    <a:defPPr>
      <a:defRPr lang="en-US"/>
    </a:defPPr>
    <a:lvl1pPr marL="0" algn="l" defTabSz="91315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543" algn="l" defTabSz="91315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153" algn="l" defTabSz="91315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730" algn="l" defTabSz="91315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306" algn="l" defTabSz="91315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2918" algn="l" defTabSz="91315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9458" algn="l" defTabSz="91315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6000" algn="l" defTabSz="91315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2543" algn="l" defTabSz="91315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0E7"/>
    <a:srgbClr val="FFFFFF"/>
    <a:srgbClr val="FFFFCC"/>
    <a:srgbClr val="EBF6DE"/>
    <a:srgbClr val="476E2C"/>
    <a:srgbClr val="CAE8AA"/>
    <a:srgbClr val="B7ECFF"/>
    <a:srgbClr val="FFFCF3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D142A-6AC5-4764-A6C8-3C8C2CE1CF63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A0995-BA7B-46A5-9DBF-631A841DD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2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43" algn="l" defTabSz="913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53" algn="l" defTabSz="913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730" algn="l" defTabSz="913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306" algn="l" defTabSz="913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918" algn="l" defTabSz="913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458" algn="l" defTabSz="913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000" algn="l" defTabSz="913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543" algn="l" defTabSz="913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3F3A58-DEE7-44FE-8E3F-71F98875EC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29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9327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375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8598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5917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FD4D7C-9258-41DB-BCA3-E10477F2CE8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86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26625">
            <a:extLst>
              <a:ext uri="{FF2B5EF4-FFF2-40B4-BE49-F238E27FC236}">
                <a16:creationId xmlns:a16="http://schemas.microsoft.com/office/drawing/2014/main" xmlns="" id="{F53D4D0C-C864-4CDC-B712-F0DB856FF5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文本占位符 26626">
            <a:extLst>
              <a:ext uri="{FF2B5EF4-FFF2-40B4-BE49-F238E27FC236}">
                <a16:creationId xmlns:a16="http://schemas.microsoft.com/office/drawing/2014/main" xmlns="" id="{25096FB1-3676-464A-9528-C30F12EA68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6388" name="灯片编号占位符 1">
            <a:extLst>
              <a:ext uri="{FF2B5EF4-FFF2-40B4-BE49-F238E27FC236}">
                <a16:creationId xmlns:a16="http://schemas.microsoft.com/office/drawing/2014/main" xmlns="" id="{595DC2F4-997F-4566-A871-A09F636AEC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B0BBDC-939D-4FF7-8372-6DD66B641148}" type="slidenum">
              <a:rPr lang="en-US" altLang="zh-CN" smtClean="0">
                <a:solidFill>
                  <a:prstClr val="black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877897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3e3a2bcc1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3e3a2bcc1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3e3a2bcc1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3e3a2bcc1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2790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3e3a2bcc1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3e3a2bcc1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305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3e3a2bcc1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3e3a2bcc1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008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47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2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4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7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Layouts/_rels/slideLayout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2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47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4.png"/><Relationship Id="rId4" Type="http://schemas.openxmlformats.org/officeDocument/2006/relationships/image" Target="../media/image58.png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7.png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Layouts/_rels/slideLayout2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.png"/></Relationships>
</file>

<file path=ppt/slideLayouts/_rels/slideLayout2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47.png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3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2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2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7.png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Layouts/_rels/slideLayout2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6.png"/></Relationships>
</file>

<file path=ppt/slideLayouts/_rels/slideLayout2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2.png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47.png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3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2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7.png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Layouts/_rels/slideLayout2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6.png"/></Relationships>
</file>

<file path=ppt/slideLayouts/_rels/slideLayout2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2.png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47.png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3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3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3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27.png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Layouts/_rels/slideLayout3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6.png"/></Relationships>
</file>

<file path=ppt/slideLayouts/_rels/slideLayout3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22.png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4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3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4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4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47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43" indent="0" algn="ctr">
              <a:buNone/>
              <a:defRPr sz="2000"/>
            </a:lvl2pPr>
            <a:lvl3pPr marL="913153" indent="0" algn="ctr">
              <a:buNone/>
              <a:defRPr sz="1900"/>
            </a:lvl3pPr>
            <a:lvl4pPr marL="1369730" indent="0" algn="ctr">
              <a:buNone/>
              <a:defRPr sz="1600"/>
            </a:lvl4pPr>
            <a:lvl5pPr marL="1826306" indent="0" algn="ctr">
              <a:buNone/>
              <a:defRPr sz="1600"/>
            </a:lvl5pPr>
            <a:lvl6pPr marL="2282918" indent="0" algn="ctr">
              <a:buNone/>
              <a:defRPr sz="1600"/>
            </a:lvl6pPr>
            <a:lvl7pPr marL="2739458" indent="0" algn="ctr">
              <a:buNone/>
              <a:defRPr sz="1600"/>
            </a:lvl7pPr>
            <a:lvl8pPr marL="3196000" indent="0" algn="ctr">
              <a:buNone/>
              <a:defRPr sz="1600"/>
            </a:lvl8pPr>
            <a:lvl9pPr marL="36525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74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139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594071" y="1750434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594136" y="4355388"/>
            <a:ext cx="1962001" cy="234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82276">
            <a:off x="-1351700" y="2099421"/>
            <a:ext cx="2148381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4599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 flipH="1">
            <a:off x="4969667" y="4825233"/>
            <a:ext cx="6139600" cy="7092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 flipH="1">
            <a:off x="4969200" y="1323565"/>
            <a:ext cx="6139600" cy="33544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778041" y="-104002"/>
            <a:ext cx="1275401" cy="128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428337" y="3334784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3932" y="757303"/>
            <a:ext cx="1795767" cy="17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425427" y="3171245"/>
            <a:ext cx="4270765" cy="456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0777956" y="4910203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950961" y="-500629"/>
            <a:ext cx="2825400" cy="156823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>
            <a:spLocks noGrp="1"/>
          </p:cNvSpPr>
          <p:nvPr>
            <p:ph type="pic" idx="2"/>
          </p:nvPr>
        </p:nvSpPr>
        <p:spPr>
          <a:xfrm>
            <a:off x="950967" y="1697000"/>
            <a:ext cx="3464000" cy="346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572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5722133" y="2084913"/>
            <a:ext cx="5393600" cy="849200"/>
          </a:xfrm>
          <a:prstGeom prst="rect">
            <a:avLst/>
          </a:prstGeom>
        </p:spPr>
        <p:txBody>
          <a:bodyPr spcFirstLastPara="1" wrap="square" lIns="121774" tIns="121774" rIns="121774" bIns="12177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5722133" y="3007484"/>
            <a:ext cx="5393600" cy="1765600"/>
          </a:xfrm>
          <a:prstGeom prst="rect">
            <a:avLst/>
          </a:prstGeom>
        </p:spPr>
        <p:txBody>
          <a:bodyPr spcFirstLastPara="1" wrap="square" lIns="121774" tIns="121774" rIns="121774" bIns="12177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148" name="Google Shape;148;p1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400038" y="4656329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218033" y="4040408"/>
            <a:ext cx="2679600" cy="336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648279" y="4840209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51896">
            <a:off x="5666483" y="5331405"/>
            <a:ext cx="2340649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-3058694">
            <a:off x="11080832" y="486034"/>
            <a:ext cx="2062168" cy="258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0043670" y="5331473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10043612" y="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5400000">
            <a:off x="3983171" y="-1018369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4646025" y="-1018380"/>
            <a:ext cx="2483479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/>
          <p:cNvSpPr>
            <a:spLocks noGrp="1"/>
          </p:cNvSpPr>
          <p:nvPr>
            <p:ph type="pic" idx="2"/>
          </p:nvPr>
        </p:nvSpPr>
        <p:spPr>
          <a:xfrm>
            <a:off x="-1454833" y="486033"/>
            <a:ext cx="6100800" cy="6100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08611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>
            <a:spLocks noGrp="1"/>
          </p:cNvSpPr>
          <p:nvPr>
            <p:ph type="title"/>
          </p:nvPr>
        </p:nvSpPr>
        <p:spPr>
          <a:xfrm>
            <a:off x="6585033" y="1559984"/>
            <a:ext cx="4186800" cy="22420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1"/>
          </p:nvPr>
        </p:nvSpPr>
        <p:spPr>
          <a:xfrm>
            <a:off x="6585033" y="3802017"/>
            <a:ext cx="4186800" cy="16952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1" name="Google Shape;161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204963" y="5115336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831223" y="-867868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271684">
            <a:off x="405602" y="508016"/>
            <a:ext cx="2243875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0489520" y="4907118"/>
            <a:ext cx="2340649" cy="246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>
            <a:spLocks noGrp="1"/>
          </p:cNvSpPr>
          <p:nvPr>
            <p:ph type="pic" idx="2"/>
          </p:nvPr>
        </p:nvSpPr>
        <p:spPr>
          <a:xfrm>
            <a:off x="1741500" y="1359397"/>
            <a:ext cx="4338400" cy="4338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31877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1566133" y="1928384"/>
            <a:ext cx="3438000" cy="13888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1566133" y="3405951"/>
            <a:ext cx="3438000" cy="13552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9" name="Google Shape;169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57221" y="1424852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4496033">
            <a:off x="9362895" y="4169281"/>
            <a:ext cx="3223892" cy="344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31287">
            <a:off x="-659356" y="4589339"/>
            <a:ext cx="2702616" cy="309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3680263" y="-1222445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8986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7118867" y="1928400"/>
            <a:ext cx="3507200" cy="14404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subTitle" idx="1"/>
          </p:nvPr>
        </p:nvSpPr>
        <p:spPr>
          <a:xfrm>
            <a:off x="7119033" y="3267200"/>
            <a:ext cx="3507200" cy="14404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6" name="Google Shape;176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73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5400000">
            <a:off x="10225832" y="4620613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7947534" y="5582104"/>
            <a:ext cx="1876465" cy="215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5975359" y="-1084823"/>
            <a:ext cx="2243876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50517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body" idx="1"/>
          </p:nvPr>
        </p:nvSpPr>
        <p:spPr>
          <a:xfrm>
            <a:off x="950967" y="1440800"/>
            <a:ext cx="10290000" cy="4697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marL="608851" lvl="0" indent="-42283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7790" lvl="1" indent="-42283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6669" lvl="2" indent="-42283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5578" lvl="3" indent="-42283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4428" lvl="4" indent="-42283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3279" lvl="5" indent="-42283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2187" lvl="6" indent="-42283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1078" lvl="7" indent="-42283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0006" lvl="8" indent="-42283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193" name="Google Shape;193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5400000">
            <a:off x="9585327" y="2879756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805768" y="5546881"/>
            <a:ext cx="1785333" cy="195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635040">
            <a:off x="2818043" y="5017111"/>
            <a:ext cx="1854513" cy="2855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1342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ubTitle" idx="1"/>
          </p:nvPr>
        </p:nvSpPr>
        <p:spPr>
          <a:xfrm>
            <a:off x="6186157" y="3994097"/>
            <a:ext cx="3509600" cy="1347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subTitle" idx="2"/>
          </p:nvPr>
        </p:nvSpPr>
        <p:spPr>
          <a:xfrm>
            <a:off x="2496251" y="3994097"/>
            <a:ext cx="3509600" cy="1347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3"/>
          </p:nvPr>
        </p:nvSpPr>
        <p:spPr>
          <a:xfrm>
            <a:off x="2496251" y="3343933"/>
            <a:ext cx="3509600" cy="7452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subTitle" idx="4"/>
          </p:nvPr>
        </p:nvSpPr>
        <p:spPr>
          <a:xfrm>
            <a:off x="6186161" y="3343933"/>
            <a:ext cx="3509600" cy="7452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231992" y="3498897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056585">
            <a:off x="8987572" y="5600145"/>
            <a:ext cx="1275385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716776" y="1834749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86163" y="6215171"/>
            <a:ext cx="1270532" cy="145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72839" y="15341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981631" y="40891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-172840" y="2846870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32400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subTitle" idx="1"/>
          </p:nvPr>
        </p:nvSpPr>
        <p:spPr>
          <a:xfrm>
            <a:off x="1502400" y="3850000"/>
            <a:ext cx="9187200" cy="1747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5"/>
          <p:cNvSpPr txBox="1">
            <a:spLocks noGrp="1"/>
          </p:cNvSpPr>
          <p:nvPr>
            <p:ph type="subTitle" idx="2"/>
          </p:nvPr>
        </p:nvSpPr>
        <p:spPr>
          <a:xfrm>
            <a:off x="1502400" y="1882967"/>
            <a:ext cx="9187200" cy="1747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023728" y="59388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232069" y="1619371"/>
            <a:ext cx="1463055" cy="174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07750">
            <a:off x="11241024" y="2868085"/>
            <a:ext cx="1962021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-5400000">
            <a:off x="-2772473" y="3453196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13598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7"/>
          <p:cNvSpPr txBox="1">
            <a:spLocks noGrp="1"/>
          </p:cNvSpPr>
          <p:nvPr>
            <p:ph type="subTitle" idx="1"/>
          </p:nvPr>
        </p:nvSpPr>
        <p:spPr>
          <a:xfrm>
            <a:off x="1250168" y="4029137"/>
            <a:ext cx="2900400" cy="11592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7"/>
          <p:cNvSpPr txBox="1">
            <a:spLocks noGrp="1"/>
          </p:cNvSpPr>
          <p:nvPr>
            <p:ph type="subTitle" idx="2"/>
          </p:nvPr>
        </p:nvSpPr>
        <p:spPr>
          <a:xfrm>
            <a:off x="4645796" y="4029137"/>
            <a:ext cx="2900400" cy="11592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7"/>
          <p:cNvSpPr txBox="1">
            <a:spLocks noGrp="1"/>
          </p:cNvSpPr>
          <p:nvPr>
            <p:ph type="subTitle" idx="3"/>
          </p:nvPr>
        </p:nvSpPr>
        <p:spPr>
          <a:xfrm>
            <a:off x="8041432" y="4029137"/>
            <a:ext cx="2900400" cy="11592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7"/>
          <p:cNvSpPr txBox="1">
            <a:spLocks noGrp="1"/>
          </p:cNvSpPr>
          <p:nvPr>
            <p:ph type="subTitle" idx="4"/>
          </p:nvPr>
        </p:nvSpPr>
        <p:spPr>
          <a:xfrm>
            <a:off x="1250167" y="3423035"/>
            <a:ext cx="2900400" cy="7036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7"/>
          <p:cNvSpPr txBox="1">
            <a:spLocks noGrp="1"/>
          </p:cNvSpPr>
          <p:nvPr>
            <p:ph type="subTitle" idx="5"/>
          </p:nvPr>
        </p:nvSpPr>
        <p:spPr>
          <a:xfrm>
            <a:off x="4645800" y="3423035"/>
            <a:ext cx="2900400" cy="7036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7"/>
          <p:cNvSpPr txBox="1">
            <a:spLocks noGrp="1"/>
          </p:cNvSpPr>
          <p:nvPr>
            <p:ph type="subTitle" idx="6"/>
          </p:nvPr>
        </p:nvSpPr>
        <p:spPr>
          <a:xfrm>
            <a:off x="8041433" y="3423035"/>
            <a:ext cx="2900400" cy="7036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543863" y="5940368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941836" y="49070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445666">
            <a:off x="-330208" y="5216489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13424" y="5442487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9192712" y="6670048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1554704" y="2725119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8939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0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0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761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1"/>
          </p:nvPr>
        </p:nvSpPr>
        <p:spPr>
          <a:xfrm>
            <a:off x="3217733" y="2670300"/>
            <a:ext cx="26376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2"/>
          </p:nvPr>
        </p:nvSpPr>
        <p:spPr>
          <a:xfrm>
            <a:off x="6305869" y="2670300"/>
            <a:ext cx="26376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3"/>
          </p:nvPr>
        </p:nvSpPr>
        <p:spPr>
          <a:xfrm>
            <a:off x="3217733" y="4865400"/>
            <a:ext cx="26376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4"/>
          </p:nvPr>
        </p:nvSpPr>
        <p:spPr>
          <a:xfrm>
            <a:off x="6305869" y="4865400"/>
            <a:ext cx="26376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8"/>
          <p:cNvSpPr txBox="1">
            <a:spLocks noGrp="1"/>
          </p:cNvSpPr>
          <p:nvPr>
            <p:ph type="subTitle" idx="5"/>
          </p:nvPr>
        </p:nvSpPr>
        <p:spPr>
          <a:xfrm>
            <a:off x="3217733" y="2088167"/>
            <a:ext cx="2637600" cy="7068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subTitle" idx="6"/>
          </p:nvPr>
        </p:nvSpPr>
        <p:spPr>
          <a:xfrm>
            <a:off x="3217733" y="4283467"/>
            <a:ext cx="2637600" cy="7068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subTitle" idx="7"/>
          </p:nvPr>
        </p:nvSpPr>
        <p:spPr>
          <a:xfrm>
            <a:off x="6305867" y="2088167"/>
            <a:ext cx="2637600" cy="7068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subTitle" idx="8"/>
          </p:nvPr>
        </p:nvSpPr>
        <p:spPr>
          <a:xfrm>
            <a:off x="6305867" y="4283467"/>
            <a:ext cx="2637600" cy="7068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48" name="Google Shape;248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913792" y="6270793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373749">
            <a:off x="4770285" y="5663547"/>
            <a:ext cx="2340651" cy="246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160744">
            <a:off x="10102353" y="2410426"/>
            <a:ext cx="4379051" cy="243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194432" y="4470673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389344" y="2725120"/>
            <a:ext cx="2483479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669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9"/>
          <p:cNvSpPr txBox="1">
            <a:spLocks noGrp="1"/>
          </p:cNvSpPr>
          <p:nvPr>
            <p:ph type="subTitle" idx="1"/>
          </p:nvPr>
        </p:nvSpPr>
        <p:spPr>
          <a:xfrm>
            <a:off x="1483467" y="2894765"/>
            <a:ext cx="26336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9"/>
          <p:cNvSpPr txBox="1">
            <a:spLocks noGrp="1"/>
          </p:cNvSpPr>
          <p:nvPr>
            <p:ph type="subTitle" idx="2"/>
          </p:nvPr>
        </p:nvSpPr>
        <p:spPr>
          <a:xfrm>
            <a:off x="4776597" y="2894765"/>
            <a:ext cx="26336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9"/>
          <p:cNvSpPr txBox="1">
            <a:spLocks noGrp="1"/>
          </p:cNvSpPr>
          <p:nvPr>
            <p:ph type="subTitle" idx="3"/>
          </p:nvPr>
        </p:nvSpPr>
        <p:spPr>
          <a:xfrm>
            <a:off x="1483467" y="5225631"/>
            <a:ext cx="26336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subTitle" idx="4"/>
          </p:nvPr>
        </p:nvSpPr>
        <p:spPr>
          <a:xfrm>
            <a:off x="4776597" y="5225631"/>
            <a:ext cx="26336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subTitle" idx="5"/>
          </p:nvPr>
        </p:nvSpPr>
        <p:spPr>
          <a:xfrm>
            <a:off x="8069729" y="2894765"/>
            <a:ext cx="26336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subTitle" idx="6"/>
          </p:nvPr>
        </p:nvSpPr>
        <p:spPr>
          <a:xfrm>
            <a:off x="8069729" y="5225631"/>
            <a:ext cx="26336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ubTitle" idx="7"/>
          </p:nvPr>
        </p:nvSpPr>
        <p:spPr>
          <a:xfrm>
            <a:off x="1481467" y="2402537"/>
            <a:ext cx="2637600" cy="6464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8"/>
          </p:nvPr>
        </p:nvSpPr>
        <p:spPr>
          <a:xfrm>
            <a:off x="4774597" y="2402537"/>
            <a:ext cx="2637600" cy="6464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subTitle" idx="9"/>
          </p:nvPr>
        </p:nvSpPr>
        <p:spPr>
          <a:xfrm>
            <a:off x="8067729" y="2402537"/>
            <a:ext cx="2637600" cy="6464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4" name="Google Shape;264;p29"/>
          <p:cNvSpPr txBox="1">
            <a:spLocks noGrp="1"/>
          </p:cNvSpPr>
          <p:nvPr>
            <p:ph type="subTitle" idx="13"/>
          </p:nvPr>
        </p:nvSpPr>
        <p:spPr>
          <a:xfrm>
            <a:off x="1481467" y="4731867"/>
            <a:ext cx="2637600" cy="6464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5" name="Google Shape;265;p29"/>
          <p:cNvSpPr txBox="1">
            <a:spLocks noGrp="1"/>
          </p:cNvSpPr>
          <p:nvPr>
            <p:ph type="subTitle" idx="14"/>
          </p:nvPr>
        </p:nvSpPr>
        <p:spPr>
          <a:xfrm>
            <a:off x="4774597" y="4731867"/>
            <a:ext cx="2637600" cy="6464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6" name="Google Shape;266;p29"/>
          <p:cNvSpPr txBox="1">
            <a:spLocks noGrp="1"/>
          </p:cNvSpPr>
          <p:nvPr>
            <p:ph type="subTitle" idx="15"/>
          </p:nvPr>
        </p:nvSpPr>
        <p:spPr>
          <a:xfrm>
            <a:off x="8067729" y="4731867"/>
            <a:ext cx="2637600" cy="6464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67" name="Google Shape;267;p29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4026856" y="6214377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795993" y="3058911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1964" y="3058829"/>
            <a:ext cx="2062176" cy="2463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6509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/>
          <p:cNvSpPr txBox="1">
            <a:spLocks noGrp="1"/>
          </p:cNvSpPr>
          <p:nvPr>
            <p:ph type="title" hasCustomPrompt="1"/>
          </p:nvPr>
        </p:nvSpPr>
        <p:spPr>
          <a:xfrm>
            <a:off x="950967" y="719333"/>
            <a:ext cx="4608400" cy="1025200"/>
          </a:xfrm>
          <a:prstGeom prst="rect">
            <a:avLst/>
          </a:prstGeom>
          <a:noFill/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30"/>
          <p:cNvSpPr txBox="1">
            <a:spLocks noGrp="1"/>
          </p:cNvSpPr>
          <p:nvPr>
            <p:ph type="subTitle" idx="1"/>
          </p:nvPr>
        </p:nvSpPr>
        <p:spPr>
          <a:xfrm>
            <a:off x="950967" y="1877200"/>
            <a:ext cx="4608400" cy="4968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3" name="Google Shape;273;p30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2596539"/>
            <a:ext cx="4608400" cy="1025200"/>
          </a:xfrm>
          <a:prstGeom prst="rect">
            <a:avLst/>
          </a:prstGeom>
          <a:noFill/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30"/>
          <p:cNvSpPr txBox="1">
            <a:spLocks noGrp="1"/>
          </p:cNvSpPr>
          <p:nvPr>
            <p:ph type="subTitle" idx="3"/>
          </p:nvPr>
        </p:nvSpPr>
        <p:spPr>
          <a:xfrm>
            <a:off x="950967" y="3757833"/>
            <a:ext cx="4608400" cy="4968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title" idx="4" hasCustomPrompt="1"/>
          </p:nvPr>
        </p:nvSpPr>
        <p:spPr>
          <a:xfrm>
            <a:off x="950967" y="4477145"/>
            <a:ext cx="4608400" cy="1025200"/>
          </a:xfrm>
          <a:prstGeom prst="rect">
            <a:avLst/>
          </a:prstGeom>
          <a:noFill/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30"/>
          <p:cNvSpPr txBox="1">
            <a:spLocks noGrp="1"/>
          </p:cNvSpPr>
          <p:nvPr>
            <p:ph type="subTitle" idx="5"/>
          </p:nvPr>
        </p:nvSpPr>
        <p:spPr>
          <a:xfrm>
            <a:off x="950967" y="5641868"/>
            <a:ext cx="4608400" cy="4968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pic>
        <p:nvPicPr>
          <p:cNvPr id="277" name="Google Shape;277;p3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154335" y="3621735"/>
            <a:ext cx="2062168" cy="317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022031" y="-35732"/>
            <a:ext cx="2916900" cy="334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378479" y="4658672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076671" y="-300865"/>
            <a:ext cx="1515200" cy="204039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0"/>
          <p:cNvSpPr>
            <a:spLocks noGrp="1"/>
          </p:cNvSpPr>
          <p:nvPr>
            <p:ph type="pic" idx="6"/>
          </p:nvPr>
        </p:nvSpPr>
        <p:spPr>
          <a:xfrm>
            <a:off x="6567033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36162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 txBox="1">
            <a:spLocks noGrp="1"/>
          </p:cNvSpPr>
          <p:nvPr>
            <p:ph type="title" hasCustomPrompt="1"/>
          </p:nvPr>
        </p:nvSpPr>
        <p:spPr>
          <a:xfrm>
            <a:off x="1175233" y="2568167"/>
            <a:ext cx="1490800" cy="806800"/>
          </a:xfrm>
          <a:prstGeom prst="rect">
            <a:avLst/>
          </a:prstGeom>
          <a:noFill/>
        </p:spPr>
        <p:txBody>
          <a:bodyPr spcFirstLastPara="1" wrap="square" lIns="121774" tIns="121774" rIns="121774" bIns="12177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4" name="Google Shape;284;p31"/>
          <p:cNvSpPr txBox="1">
            <a:spLocks noGrp="1"/>
          </p:cNvSpPr>
          <p:nvPr>
            <p:ph type="subTitle" idx="1"/>
          </p:nvPr>
        </p:nvSpPr>
        <p:spPr>
          <a:xfrm>
            <a:off x="1175233" y="4228167"/>
            <a:ext cx="45392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5" name="Google Shape;285;p31"/>
          <p:cNvSpPr txBox="1">
            <a:spLocks noGrp="1"/>
          </p:cNvSpPr>
          <p:nvPr>
            <p:ph type="subTitle" idx="2"/>
          </p:nvPr>
        </p:nvSpPr>
        <p:spPr>
          <a:xfrm>
            <a:off x="1175233" y="3652067"/>
            <a:ext cx="4539200" cy="5872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6" name="Google Shape;286;p31"/>
          <p:cNvSpPr txBox="1">
            <a:spLocks noGrp="1"/>
          </p:cNvSpPr>
          <p:nvPr>
            <p:ph type="title" idx="3" hasCustomPrompt="1"/>
          </p:nvPr>
        </p:nvSpPr>
        <p:spPr>
          <a:xfrm>
            <a:off x="6242233" y="2568167"/>
            <a:ext cx="1446000" cy="806800"/>
          </a:xfrm>
          <a:prstGeom prst="rect">
            <a:avLst/>
          </a:prstGeom>
          <a:noFill/>
        </p:spPr>
        <p:txBody>
          <a:bodyPr spcFirstLastPara="1" wrap="square" lIns="121774" tIns="121774" rIns="121774" bIns="12177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7" name="Google Shape;287;p31"/>
          <p:cNvSpPr txBox="1">
            <a:spLocks noGrp="1"/>
          </p:cNvSpPr>
          <p:nvPr>
            <p:ph type="subTitle" idx="4"/>
          </p:nvPr>
        </p:nvSpPr>
        <p:spPr>
          <a:xfrm>
            <a:off x="6242233" y="4228167"/>
            <a:ext cx="45392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8" name="Google Shape;288;p31"/>
          <p:cNvSpPr txBox="1">
            <a:spLocks noGrp="1"/>
          </p:cNvSpPr>
          <p:nvPr>
            <p:ph type="subTitle" idx="5"/>
          </p:nvPr>
        </p:nvSpPr>
        <p:spPr>
          <a:xfrm>
            <a:off x="6242233" y="3652067"/>
            <a:ext cx="4539200" cy="5872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9" name="Google Shape;289;p31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90" name="Google Shape;290;p3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855461">
            <a:off x="11340715" y="3652080"/>
            <a:ext cx="953900" cy="146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359130">
            <a:off x="11462840" y="1075433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406607">
            <a:off x="-2595953" y="3062962"/>
            <a:ext cx="4802036" cy="505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39693" y="5571411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4445666">
            <a:off x="4800658" y="5390673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376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965608" y="3068142"/>
            <a:ext cx="1923600" cy="259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3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120195" y="-1077445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063349">
            <a:off x="8513431" y="4075747"/>
            <a:ext cx="2805900" cy="4321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3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201544" y="2555872"/>
            <a:ext cx="2483479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3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548902" y="635345"/>
            <a:ext cx="2057435" cy="2014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7169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73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6221773">
            <a:off x="8392931" y="5645709"/>
            <a:ext cx="1876468" cy="215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702660">
            <a:off x="9863635" y="3967213"/>
            <a:ext cx="2062168" cy="317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023979" y="1339508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6411699">
            <a:off x="1630575" y="-873399"/>
            <a:ext cx="1515199" cy="2040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4796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60300" y="1277900"/>
            <a:ext cx="5251600" cy="36100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60233" y="5095867"/>
            <a:ext cx="5251600" cy="6344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2546946">
            <a:off x="6948376" y="-2897505"/>
            <a:ext cx="4289349" cy="490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1693862">
            <a:off x="4806857" y="5233324"/>
            <a:ext cx="3468155" cy="364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57047">
            <a:off x="121515" y="-2241888"/>
            <a:ext cx="5527208" cy="3067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4706492">
            <a:off x="977604" y="5933833"/>
            <a:ext cx="1845183" cy="183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 amt="57000"/>
          </a:blip>
          <a:stretch>
            <a:fillRect/>
          </a:stretch>
        </p:blipFill>
        <p:spPr>
          <a:xfrm>
            <a:off x="9936463" y="4512261"/>
            <a:ext cx="3250999" cy="356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 rot="-1063347">
            <a:off x="11557212" y="987759"/>
            <a:ext cx="2320813" cy="357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 amt="71000"/>
          </a:blip>
          <a:stretch>
            <a:fillRect/>
          </a:stretch>
        </p:blipFill>
        <p:spPr>
          <a:xfrm rot="-1137838">
            <a:off x="-1196142" y="1256939"/>
            <a:ext cx="2515732" cy="24632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>
            <a:spLocks noGrp="1"/>
          </p:cNvSpPr>
          <p:nvPr>
            <p:ph type="pic" idx="2"/>
          </p:nvPr>
        </p:nvSpPr>
        <p:spPr>
          <a:xfrm>
            <a:off x="6742033" y="1265851"/>
            <a:ext cx="4326400" cy="4326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70865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211600" y="3850167"/>
            <a:ext cx="6756800" cy="1122400"/>
          </a:xfrm>
          <a:prstGeom prst="rect">
            <a:avLst/>
          </a:prstGeom>
        </p:spPr>
        <p:txBody>
          <a:bodyPr spcFirstLastPara="1" wrap="square" lIns="121785" tIns="121785" rIns="121785" bIns="12178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7606600" y="1567000"/>
            <a:ext cx="1966800" cy="1685200"/>
          </a:xfrm>
          <a:prstGeom prst="rect">
            <a:avLst/>
          </a:prstGeom>
          <a:noFill/>
        </p:spPr>
        <p:txBody>
          <a:bodyPr spcFirstLastPara="1" wrap="square" lIns="121785" tIns="121785" rIns="121785" bIns="12178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211600" y="5096233"/>
            <a:ext cx="6756800" cy="5000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335667" y="5662912"/>
            <a:ext cx="1230600" cy="119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 rot="-1424127">
            <a:off x="3303197" y="-1241032"/>
            <a:ext cx="2125435" cy="410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>
            <a:off x="-983201" y="484028"/>
            <a:ext cx="3424933" cy="429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5">
            <a:alphaModFix amt="58000"/>
          </a:blip>
          <a:stretch>
            <a:fillRect/>
          </a:stretch>
        </p:blipFill>
        <p:spPr>
          <a:xfrm rot="10375361">
            <a:off x="3164656" y="4615099"/>
            <a:ext cx="2153397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>
            <a:spLocks noGrp="1"/>
          </p:cNvSpPr>
          <p:nvPr>
            <p:ph type="pic" idx="3"/>
          </p:nvPr>
        </p:nvSpPr>
        <p:spPr>
          <a:xfrm>
            <a:off x="488567" y="1125600"/>
            <a:ext cx="4606800" cy="4606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38942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554200" y="2399817"/>
            <a:ext cx="9083600" cy="30860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marL="608915" lvl="0" indent="-4228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7910" lvl="1" indent="-4228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6850" lvl="2" indent="-4228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5818" lvl="3" indent="-4228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4732" lvl="4" indent="-4228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3647" lvl="5" indent="-4228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2613" lvl="6" indent="-4228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1564" lvl="7" indent="-4228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0550" lvl="8" indent="-4228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92821" y="2399867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741741" y="-1355060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3827988">
            <a:off x="9937868" y="5176132"/>
            <a:ext cx="2304237" cy="246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016161">
            <a:off x="-1202443" y="3435815"/>
            <a:ext cx="2153397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335743" y="5957477"/>
            <a:ext cx="927292" cy="900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8528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225490" y="1356965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573596" y="3072912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923797">
            <a:off x="-1351244" y="4907055"/>
            <a:ext cx="2483479" cy="246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429356" y="5740741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5400000">
            <a:off x="10515963" y="2331188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958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60300" y="1277900"/>
            <a:ext cx="5251600" cy="36100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60233" y="5095867"/>
            <a:ext cx="5251600" cy="6344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2546946">
            <a:off x="6948376" y="-2897505"/>
            <a:ext cx="4289349" cy="490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1693862">
            <a:off x="4806857" y="5233324"/>
            <a:ext cx="3468155" cy="364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57047">
            <a:off x="121515" y="-2241888"/>
            <a:ext cx="5527208" cy="3067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4706492">
            <a:off x="977604" y="5933849"/>
            <a:ext cx="1845183" cy="183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 amt="57000"/>
          </a:blip>
          <a:stretch>
            <a:fillRect/>
          </a:stretch>
        </p:blipFill>
        <p:spPr>
          <a:xfrm>
            <a:off x="9936481" y="4512277"/>
            <a:ext cx="3250999" cy="356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 rot="-1063347">
            <a:off x="11557212" y="987759"/>
            <a:ext cx="2320813" cy="357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 amt="71000"/>
          </a:blip>
          <a:stretch>
            <a:fillRect/>
          </a:stretch>
        </p:blipFill>
        <p:spPr>
          <a:xfrm rot="-1137838">
            <a:off x="-1196142" y="1256939"/>
            <a:ext cx="2515732" cy="24632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>
            <a:spLocks noGrp="1"/>
          </p:cNvSpPr>
          <p:nvPr>
            <p:ph type="pic" idx="2"/>
          </p:nvPr>
        </p:nvSpPr>
        <p:spPr>
          <a:xfrm>
            <a:off x="6742033" y="1265851"/>
            <a:ext cx="4326400" cy="4326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832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960000" y="1367933"/>
            <a:ext cx="5585600" cy="14624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960000" y="2830500"/>
            <a:ext cx="5585600" cy="2659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56" name="Google Shape;56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930329" y="80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07825" y="-1605344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400000">
            <a:off x="10028347" y="-888424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94759">
            <a:off x="1738275" y="5039907"/>
            <a:ext cx="3491268" cy="36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7448131" y="5115567"/>
            <a:ext cx="2148383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>
            <a:spLocks noGrp="1"/>
          </p:cNvSpPr>
          <p:nvPr>
            <p:ph type="pic" idx="2"/>
          </p:nvPr>
        </p:nvSpPr>
        <p:spPr>
          <a:xfrm>
            <a:off x="7582300" y="458733"/>
            <a:ext cx="6155600" cy="61556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49320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50967" y="2103267"/>
            <a:ext cx="5620400" cy="19476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50967" y="3949133"/>
            <a:ext cx="5620400" cy="805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6" name="Google Shape;76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322844" y="-22158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178869" y="4222329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8759987" y="-512271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9588724" y="567588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9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1648279" y="4840209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1128632" y="3030834"/>
            <a:ext cx="1614555" cy="311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4734684" y="5706796"/>
            <a:ext cx="2722735" cy="151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2042456">
            <a:off x="3019824" y="-793846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-570143" y="4698965"/>
            <a:ext cx="1782144" cy="195635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"/>
          <p:cNvSpPr>
            <a:spLocks noGrp="1"/>
          </p:cNvSpPr>
          <p:nvPr>
            <p:ph type="pic" idx="2"/>
          </p:nvPr>
        </p:nvSpPr>
        <p:spPr>
          <a:xfrm>
            <a:off x="6922900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69723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2215900" y="2156200"/>
            <a:ext cx="7760400" cy="19328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2215900" y="4158600"/>
            <a:ext cx="7760400" cy="5432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92" name="Google Shape;92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619896" y="5757496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50963" y="-1002079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2065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3107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"/>
          </p:nvPr>
        </p:nvSpPr>
        <p:spPr>
          <a:xfrm>
            <a:off x="2182633" y="2524681"/>
            <a:ext cx="3871200" cy="8044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2"/>
          </p:nvPr>
        </p:nvSpPr>
        <p:spPr>
          <a:xfrm>
            <a:off x="7241833" y="2524680"/>
            <a:ext cx="3871200" cy="8044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3"/>
          </p:nvPr>
        </p:nvSpPr>
        <p:spPr>
          <a:xfrm>
            <a:off x="2182633" y="4548468"/>
            <a:ext cx="3871200" cy="8044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4"/>
          </p:nvPr>
        </p:nvSpPr>
        <p:spPr>
          <a:xfrm>
            <a:off x="7241833" y="4548467"/>
            <a:ext cx="3871200" cy="8044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5" hasCustomPrompt="1"/>
          </p:nvPr>
        </p:nvSpPr>
        <p:spPr>
          <a:xfrm>
            <a:off x="1098884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785" tIns="121785" rIns="121785" bIns="12178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6" hasCustomPrompt="1"/>
          </p:nvPr>
        </p:nvSpPr>
        <p:spPr>
          <a:xfrm>
            <a:off x="1098884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785" tIns="121785" rIns="121785" bIns="12178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7" hasCustomPrompt="1"/>
          </p:nvPr>
        </p:nvSpPr>
        <p:spPr>
          <a:xfrm>
            <a:off x="6158048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785" tIns="121785" rIns="121785" bIns="12178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8" hasCustomPrompt="1"/>
          </p:nvPr>
        </p:nvSpPr>
        <p:spPr>
          <a:xfrm>
            <a:off x="6158048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785" tIns="121785" rIns="121785" bIns="12178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9"/>
          </p:nvPr>
        </p:nvSpPr>
        <p:spPr>
          <a:xfrm>
            <a:off x="2182633" y="2016500"/>
            <a:ext cx="3871200" cy="6048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3"/>
          </p:nvPr>
        </p:nvSpPr>
        <p:spPr>
          <a:xfrm>
            <a:off x="7241833" y="2016500"/>
            <a:ext cx="3871200" cy="6048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14"/>
          </p:nvPr>
        </p:nvSpPr>
        <p:spPr>
          <a:xfrm>
            <a:off x="2182633" y="4040487"/>
            <a:ext cx="3871200" cy="6048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15"/>
          </p:nvPr>
        </p:nvSpPr>
        <p:spPr>
          <a:xfrm>
            <a:off x="7241833" y="4040487"/>
            <a:ext cx="3871200" cy="6048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09" name="Google Shape;109;p13"/>
          <p:cNvPicPr preferRelativeResize="0"/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>
            <a:off x="10345267" y="4436583"/>
            <a:ext cx="3912800" cy="41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11410764" y="4285929"/>
            <a:ext cx="1369933" cy="146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>
            <a:off x="-1697367" y="2758870"/>
            <a:ext cx="2692133" cy="337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>
            <a:off x="11113198" y="719356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3"/>
          <p:cNvPicPr preferRelativeResize="0"/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 rot="-1708304">
            <a:off x="1148871" y="5649361"/>
            <a:ext cx="2148380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40123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16" name="Google Shape;116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87327" y="5900961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394136" y="1459263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084087" y="4338292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143225">
            <a:off x="-1051252" y="5111184"/>
            <a:ext cx="1792403" cy="205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792763" y="2197411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7656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594071" y="1750428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594130" y="4355382"/>
            <a:ext cx="1962001" cy="234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82276">
            <a:off x="-1351700" y="2099417"/>
            <a:ext cx="2148381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39171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 flipH="1">
            <a:off x="4969667" y="4825233"/>
            <a:ext cx="6139600" cy="7092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 flipH="1">
            <a:off x="4969200" y="1323565"/>
            <a:ext cx="6139600" cy="33544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778036" y="-104002"/>
            <a:ext cx="1275401" cy="128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428337" y="3334780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3932" y="757303"/>
            <a:ext cx="1795767" cy="17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425427" y="3171245"/>
            <a:ext cx="4270765" cy="456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0777956" y="4910197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950961" y="-500629"/>
            <a:ext cx="2825400" cy="156823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>
            <a:spLocks noGrp="1"/>
          </p:cNvSpPr>
          <p:nvPr>
            <p:ph type="pic" idx="2"/>
          </p:nvPr>
        </p:nvSpPr>
        <p:spPr>
          <a:xfrm>
            <a:off x="950967" y="1697000"/>
            <a:ext cx="3464000" cy="346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27569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5722133" y="2084913"/>
            <a:ext cx="5393600" cy="849200"/>
          </a:xfrm>
          <a:prstGeom prst="rect">
            <a:avLst/>
          </a:prstGeom>
        </p:spPr>
        <p:txBody>
          <a:bodyPr spcFirstLastPara="1" wrap="square" lIns="121785" tIns="121785" rIns="121785" bIns="12178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5722133" y="3007484"/>
            <a:ext cx="5393600" cy="1765600"/>
          </a:xfrm>
          <a:prstGeom prst="rect">
            <a:avLst/>
          </a:prstGeom>
        </p:spPr>
        <p:txBody>
          <a:bodyPr spcFirstLastPara="1" wrap="square" lIns="121785" tIns="121785" rIns="121785" bIns="12178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148" name="Google Shape;148;p1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400038" y="4656325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218033" y="4040408"/>
            <a:ext cx="2679600" cy="336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648279" y="4840209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51896">
            <a:off x="5666483" y="5331405"/>
            <a:ext cx="2340649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-3058694">
            <a:off x="11080832" y="486034"/>
            <a:ext cx="2062168" cy="258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0043665" y="5331467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10043612" y="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5400000">
            <a:off x="3983171" y="-1018369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4646019" y="-1018380"/>
            <a:ext cx="2483479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/>
          <p:cNvSpPr>
            <a:spLocks noGrp="1"/>
          </p:cNvSpPr>
          <p:nvPr>
            <p:ph type="pic" idx="2"/>
          </p:nvPr>
        </p:nvSpPr>
        <p:spPr>
          <a:xfrm>
            <a:off x="-1454833" y="486033"/>
            <a:ext cx="6100800" cy="6100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28505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>
            <a:spLocks noGrp="1"/>
          </p:cNvSpPr>
          <p:nvPr>
            <p:ph type="title"/>
          </p:nvPr>
        </p:nvSpPr>
        <p:spPr>
          <a:xfrm>
            <a:off x="6585033" y="1559984"/>
            <a:ext cx="4186800" cy="22420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1"/>
          </p:nvPr>
        </p:nvSpPr>
        <p:spPr>
          <a:xfrm>
            <a:off x="6585033" y="3802017"/>
            <a:ext cx="4186800" cy="16952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1" name="Google Shape;161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204963" y="5115336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831223" y="-867868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271684">
            <a:off x="405602" y="508016"/>
            <a:ext cx="2243875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0489514" y="4907112"/>
            <a:ext cx="2340649" cy="246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>
            <a:spLocks noGrp="1"/>
          </p:cNvSpPr>
          <p:nvPr>
            <p:ph type="pic" idx="2"/>
          </p:nvPr>
        </p:nvSpPr>
        <p:spPr>
          <a:xfrm>
            <a:off x="1741500" y="1359397"/>
            <a:ext cx="4338400" cy="4338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8511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211600" y="3850167"/>
            <a:ext cx="6756800" cy="1122400"/>
          </a:xfrm>
          <a:prstGeom prst="rect">
            <a:avLst/>
          </a:prstGeom>
        </p:spPr>
        <p:txBody>
          <a:bodyPr spcFirstLastPara="1" wrap="square" lIns="121750" tIns="121750" rIns="121750" bIns="1217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7606600" y="1567000"/>
            <a:ext cx="1966800" cy="1685200"/>
          </a:xfrm>
          <a:prstGeom prst="rect">
            <a:avLst/>
          </a:prstGeom>
          <a:noFill/>
        </p:spPr>
        <p:txBody>
          <a:bodyPr spcFirstLastPara="1" wrap="square" lIns="121750" tIns="121750" rIns="121750" bIns="1217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211600" y="5096233"/>
            <a:ext cx="6756800" cy="5000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335667" y="5662912"/>
            <a:ext cx="1230600" cy="119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 rot="-1424127">
            <a:off x="3303197" y="-1241032"/>
            <a:ext cx="2125435" cy="410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>
            <a:off x="-983201" y="484044"/>
            <a:ext cx="3424933" cy="429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5">
            <a:alphaModFix amt="58000"/>
          </a:blip>
          <a:stretch>
            <a:fillRect/>
          </a:stretch>
        </p:blipFill>
        <p:spPr>
          <a:xfrm rot="10375361">
            <a:off x="3164656" y="4615117"/>
            <a:ext cx="2153397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>
            <a:spLocks noGrp="1"/>
          </p:cNvSpPr>
          <p:nvPr>
            <p:ph type="pic" idx="3"/>
          </p:nvPr>
        </p:nvSpPr>
        <p:spPr>
          <a:xfrm>
            <a:off x="488567" y="1125600"/>
            <a:ext cx="4606800" cy="4606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92997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1566133" y="1928384"/>
            <a:ext cx="3438000" cy="13888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1566133" y="3405951"/>
            <a:ext cx="3438000" cy="13552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9" name="Google Shape;169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57221" y="1424846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4496033">
            <a:off x="9362895" y="4169281"/>
            <a:ext cx="3223892" cy="344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31287">
            <a:off x="-659356" y="4589339"/>
            <a:ext cx="2702616" cy="309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3680263" y="-1222445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44114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7118867" y="1928400"/>
            <a:ext cx="3507200" cy="14404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subTitle" idx="1"/>
          </p:nvPr>
        </p:nvSpPr>
        <p:spPr>
          <a:xfrm>
            <a:off x="7119033" y="3267200"/>
            <a:ext cx="3507200" cy="14404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6" name="Google Shape;176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73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5400000">
            <a:off x="10225832" y="4620613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7947529" y="5582100"/>
            <a:ext cx="1876465" cy="215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5975359" y="-1084823"/>
            <a:ext cx="2243876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9216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body" idx="1"/>
          </p:nvPr>
        </p:nvSpPr>
        <p:spPr>
          <a:xfrm>
            <a:off x="950967" y="1440800"/>
            <a:ext cx="10290000" cy="4697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marL="608915" lvl="0" indent="-4228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7910" lvl="1" indent="-4228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6850" lvl="2" indent="-4228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5818" lvl="3" indent="-4228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4732" lvl="4" indent="-4228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3647" lvl="5" indent="-4228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2613" lvl="6" indent="-4228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1564" lvl="7" indent="-4228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0550" lvl="8" indent="-4228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193" name="Google Shape;193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5400000">
            <a:off x="9585327" y="2879756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805768" y="5546881"/>
            <a:ext cx="1785333" cy="195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635040">
            <a:off x="2818043" y="5017105"/>
            <a:ext cx="1854513" cy="2855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3640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ubTitle" idx="1"/>
          </p:nvPr>
        </p:nvSpPr>
        <p:spPr>
          <a:xfrm>
            <a:off x="6186157" y="3994097"/>
            <a:ext cx="3509600" cy="1347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subTitle" idx="2"/>
          </p:nvPr>
        </p:nvSpPr>
        <p:spPr>
          <a:xfrm>
            <a:off x="2496251" y="3994097"/>
            <a:ext cx="3509600" cy="1347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3"/>
          </p:nvPr>
        </p:nvSpPr>
        <p:spPr>
          <a:xfrm>
            <a:off x="2496251" y="3343933"/>
            <a:ext cx="3509600" cy="7452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subTitle" idx="4"/>
          </p:nvPr>
        </p:nvSpPr>
        <p:spPr>
          <a:xfrm>
            <a:off x="6186161" y="3343933"/>
            <a:ext cx="3509600" cy="7452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231992" y="3498897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056585">
            <a:off x="8987566" y="5600145"/>
            <a:ext cx="1275385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716776" y="1834749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86163" y="6215170"/>
            <a:ext cx="1270532" cy="145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72839" y="15341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981631" y="40891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-172840" y="2846870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5366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subTitle" idx="1"/>
          </p:nvPr>
        </p:nvSpPr>
        <p:spPr>
          <a:xfrm>
            <a:off x="1502400" y="3850000"/>
            <a:ext cx="9187200" cy="1747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5"/>
          <p:cNvSpPr txBox="1">
            <a:spLocks noGrp="1"/>
          </p:cNvSpPr>
          <p:nvPr>
            <p:ph type="subTitle" idx="2"/>
          </p:nvPr>
        </p:nvSpPr>
        <p:spPr>
          <a:xfrm>
            <a:off x="1502400" y="1882967"/>
            <a:ext cx="9187200" cy="1747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023728" y="59388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232063" y="1619365"/>
            <a:ext cx="1463055" cy="174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07750">
            <a:off x="11241024" y="2868085"/>
            <a:ext cx="1962021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-5400000">
            <a:off x="-2772473" y="3453196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5049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7"/>
          <p:cNvSpPr txBox="1">
            <a:spLocks noGrp="1"/>
          </p:cNvSpPr>
          <p:nvPr>
            <p:ph type="subTitle" idx="1"/>
          </p:nvPr>
        </p:nvSpPr>
        <p:spPr>
          <a:xfrm>
            <a:off x="1250168" y="4029137"/>
            <a:ext cx="2900400" cy="11592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7"/>
          <p:cNvSpPr txBox="1">
            <a:spLocks noGrp="1"/>
          </p:cNvSpPr>
          <p:nvPr>
            <p:ph type="subTitle" idx="2"/>
          </p:nvPr>
        </p:nvSpPr>
        <p:spPr>
          <a:xfrm>
            <a:off x="4645796" y="4029137"/>
            <a:ext cx="2900400" cy="11592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7"/>
          <p:cNvSpPr txBox="1">
            <a:spLocks noGrp="1"/>
          </p:cNvSpPr>
          <p:nvPr>
            <p:ph type="subTitle" idx="3"/>
          </p:nvPr>
        </p:nvSpPr>
        <p:spPr>
          <a:xfrm>
            <a:off x="8041432" y="4029137"/>
            <a:ext cx="2900400" cy="11592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7"/>
          <p:cNvSpPr txBox="1">
            <a:spLocks noGrp="1"/>
          </p:cNvSpPr>
          <p:nvPr>
            <p:ph type="subTitle" idx="4"/>
          </p:nvPr>
        </p:nvSpPr>
        <p:spPr>
          <a:xfrm>
            <a:off x="1250167" y="3423035"/>
            <a:ext cx="2900400" cy="7036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7"/>
          <p:cNvSpPr txBox="1">
            <a:spLocks noGrp="1"/>
          </p:cNvSpPr>
          <p:nvPr>
            <p:ph type="subTitle" idx="5"/>
          </p:nvPr>
        </p:nvSpPr>
        <p:spPr>
          <a:xfrm>
            <a:off x="4645800" y="3423035"/>
            <a:ext cx="2900400" cy="7036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7"/>
          <p:cNvSpPr txBox="1">
            <a:spLocks noGrp="1"/>
          </p:cNvSpPr>
          <p:nvPr>
            <p:ph type="subTitle" idx="6"/>
          </p:nvPr>
        </p:nvSpPr>
        <p:spPr>
          <a:xfrm>
            <a:off x="8041433" y="3423035"/>
            <a:ext cx="2900400" cy="7036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543863" y="5940368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941836" y="49070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445666">
            <a:off x="-330208" y="5216489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13424" y="5442481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9192712" y="6670048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1554704" y="2725119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95608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1"/>
          </p:nvPr>
        </p:nvSpPr>
        <p:spPr>
          <a:xfrm>
            <a:off x="3217733" y="2670300"/>
            <a:ext cx="26376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2"/>
          </p:nvPr>
        </p:nvSpPr>
        <p:spPr>
          <a:xfrm>
            <a:off x="6305869" y="2670300"/>
            <a:ext cx="26376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3"/>
          </p:nvPr>
        </p:nvSpPr>
        <p:spPr>
          <a:xfrm>
            <a:off x="3217733" y="4865400"/>
            <a:ext cx="26376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4"/>
          </p:nvPr>
        </p:nvSpPr>
        <p:spPr>
          <a:xfrm>
            <a:off x="6305869" y="4865400"/>
            <a:ext cx="26376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8"/>
          <p:cNvSpPr txBox="1">
            <a:spLocks noGrp="1"/>
          </p:cNvSpPr>
          <p:nvPr>
            <p:ph type="subTitle" idx="5"/>
          </p:nvPr>
        </p:nvSpPr>
        <p:spPr>
          <a:xfrm>
            <a:off x="3217733" y="2088167"/>
            <a:ext cx="2637600" cy="7068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subTitle" idx="6"/>
          </p:nvPr>
        </p:nvSpPr>
        <p:spPr>
          <a:xfrm>
            <a:off x="3217733" y="4283467"/>
            <a:ext cx="2637600" cy="7068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subTitle" idx="7"/>
          </p:nvPr>
        </p:nvSpPr>
        <p:spPr>
          <a:xfrm>
            <a:off x="6305867" y="2088167"/>
            <a:ext cx="2637600" cy="7068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subTitle" idx="8"/>
          </p:nvPr>
        </p:nvSpPr>
        <p:spPr>
          <a:xfrm>
            <a:off x="6305867" y="4283467"/>
            <a:ext cx="2637600" cy="7068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48" name="Google Shape;248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913792" y="6270793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373749">
            <a:off x="4770285" y="5663547"/>
            <a:ext cx="2340651" cy="246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160744">
            <a:off x="10102353" y="2410426"/>
            <a:ext cx="4379051" cy="243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194432" y="4470667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389344" y="2725120"/>
            <a:ext cx="2483479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40119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9"/>
          <p:cNvSpPr txBox="1">
            <a:spLocks noGrp="1"/>
          </p:cNvSpPr>
          <p:nvPr>
            <p:ph type="subTitle" idx="1"/>
          </p:nvPr>
        </p:nvSpPr>
        <p:spPr>
          <a:xfrm>
            <a:off x="1483467" y="2894765"/>
            <a:ext cx="26336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9"/>
          <p:cNvSpPr txBox="1">
            <a:spLocks noGrp="1"/>
          </p:cNvSpPr>
          <p:nvPr>
            <p:ph type="subTitle" idx="2"/>
          </p:nvPr>
        </p:nvSpPr>
        <p:spPr>
          <a:xfrm>
            <a:off x="4776597" y="2894765"/>
            <a:ext cx="26336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9"/>
          <p:cNvSpPr txBox="1">
            <a:spLocks noGrp="1"/>
          </p:cNvSpPr>
          <p:nvPr>
            <p:ph type="subTitle" idx="3"/>
          </p:nvPr>
        </p:nvSpPr>
        <p:spPr>
          <a:xfrm>
            <a:off x="1483467" y="5225631"/>
            <a:ext cx="26336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subTitle" idx="4"/>
          </p:nvPr>
        </p:nvSpPr>
        <p:spPr>
          <a:xfrm>
            <a:off x="4776597" y="5225631"/>
            <a:ext cx="26336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subTitle" idx="5"/>
          </p:nvPr>
        </p:nvSpPr>
        <p:spPr>
          <a:xfrm>
            <a:off x="8069729" y="2894765"/>
            <a:ext cx="26336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subTitle" idx="6"/>
          </p:nvPr>
        </p:nvSpPr>
        <p:spPr>
          <a:xfrm>
            <a:off x="8069729" y="5225631"/>
            <a:ext cx="26336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ubTitle" idx="7"/>
          </p:nvPr>
        </p:nvSpPr>
        <p:spPr>
          <a:xfrm>
            <a:off x="1481467" y="2402537"/>
            <a:ext cx="2637600" cy="6464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8"/>
          </p:nvPr>
        </p:nvSpPr>
        <p:spPr>
          <a:xfrm>
            <a:off x="4774597" y="2402537"/>
            <a:ext cx="2637600" cy="6464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subTitle" idx="9"/>
          </p:nvPr>
        </p:nvSpPr>
        <p:spPr>
          <a:xfrm>
            <a:off x="8067729" y="2402537"/>
            <a:ext cx="2637600" cy="6464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4" name="Google Shape;264;p29"/>
          <p:cNvSpPr txBox="1">
            <a:spLocks noGrp="1"/>
          </p:cNvSpPr>
          <p:nvPr>
            <p:ph type="subTitle" idx="13"/>
          </p:nvPr>
        </p:nvSpPr>
        <p:spPr>
          <a:xfrm>
            <a:off x="1481467" y="4731867"/>
            <a:ext cx="2637600" cy="6464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5" name="Google Shape;265;p29"/>
          <p:cNvSpPr txBox="1">
            <a:spLocks noGrp="1"/>
          </p:cNvSpPr>
          <p:nvPr>
            <p:ph type="subTitle" idx="14"/>
          </p:nvPr>
        </p:nvSpPr>
        <p:spPr>
          <a:xfrm>
            <a:off x="4774597" y="4731867"/>
            <a:ext cx="2637600" cy="6464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6" name="Google Shape;266;p29"/>
          <p:cNvSpPr txBox="1">
            <a:spLocks noGrp="1"/>
          </p:cNvSpPr>
          <p:nvPr>
            <p:ph type="subTitle" idx="15"/>
          </p:nvPr>
        </p:nvSpPr>
        <p:spPr>
          <a:xfrm>
            <a:off x="8067729" y="4731867"/>
            <a:ext cx="2637600" cy="6464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67" name="Google Shape;267;p29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4026856" y="6214377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795993" y="3058905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1964" y="3058829"/>
            <a:ext cx="2062176" cy="2463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06417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/>
          <p:cNvSpPr txBox="1">
            <a:spLocks noGrp="1"/>
          </p:cNvSpPr>
          <p:nvPr>
            <p:ph type="title" hasCustomPrompt="1"/>
          </p:nvPr>
        </p:nvSpPr>
        <p:spPr>
          <a:xfrm>
            <a:off x="950967" y="719333"/>
            <a:ext cx="4608400" cy="1025200"/>
          </a:xfrm>
          <a:prstGeom prst="rect">
            <a:avLst/>
          </a:prstGeom>
          <a:noFill/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30"/>
          <p:cNvSpPr txBox="1">
            <a:spLocks noGrp="1"/>
          </p:cNvSpPr>
          <p:nvPr>
            <p:ph type="subTitle" idx="1"/>
          </p:nvPr>
        </p:nvSpPr>
        <p:spPr>
          <a:xfrm>
            <a:off x="950967" y="1877200"/>
            <a:ext cx="4608400" cy="4968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3" name="Google Shape;273;p30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2596539"/>
            <a:ext cx="4608400" cy="1025200"/>
          </a:xfrm>
          <a:prstGeom prst="rect">
            <a:avLst/>
          </a:prstGeom>
          <a:noFill/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30"/>
          <p:cNvSpPr txBox="1">
            <a:spLocks noGrp="1"/>
          </p:cNvSpPr>
          <p:nvPr>
            <p:ph type="subTitle" idx="3"/>
          </p:nvPr>
        </p:nvSpPr>
        <p:spPr>
          <a:xfrm>
            <a:off x="950967" y="3757833"/>
            <a:ext cx="4608400" cy="4968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title" idx="4" hasCustomPrompt="1"/>
          </p:nvPr>
        </p:nvSpPr>
        <p:spPr>
          <a:xfrm>
            <a:off x="950967" y="4477145"/>
            <a:ext cx="4608400" cy="1025200"/>
          </a:xfrm>
          <a:prstGeom prst="rect">
            <a:avLst/>
          </a:prstGeom>
          <a:noFill/>
        </p:spPr>
        <p:txBody>
          <a:bodyPr spcFirstLastPara="1" wrap="square" lIns="121785" tIns="121785" rIns="121785" bIns="1217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30"/>
          <p:cNvSpPr txBox="1">
            <a:spLocks noGrp="1"/>
          </p:cNvSpPr>
          <p:nvPr>
            <p:ph type="subTitle" idx="5"/>
          </p:nvPr>
        </p:nvSpPr>
        <p:spPr>
          <a:xfrm>
            <a:off x="950967" y="5641868"/>
            <a:ext cx="4608400" cy="4968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pic>
        <p:nvPicPr>
          <p:cNvPr id="277" name="Google Shape;277;p3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154335" y="3621735"/>
            <a:ext cx="2062168" cy="317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022031" y="-35732"/>
            <a:ext cx="2916900" cy="334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378479" y="4658672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076671" y="-300865"/>
            <a:ext cx="1515200" cy="204039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0"/>
          <p:cNvSpPr>
            <a:spLocks noGrp="1"/>
          </p:cNvSpPr>
          <p:nvPr>
            <p:ph type="pic" idx="6"/>
          </p:nvPr>
        </p:nvSpPr>
        <p:spPr>
          <a:xfrm>
            <a:off x="6567033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9607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 txBox="1">
            <a:spLocks noGrp="1"/>
          </p:cNvSpPr>
          <p:nvPr>
            <p:ph type="title" hasCustomPrompt="1"/>
          </p:nvPr>
        </p:nvSpPr>
        <p:spPr>
          <a:xfrm>
            <a:off x="1175233" y="2568167"/>
            <a:ext cx="1490800" cy="806800"/>
          </a:xfrm>
          <a:prstGeom prst="rect">
            <a:avLst/>
          </a:prstGeom>
          <a:noFill/>
        </p:spPr>
        <p:txBody>
          <a:bodyPr spcFirstLastPara="1" wrap="square" lIns="121785" tIns="121785" rIns="121785" bIns="12178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4" name="Google Shape;284;p31"/>
          <p:cNvSpPr txBox="1">
            <a:spLocks noGrp="1"/>
          </p:cNvSpPr>
          <p:nvPr>
            <p:ph type="subTitle" idx="1"/>
          </p:nvPr>
        </p:nvSpPr>
        <p:spPr>
          <a:xfrm>
            <a:off x="1175233" y="4228167"/>
            <a:ext cx="45392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5" name="Google Shape;285;p31"/>
          <p:cNvSpPr txBox="1">
            <a:spLocks noGrp="1"/>
          </p:cNvSpPr>
          <p:nvPr>
            <p:ph type="subTitle" idx="2"/>
          </p:nvPr>
        </p:nvSpPr>
        <p:spPr>
          <a:xfrm>
            <a:off x="1175233" y="3652067"/>
            <a:ext cx="4539200" cy="5872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6" name="Google Shape;286;p31"/>
          <p:cNvSpPr txBox="1">
            <a:spLocks noGrp="1"/>
          </p:cNvSpPr>
          <p:nvPr>
            <p:ph type="title" idx="3" hasCustomPrompt="1"/>
          </p:nvPr>
        </p:nvSpPr>
        <p:spPr>
          <a:xfrm>
            <a:off x="6242233" y="2568167"/>
            <a:ext cx="1446000" cy="806800"/>
          </a:xfrm>
          <a:prstGeom prst="rect">
            <a:avLst/>
          </a:prstGeom>
          <a:noFill/>
        </p:spPr>
        <p:txBody>
          <a:bodyPr spcFirstLastPara="1" wrap="square" lIns="121785" tIns="121785" rIns="121785" bIns="12178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7" name="Google Shape;287;p31"/>
          <p:cNvSpPr txBox="1">
            <a:spLocks noGrp="1"/>
          </p:cNvSpPr>
          <p:nvPr>
            <p:ph type="subTitle" idx="4"/>
          </p:nvPr>
        </p:nvSpPr>
        <p:spPr>
          <a:xfrm>
            <a:off x="6242233" y="4228167"/>
            <a:ext cx="45392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8" name="Google Shape;288;p31"/>
          <p:cNvSpPr txBox="1">
            <a:spLocks noGrp="1"/>
          </p:cNvSpPr>
          <p:nvPr>
            <p:ph type="subTitle" idx="5"/>
          </p:nvPr>
        </p:nvSpPr>
        <p:spPr>
          <a:xfrm>
            <a:off x="6242233" y="3652067"/>
            <a:ext cx="4539200" cy="587200"/>
          </a:xfrm>
          <a:prstGeom prst="rect">
            <a:avLst/>
          </a:prstGeom>
        </p:spPr>
        <p:txBody>
          <a:bodyPr spcFirstLastPara="1" wrap="square" lIns="121785" tIns="121785" rIns="121785" bIns="12178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9" name="Google Shape;289;p31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90" name="Google Shape;290;p3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855461">
            <a:off x="11340715" y="3652080"/>
            <a:ext cx="953900" cy="146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359130">
            <a:off x="11462840" y="1075433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406607">
            <a:off x="-2595953" y="3062956"/>
            <a:ext cx="4802036" cy="505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39693" y="5571405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4445666">
            <a:off x="4800653" y="5390673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636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554200" y="2399817"/>
            <a:ext cx="9083600" cy="30860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marL="608707" lvl="0" indent="-42273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7520" lvl="1" indent="-42273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6261" lvl="2" indent="-42273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5038" lvl="3" indent="-42273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3744" lvl="4" indent="-42273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2451" lvl="5" indent="-42273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1227" lvl="6" indent="-42273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69986" lvl="7" indent="-42273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78782" lvl="8" indent="-42273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92821" y="2399867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741741" y="-1355060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3827988">
            <a:off x="9937868" y="5176132"/>
            <a:ext cx="2304237" cy="246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016161">
            <a:off x="-1202443" y="3435815"/>
            <a:ext cx="2153397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335743" y="5957477"/>
            <a:ext cx="927292" cy="900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0732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965608" y="3068136"/>
            <a:ext cx="1923600" cy="259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3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120195" y="-1077445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063349">
            <a:off x="8513431" y="4075747"/>
            <a:ext cx="2805900" cy="4321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3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201544" y="2555872"/>
            <a:ext cx="2483479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3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548902" y="635345"/>
            <a:ext cx="2057435" cy="2014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24705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73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6221773">
            <a:off x="8392931" y="5645709"/>
            <a:ext cx="1876468" cy="215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702660">
            <a:off x="9863635" y="3967213"/>
            <a:ext cx="2062168" cy="317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023979" y="1339508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6411699">
            <a:off x="1630570" y="-873399"/>
            <a:ext cx="1515199" cy="2040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5023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60300" y="1277900"/>
            <a:ext cx="5251600" cy="36100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60233" y="5095867"/>
            <a:ext cx="5251600" cy="6344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2546946">
            <a:off x="6948376" y="-2897505"/>
            <a:ext cx="4289349" cy="490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1693862">
            <a:off x="4806857" y="5233324"/>
            <a:ext cx="3468155" cy="364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57047">
            <a:off x="121515" y="-2241888"/>
            <a:ext cx="5527208" cy="3067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4706492">
            <a:off x="977604" y="5933825"/>
            <a:ext cx="1845183" cy="183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 amt="57000"/>
          </a:blip>
          <a:stretch>
            <a:fillRect/>
          </a:stretch>
        </p:blipFill>
        <p:spPr>
          <a:xfrm>
            <a:off x="9936457" y="4512253"/>
            <a:ext cx="3250999" cy="356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 rot="-1063347">
            <a:off x="11557212" y="987759"/>
            <a:ext cx="2320813" cy="357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 amt="71000"/>
          </a:blip>
          <a:stretch>
            <a:fillRect/>
          </a:stretch>
        </p:blipFill>
        <p:spPr>
          <a:xfrm rot="-1137838">
            <a:off x="-1196142" y="1256939"/>
            <a:ext cx="2515732" cy="24632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>
            <a:spLocks noGrp="1"/>
          </p:cNvSpPr>
          <p:nvPr>
            <p:ph type="pic" idx="2"/>
          </p:nvPr>
        </p:nvSpPr>
        <p:spPr>
          <a:xfrm>
            <a:off x="6742033" y="1265851"/>
            <a:ext cx="4326400" cy="4326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190774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211600" y="3850167"/>
            <a:ext cx="6756800" cy="1122400"/>
          </a:xfrm>
          <a:prstGeom prst="rect">
            <a:avLst/>
          </a:prstGeom>
        </p:spPr>
        <p:txBody>
          <a:bodyPr spcFirstLastPara="1" wrap="square" lIns="121798" tIns="121798" rIns="121798" bIns="1217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7606600" y="1567000"/>
            <a:ext cx="1966800" cy="1685200"/>
          </a:xfrm>
          <a:prstGeom prst="rect">
            <a:avLst/>
          </a:prstGeom>
          <a:noFill/>
        </p:spPr>
        <p:txBody>
          <a:bodyPr spcFirstLastPara="1" wrap="square" lIns="121798" tIns="121798" rIns="121798" bIns="12179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211600" y="5096233"/>
            <a:ext cx="6756800" cy="5000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335667" y="5662912"/>
            <a:ext cx="1230600" cy="119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 rot="-1424127">
            <a:off x="3303197" y="-1241032"/>
            <a:ext cx="2125435" cy="410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>
            <a:off x="-983201" y="484020"/>
            <a:ext cx="3424933" cy="429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5">
            <a:alphaModFix amt="58000"/>
          </a:blip>
          <a:stretch>
            <a:fillRect/>
          </a:stretch>
        </p:blipFill>
        <p:spPr>
          <a:xfrm rot="10375361">
            <a:off x="3164656" y="4615093"/>
            <a:ext cx="2153397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>
            <a:spLocks noGrp="1"/>
          </p:cNvSpPr>
          <p:nvPr>
            <p:ph type="pic" idx="3"/>
          </p:nvPr>
        </p:nvSpPr>
        <p:spPr>
          <a:xfrm>
            <a:off x="488567" y="1125600"/>
            <a:ext cx="4606800" cy="4606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99947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554200" y="2399817"/>
            <a:ext cx="9083600" cy="30860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marL="608995" lvl="0" indent="-42292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8060" lvl="1" indent="-42292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7077" lvl="2" indent="-42292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6118" lvl="3" indent="-42292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5112" lvl="4" indent="-42292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4107" lvl="5" indent="-42292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3147" lvl="6" indent="-42292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2170" lvl="7" indent="-42292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1230" lvl="8" indent="-42292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92821" y="2399867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741741" y="-1355060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3827988">
            <a:off x="9937868" y="5176132"/>
            <a:ext cx="2304237" cy="246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016161">
            <a:off x="-1202443" y="3435815"/>
            <a:ext cx="2153397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335743" y="5957477"/>
            <a:ext cx="927292" cy="900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052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225490" y="1356965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573596" y="3072906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923797">
            <a:off x="-1351244" y="4907055"/>
            <a:ext cx="2483479" cy="246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429356" y="5740741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5400000">
            <a:off x="10515963" y="2331188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03802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960000" y="1367933"/>
            <a:ext cx="5585600" cy="14624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960000" y="2830500"/>
            <a:ext cx="5585600" cy="2659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56" name="Google Shape;56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930329" y="72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07825" y="-1605344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400000">
            <a:off x="10028347" y="-888424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94759">
            <a:off x="1738275" y="5039907"/>
            <a:ext cx="3491268" cy="36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7448125" y="5115561"/>
            <a:ext cx="2148383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>
            <a:spLocks noGrp="1"/>
          </p:cNvSpPr>
          <p:nvPr>
            <p:ph type="pic" idx="2"/>
          </p:nvPr>
        </p:nvSpPr>
        <p:spPr>
          <a:xfrm>
            <a:off x="7582300" y="458733"/>
            <a:ext cx="6155600" cy="61556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492962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50967" y="2103267"/>
            <a:ext cx="5620400" cy="19476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50967" y="3949133"/>
            <a:ext cx="5620400" cy="805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6" name="Google Shape;76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322844" y="-22158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178869" y="4222329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8759981" y="-512271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9588724" y="567588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9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1648279" y="4840209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1128632" y="3030828"/>
            <a:ext cx="1614555" cy="311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4734684" y="5706790"/>
            <a:ext cx="2722735" cy="151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2042456">
            <a:off x="3019824" y="-793846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-570143" y="4698965"/>
            <a:ext cx="1782144" cy="195635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"/>
          <p:cNvSpPr>
            <a:spLocks noGrp="1"/>
          </p:cNvSpPr>
          <p:nvPr>
            <p:ph type="pic" idx="2"/>
          </p:nvPr>
        </p:nvSpPr>
        <p:spPr>
          <a:xfrm>
            <a:off x="6922900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64892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2215900" y="2156200"/>
            <a:ext cx="7760400" cy="19328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2215900" y="4158600"/>
            <a:ext cx="7760400" cy="5432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92" name="Google Shape;92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619896" y="5757493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50963" y="-1002079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5719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477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225490" y="1356965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573596" y="3072930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923797">
            <a:off x="-1351244" y="4907055"/>
            <a:ext cx="2483479" cy="246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429356" y="5740741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5400000">
            <a:off x="10515963" y="2331188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73908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"/>
          </p:nvPr>
        </p:nvSpPr>
        <p:spPr>
          <a:xfrm>
            <a:off x="2182633" y="2524681"/>
            <a:ext cx="3871200" cy="8044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2"/>
          </p:nvPr>
        </p:nvSpPr>
        <p:spPr>
          <a:xfrm>
            <a:off x="7241833" y="2524680"/>
            <a:ext cx="3871200" cy="8044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3"/>
          </p:nvPr>
        </p:nvSpPr>
        <p:spPr>
          <a:xfrm>
            <a:off x="2182633" y="4548468"/>
            <a:ext cx="3871200" cy="8044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4"/>
          </p:nvPr>
        </p:nvSpPr>
        <p:spPr>
          <a:xfrm>
            <a:off x="7241833" y="4548467"/>
            <a:ext cx="3871200" cy="8044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5" hasCustomPrompt="1"/>
          </p:nvPr>
        </p:nvSpPr>
        <p:spPr>
          <a:xfrm>
            <a:off x="1098884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798" tIns="121798" rIns="121798" bIns="12179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6" hasCustomPrompt="1"/>
          </p:nvPr>
        </p:nvSpPr>
        <p:spPr>
          <a:xfrm>
            <a:off x="1098884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798" tIns="121798" rIns="121798" bIns="12179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7" hasCustomPrompt="1"/>
          </p:nvPr>
        </p:nvSpPr>
        <p:spPr>
          <a:xfrm>
            <a:off x="6158048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798" tIns="121798" rIns="121798" bIns="12179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8" hasCustomPrompt="1"/>
          </p:nvPr>
        </p:nvSpPr>
        <p:spPr>
          <a:xfrm>
            <a:off x="6158048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798" tIns="121798" rIns="121798" bIns="12179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9"/>
          </p:nvPr>
        </p:nvSpPr>
        <p:spPr>
          <a:xfrm>
            <a:off x="2182633" y="2016500"/>
            <a:ext cx="3871200" cy="6048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3"/>
          </p:nvPr>
        </p:nvSpPr>
        <p:spPr>
          <a:xfrm>
            <a:off x="7241833" y="2016500"/>
            <a:ext cx="3871200" cy="6048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14"/>
          </p:nvPr>
        </p:nvSpPr>
        <p:spPr>
          <a:xfrm>
            <a:off x="2182633" y="4040487"/>
            <a:ext cx="3871200" cy="6048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15"/>
          </p:nvPr>
        </p:nvSpPr>
        <p:spPr>
          <a:xfrm>
            <a:off x="7241833" y="4040487"/>
            <a:ext cx="3871200" cy="6048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09" name="Google Shape;109;p13"/>
          <p:cNvPicPr preferRelativeResize="0"/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>
            <a:off x="10345267" y="4436583"/>
            <a:ext cx="3912800" cy="41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11410764" y="4285929"/>
            <a:ext cx="1369933" cy="146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>
            <a:off x="-1697367" y="2758864"/>
            <a:ext cx="2692133" cy="337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>
            <a:off x="11113191" y="719356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3"/>
          <p:cNvPicPr preferRelativeResize="0"/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 rot="-1708304">
            <a:off x="1148871" y="5649361"/>
            <a:ext cx="2148380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8540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16" name="Google Shape;116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87327" y="5900961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394136" y="1459263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084081" y="4338292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143225">
            <a:off x="-1051252" y="5111176"/>
            <a:ext cx="1792403" cy="205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792763" y="2197411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0050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594071" y="1750422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594124" y="4355376"/>
            <a:ext cx="1962001" cy="234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82276">
            <a:off x="-1351700" y="2099409"/>
            <a:ext cx="2148381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7945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 flipH="1">
            <a:off x="4969667" y="4825233"/>
            <a:ext cx="6139600" cy="7092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 flipH="1">
            <a:off x="4969200" y="1323565"/>
            <a:ext cx="6139600" cy="33544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778029" y="-104002"/>
            <a:ext cx="1275401" cy="128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428337" y="3334772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3932" y="757303"/>
            <a:ext cx="1795767" cy="17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425427" y="3171245"/>
            <a:ext cx="4270765" cy="456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0777956" y="4910191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950961" y="-500629"/>
            <a:ext cx="2825400" cy="156823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>
            <a:spLocks noGrp="1"/>
          </p:cNvSpPr>
          <p:nvPr>
            <p:ph type="pic" idx="2"/>
          </p:nvPr>
        </p:nvSpPr>
        <p:spPr>
          <a:xfrm>
            <a:off x="950967" y="1697000"/>
            <a:ext cx="3464000" cy="346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782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5722133" y="2084913"/>
            <a:ext cx="5393600" cy="849200"/>
          </a:xfrm>
          <a:prstGeom prst="rect">
            <a:avLst/>
          </a:prstGeom>
        </p:spPr>
        <p:txBody>
          <a:bodyPr spcFirstLastPara="1" wrap="square" lIns="121798" tIns="121798" rIns="121798" bIns="12179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5722133" y="3007484"/>
            <a:ext cx="5393600" cy="1765600"/>
          </a:xfrm>
          <a:prstGeom prst="rect">
            <a:avLst/>
          </a:prstGeom>
        </p:spPr>
        <p:txBody>
          <a:bodyPr spcFirstLastPara="1" wrap="square" lIns="121798" tIns="121798" rIns="121798" bIns="12179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148" name="Google Shape;148;p1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400038" y="4656317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218033" y="4040408"/>
            <a:ext cx="2679600" cy="336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648279" y="4840209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51896">
            <a:off x="5666483" y="5331405"/>
            <a:ext cx="2340649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-3058694">
            <a:off x="11080832" y="486034"/>
            <a:ext cx="2062168" cy="258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0043658" y="5331461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10043612" y="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5400000">
            <a:off x="3983171" y="-1018369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4646013" y="-1018380"/>
            <a:ext cx="2483479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/>
          <p:cNvSpPr>
            <a:spLocks noGrp="1"/>
          </p:cNvSpPr>
          <p:nvPr>
            <p:ph type="pic" idx="2"/>
          </p:nvPr>
        </p:nvSpPr>
        <p:spPr>
          <a:xfrm>
            <a:off x="-1454833" y="486033"/>
            <a:ext cx="6100800" cy="6100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85165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>
            <a:spLocks noGrp="1"/>
          </p:cNvSpPr>
          <p:nvPr>
            <p:ph type="title"/>
          </p:nvPr>
        </p:nvSpPr>
        <p:spPr>
          <a:xfrm>
            <a:off x="6585033" y="1559984"/>
            <a:ext cx="4186800" cy="22420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1"/>
          </p:nvPr>
        </p:nvSpPr>
        <p:spPr>
          <a:xfrm>
            <a:off x="6585033" y="3802017"/>
            <a:ext cx="4186800" cy="16952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1" name="Google Shape;161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204963" y="5115336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831223" y="-867868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271684">
            <a:off x="405602" y="508016"/>
            <a:ext cx="2243875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0489508" y="4907106"/>
            <a:ext cx="2340649" cy="246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>
            <a:spLocks noGrp="1"/>
          </p:cNvSpPr>
          <p:nvPr>
            <p:ph type="pic" idx="2"/>
          </p:nvPr>
        </p:nvSpPr>
        <p:spPr>
          <a:xfrm>
            <a:off x="1741500" y="1359397"/>
            <a:ext cx="4338400" cy="4338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587551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1566133" y="1928384"/>
            <a:ext cx="3438000" cy="13888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1566133" y="3405951"/>
            <a:ext cx="3438000" cy="13552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9" name="Google Shape;169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57221" y="1424840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4496033">
            <a:off x="9362895" y="4169281"/>
            <a:ext cx="3223892" cy="344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31287">
            <a:off x="-659356" y="4589339"/>
            <a:ext cx="2702616" cy="309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3680263" y="-1222445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60966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7118867" y="1928400"/>
            <a:ext cx="3507200" cy="14404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subTitle" idx="1"/>
          </p:nvPr>
        </p:nvSpPr>
        <p:spPr>
          <a:xfrm>
            <a:off x="7119033" y="3267200"/>
            <a:ext cx="3507200" cy="14404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6" name="Google Shape;176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73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5400000">
            <a:off x="10225832" y="4620613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7947522" y="5582092"/>
            <a:ext cx="1876465" cy="215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5975359" y="-1084823"/>
            <a:ext cx="2243876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96300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body" idx="1"/>
          </p:nvPr>
        </p:nvSpPr>
        <p:spPr>
          <a:xfrm>
            <a:off x="950967" y="1440800"/>
            <a:ext cx="10290000" cy="4697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marL="608995" lvl="0" indent="-42292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8060" lvl="1" indent="-42292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7077" lvl="2" indent="-42292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6118" lvl="3" indent="-42292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5112" lvl="4" indent="-42292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4107" lvl="5" indent="-42292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3147" lvl="6" indent="-42292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2170" lvl="7" indent="-42292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1230" lvl="8" indent="-42292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193" name="Google Shape;193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5400000">
            <a:off x="9585327" y="2879756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805768" y="5546881"/>
            <a:ext cx="1785333" cy="195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635040">
            <a:off x="2818043" y="5017099"/>
            <a:ext cx="1854513" cy="2855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25112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ubTitle" idx="1"/>
          </p:nvPr>
        </p:nvSpPr>
        <p:spPr>
          <a:xfrm>
            <a:off x="6186157" y="3994097"/>
            <a:ext cx="3509600" cy="1347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subTitle" idx="2"/>
          </p:nvPr>
        </p:nvSpPr>
        <p:spPr>
          <a:xfrm>
            <a:off x="2496251" y="3994097"/>
            <a:ext cx="3509600" cy="1347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3"/>
          </p:nvPr>
        </p:nvSpPr>
        <p:spPr>
          <a:xfrm>
            <a:off x="2496251" y="3343933"/>
            <a:ext cx="3509600" cy="7452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subTitle" idx="4"/>
          </p:nvPr>
        </p:nvSpPr>
        <p:spPr>
          <a:xfrm>
            <a:off x="6186161" y="3343933"/>
            <a:ext cx="3509600" cy="7452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231992" y="3498897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056585">
            <a:off x="8987560" y="5600145"/>
            <a:ext cx="1275385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716776" y="1834749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86163" y="6215170"/>
            <a:ext cx="1270532" cy="145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72839" y="15341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981631" y="40891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-172840" y="2846870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600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960000" y="1367933"/>
            <a:ext cx="5585600" cy="14624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960000" y="2830500"/>
            <a:ext cx="5585600" cy="2659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56" name="Google Shape;56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930329" y="96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07825" y="-1605344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400000">
            <a:off x="10028347" y="-888424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94759">
            <a:off x="1738275" y="5039907"/>
            <a:ext cx="3491268" cy="36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7448149" y="5115585"/>
            <a:ext cx="2148383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>
            <a:spLocks noGrp="1"/>
          </p:cNvSpPr>
          <p:nvPr>
            <p:ph type="pic" idx="2"/>
          </p:nvPr>
        </p:nvSpPr>
        <p:spPr>
          <a:xfrm>
            <a:off x="7582300" y="458733"/>
            <a:ext cx="6155600" cy="61556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239352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subTitle" idx="1"/>
          </p:nvPr>
        </p:nvSpPr>
        <p:spPr>
          <a:xfrm>
            <a:off x="1502400" y="3850000"/>
            <a:ext cx="9187200" cy="1747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5"/>
          <p:cNvSpPr txBox="1">
            <a:spLocks noGrp="1"/>
          </p:cNvSpPr>
          <p:nvPr>
            <p:ph type="subTitle" idx="2"/>
          </p:nvPr>
        </p:nvSpPr>
        <p:spPr>
          <a:xfrm>
            <a:off x="1502400" y="1882967"/>
            <a:ext cx="9187200" cy="1747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023728" y="59388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232057" y="1619359"/>
            <a:ext cx="1463055" cy="174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07750">
            <a:off x="11241024" y="2868085"/>
            <a:ext cx="1962021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-5400000">
            <a:off x="-2772473" y="3453196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43945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7"/>
          <p:cNvSpPr txBox="1">
            <a:spLocks noGrp="1"/>
          </p:cNvSpPr>
          <p:nvPr>
            <p:ph type="subTitle" idx="1"/>
          </p:nvPr>
        </p:nvSpPr>
        <p:spPr>
          <a:xfrm>
            <a:off x="1250168" y="4029137"/>
            <a:ext cx="2900400" cy="11592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7"/>
          <p:cNvSpPr txBox="1">
            <a:spLocks noGrp="1"/>
          </p:cNvSpPr>
          <p:nvPr>
            <p:ph type="subTitle" idx="2"/>
          </p:nvPr>
        </p:nvSpPr>
        <p:spPr>
          <a:xfrm>
            <a:off x="4645796" y="4029137"/>
            <a:ext cx="2900400" cy="11592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7"/>
          <p:cNvSpPr txBox="1">
            <a:spLocks noGrp="1"/>
          </p:cNvSpPr>
          <p:nvPr>
            <p:ph type="subTitle" idx="3"/>
          </p:nvPr>
        </p:nvSpPr>
        <p:spPr>
          <a:xfrm>
            <a:off x="8041432" y="4029137"/>
            <a:ext cx="2900400" cy="11592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7"/>
          <p:cNvSpPr txBox="1">
            <a:spLocks noGrp="1"/>
          </p:cNvSpPr>
          <p:nvPr>
            <p:ph type="subTitle" idx="4"/>
          </p:nvPr>
        </p:nvSpPr>
        <p:spPr>
          <a:xfrm>
            <a:off x="1250167" y="3423035"/>
            <a:ext cx="2900400" cy="7036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7"/>
          <p:cNvSpPr txBox="1">
            <a:spLocks noGrp="1"/>
          </p:cNvSpPr>
          <p:nvPr>
            <p:ph type="subTitle" idx="5"/>
          </p:nvPr>
        </p:nvSpPr>
        <p:spPr>
          <a:xfrm>
            <a:off x="4645800" y="3423035"/>
            <a:ext cx="2900400" cy="7036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7"/>
          <p:cNvSpPr txBox="1">
            <a:spLocks noGrp="1"/>
          </p:cNvSpPr>
          <p:nvPr>
            <p:ph type="subTitle" idx="6"/>
          </p:nvPr>
        </p:nvSpPr>
        <p:spPr>
          <a:xfrm>
            <a:off x="8041433" y="3423035"/>
            <a:ext cx="2900400" cy="7036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543863" y="5940368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941836" y="49070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445666">
            <a:off x="-330208" y="5216489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13424" y="5442475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9192712" y="6670048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1554704" y="2725119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81946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1"/>
          </p:nvPr>
        </p:nvSpPr>
        <p:spPr>
          <a:xfrm>
            <a:off x="3217733" y="2670300"/>
            <a:ext cx="26376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2"/>
          </p:nvPr>
        </p:nvSpPr>
        <p:spPr>
          <a:xfrm>
            <a:off x="6305869" y="2670300"/>
            <a:ext cx="26376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3"/>
          </p:nvPr>
        </p:nvSpPr>
        <p:spPr>
          <a:xfrm>
            <a:off x="3217733" y="4865400"/>
            <a:ext cx="26376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4"/>
          </p:nvPr>
        </p:nvSpPr>
        <p:spPr>
          <a:xfrm>
            <a:off x="6305869" y="4865400"/>
            <a:ext cx="26376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8"/>
          <p:cNvSpPr txBox="1">
            <a:spLocks noGrp="1"/>
          </p:cNvSpPr>
          <p:nvPr>
            <p:ph type="subTitle" idx="5"/>
          </p:nvPr>
        </p:nvSpPr>
        <p:spPr>
          <a:xfrm>
            <a:off x="3217733" y="2088167"/>
            <a:ext cx="2637600" cy="7068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subTitle" idx="6"/>
          </p:nvPr>
        </p:nvSpPr>
        <p:spPr>
          <a:xfrm>
            <a:off x="3217733" y="4283467"/>
            <a:ext cx="2637600" cy="7068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subTitle" idx="7"/>
          </p:nvPr>
        </p:nvSpPr>
        <p:spPr>
          <a:xfrm>
            <a:off x="6305867" y="2088167"/>
            <a:ext cx="2637600" cy="7068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subTitle" idx="8"/>
          </p:nvPr>
        </p:nvSpPr>
        <p:spPr>
          <a:xfrm>
            <a:off x="6305867" y="4283467"/>
            <a:ext cx="2637600" cy="7068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48" name="Google Shape;248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913792" y="6270793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373749">
            <a:off x="4770285" y="5663547"/>
            <a:ext cx="2340651" cy="246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160744">
            <a:off x="10102353" y="2410426"/>
            <a:ext cx="4379051" cy="243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194432" y="4470661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389344" y="2725120"/>
            <a:ext cx="2483479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26589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9"/>
          <p:cNvSpPr txBox="1">
            <a:spLocks noGrp="1"/>
          </p:cNvSpPr>
          <p:nvPr>
            <p:ph type="subTitle" idx="1"/>
          </p:nvPr>
        </p:nvSpPr>
        <p:spPr>
          <a:xfrm>
            <a:off x="1483467" y="2894765"/>
            <a:ext cx="26336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9"/>
          <p:cNvSpPr txBox="1">
            <a:spLocks noGrp="1"/>
          </p:cNvSpPr>
          <p:nvPr>
            <p:ph type="subTitle" idx="2"/>
          </p:nvPr>
        </p:nvSpPr>
        <p:spPr>
          <a:xfrm>
            <a:off x="4776597" y="2894765"/>
            <a:ext cx="26336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9"/>
          <p:cNvSpPr txBox="1">
            <a:spLocks noGrp="1"/>
          </p:cNvSpPr>
          <p:nvPr>
            <p:ph type="subTitle" idx="3"/>
          </p:nvPr>
        </p:nvSpPr>
        <p:spPr>
          <a:xfrm>
            <a:off x="1483467" y="5225631"/>
            <a:ext cx="26336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subTitle" idx="4"/>
          </p:nvPr>
        </p:nvSpPr>
        <p:spPr>
          <a:xfrm>
            <a:off x="4776597" y="5225631"/>
            <a:ext cx="26336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subTitle" idx="5"/>
          </p:nvPr>
        </p:nvSpPr>
        <p:spPr>
          <a:xfrm>
            <a:off x="8069729" y="2894765"/>
            <a:ext cx="26336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subTitle" idx="6"/>
          </p:nvPr>
        </p:nvSpPr>
        <p:spPr>
          <a:xfrm>
            <a:off x="8069729" y="5225631"/>
            <a:ext cx="26336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ubTitle" idx="7"/>
          </p:nvPr>
        </p:nvSpPr>
        <p:spPr>
          <a:xfrm>
            <a:off x="1481467" y="2402537"/>
            <a:ext cx="2637600" cy="6464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8"/>
          </p:nvPr>
        </p:nvSpPr>
        <p:spPr>
          <a:xfrm>
            <a:off x="4774597" y="2402537"/>
            <a:ext cx="2637600" cy="6464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subTitle" idx="9"/>
          </p:nvPr>
        </p:nvSpPr>
        <p:spPr>
          <a:xfrm>
            <a:off x="8067729" y="2402537"/>
            <a:ext cx="2637600" cy="6464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4" name="Google Shape;264;p29"/>
          <p:cNvSpPr txBox="1">
            <a:spLocks noGrp="1"/>
          </p:cNvSpPr>
          <p:nvPr>
            <p:ph type="subTitle" idx="13"/>
          </p:nvPr>
        </p:nvSpPr>
        <p:spPr>
          <a:xfrm>
            <a:off x="1481467" y="4731867"/>
            <a:ext cx="2637600" cy="6464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5" name="Google Shape;265;p29"/>
          <p:cNvSpPr txBox="1">
            <a:spLocks noGrp="1"/>
          </p:cNvSpPr>
          <p:nvPr>
            <p:ph type="subTitle" idx="14"/>
          </p:nvPr>
        </p:nvSpPr>
        <p:spPr>
          <a:xfrm>
            <a:off x="4774597" y="4731867"/>
            <a:ext cx="2637600" cy="6464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6" name="Google Shape;266;p29"/>
          <p:cNvSpPr txBox="1">
            <a:spLocks noGrp="1"/>
          </p:cNvSpPr>
          <p:nvPr>
            <p:ph type="subTitle" idx="15"/>
          </p:nvPr>
        </p:nvSpPr>
        <p:spPr>
          <a:xfrm>
            <a:off x="8067729" y="4731867"/>
            <a:ext cx="2637600" cy="6464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67" name="Google Shape;267;p29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4026856" y="6214377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795993" y="3058899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1964" y="3058829"/>
            <a:ext cx="2062176" cy="2463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07163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/>
          <p:cNvSpPr txBox="1">
            <a:spLocks noGrp="1"/>
          </p:cNvSpPr>
          <p:nvPr>
            <p:ph type="title" hasCustomPrompt="1"/>
          </p:nvPr>
        </p:nvSpPr>
        <p:spPr>
          <a:xfrm>
            <a:off x="950967" y="719333"/>
            <a:ext cx="4608400" cy="1025200"/>
          </a:xfrm>
          <a:prstGeom prst="rect">
            <a:avLst/>
          </a:prstGeom>
          <a:noFill/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30"/>
          <p:cNvSpPr txBox="1">
            <a:spLocks noGrp="1"/>
          </p:cNvSpPr>
          <p:nvPr>
            <p:ph type="subTitle" idx="1"/>
          </p:nvPr>
        </p:nvSpPr>
        <p:spPr>
          <a:xfrm>
            <a:off x="950967" y="1877200"/>
            <a:ext cx="4608400" cy="4968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3" name="Google Shape;273;p30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2596539"/>
            <a:ext cx="4608400" cy="1025200"/>
          </a:xfrm>
          <a:prstGeom prst="rect">
            <a:avLst/>
          </a:prstGeom>
          <a:noFill/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30"/>
          <p:cNvSpPr txBox="1">
            <a:spLocks noGrp="1"/>
          </p:cNvSpPr>
          <p:nvPr>
            <p:ph type="subTitle" idx="3"/>
          </p:nvPr>
        </p:nvSpPr>
        <p:spPr>
          <a:xfrm>
            <a:off x="950967" y="3757833"/>
            <a:ext cx="4608400" cy="4968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title" idx="4" hasCustomPrompt="1"/>
          </p:nvPr>
        </p:nvSpPr>
        <p:spPr>
          <a:xfrm>
            <a:off x="950967" y="4477145"/>
            <a:ext cx="4608400" cy="1025200"/>
          </a:xfrm>
          <a:prstGeom prst="rect">
            <a:avLst/>
          </a:prstGeom>
          <a:noFill/>
        </p:spPr>
        <p:txBody>
          <a:bodyPr spcFirstLastPara="1" wrap="square" lIns="121798" tIns="121798" rIns="121798" bIns="12179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30"/>
          <p:cNvSpPr txBox="1">
            <a:spLocks noGrp="1"/>
          </p:cNvSpPr>
          <p:nvPr>
            <p:ph type="subTitle" idx="5"/>
          </p:nvPr>
        </p:nvSpPr>
        <p:spPr>
          <a:xfrm>
            <a:off x="950967" y="5641868"/>
            <a:ext cx="4608400" cy="4968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pic>
        <p:nvPicPr>
          <p:cNvPr id="277" name="Google Shape;277;p3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154335" y="3621735"/>
            <a:ext cx="2062168" cy="317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022031" y="-35732"/>
            <a:ext cx="2916900" cy="334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378479" y="4658672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076671" y="-300865"/>
            <a:ext cx="1515200" cy="204039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0"/>
          <p:cNvSpPr>
            <a:spLocks noGrp="1"/>
          </p:cNvSpPr>
          <p:nvPr>
            <p:ph type="pic" idx="6"/>
          </p:nvPr>
        </p:nvSpPr>
        <p:spPr>
          <a:xfrm>
            <a:off x="6567033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001269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 txBox="1">
            <a:spLocks noGrp="1"/>
          </p:cNvSpPr>
          <p:nvPr>
            <p:ph type="title" hasCustomPrompt="1"/>
          </p:nvPr>
        </p:nvSpPr>
        <p:spPr>
          <a:xfrm>
            <a:off x="1175233" y="2568167"/>
            <a:ext cx="1490800" cy="806800"/>
          </a:xfrm>
          <a:prstGeom prst="rect">
            <a:avLst/>
          </a:prstGeom>
          <a:noFill/>
        </p:spPr>
        <p:txBody>
          <a:bodyPr spcFirstLastPara="1" wrap="square" lIns="121798" tIns="121798" rIns="121798" bIns="121798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4" name="Google Shape;284;p31"/>
          <p:cNvSpPr txBox="1">
            <a:spLocks noGrp="1"/>
          </p:cNvSpPr>
          <p:nvPr>
            <p:ph type="subTitle" idx="1"/>
          </p:nvPr>
        </p:nvSpPr>
        <p:spPr>
          <a:xfrm>
            <a:off x="1175233" y="4228167"/>
            <a:ext cx="45392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5" name="Google Shape;285;p31"/>
          <p:cNvSpPr txBox="1">
            <a:spLocks noGrp="1"/>
          </p:cNvSpPr>
          <p:nvPr>
            <p:ph type="subTitle" idx="2"/>
          </p:nvPr>
        </p:nvSpPr>
        <p:spPr>
          <a:xfrm>
            <a:off x="1175233" y="3652067"/>
            <a:ext cx="4539200" cy="5872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6" name="Google Shape;286;p31"/>
          <p:cNvSpPr txBox="1">
            <a:spLocks noGrp="1"/>
          </p:cNvSpPr>
          <p:nvPr>
            <p:ph type="title" idx="3" hasCustomPrompt="1"/>
          </p:nvPr>
        </p:nvSpPr>
        <p:spPr>
          <a:xfrm>
            <a:off x="6242233" y="2568167"/>
            <a:ext cx="1446000" cy="806800"/>
          </a:xfrm>
          <a:prstGeom prst="rect">
            <a:avLst/>
          </a:prstGeom>
          <a:noFill/>
        </p:spPr>
        <p:txBody>
          <a:bodyPr spcFirstLastPara="1" wrap="square" lIns="121798" tIns="121798" rIns="121798" bIns="121798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7" name="Google Shape;287;p31"/>
          <p:cNvSpPr txBox="1">
            <a:spLocks noGrp="1"/>
          </p:cNvSpPr>
          <p:nvPr>
            <p:ph type="subTitle" idx="4"/>
          </p:nvPr>
        </p:nvSpPr>
        <p:spPr>
          <a:xfrm>
            <a:off x="6242233" y="4228167"/>
            <a:ext cx="45392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8" name="Google Shape;288;p31"/>
          <p:cNvSpPr txBox="1">
            <a:spLocks noGrp="1"/>
          </p:cNvSpPr>
          <p:nvPr>
            <p:ph type="subTitle" idx="5"/>
          </p:nvPr>
        </p:nvSpPr>
        <p:spPr>
          <a:xfrm>
            <a:off x="6242233" y="3652067"/>
            <a:ext cx="4539200" cy="587200"/>
          </a:xfrm>
          <a:prstGeom prst="rect">
            <a:avLst/>
          </a:prstGeom>
        </p:spPr>
        <p:txBody>
          <a:bodyPr spcFirstLastPara="1" wrap="square" lIns="121798" tIns="121798" rIns="121798" bIns="121798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9" name="Google Shape;289;p31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98" tIns="121798" rIns="121798" bIns="12179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90" name="Google Shape;290;p3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855461">
            <a:off x="11340715" y="3652080"/>
            <a:ext cx="953900" cy="146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359130">
            <a:off x="11462840" y="1075433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406607">
            <a:off x="-2595953" y="3062950"/>
            <a:ext cx="4802036" cy="505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39693" y="5571399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4445666">
            <a:off x="4800646" y="5390673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00976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965608" y="3068130"/>
            <a:ext cx="1923600" cy="259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3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120195" y="-1077445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063349">
            <a:off x="8513431" y="4075747"/>
            <a:ext cx="2805900" cy="4321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3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201544" y="2555872"/>
            <a:ext cx="2483479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3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548902" y="635345"/>
            <a:ext cx="2057435" cy="2014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01090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73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6221773">
            <a:off x="8392931" y="5645709"/>
            <a:ext cx="1876468" cy="215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702660">
            <a:off x="9863635" y="3967213"/>
            <a:ext cx="2062168" cy="317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023979" y="1339508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6411699">
            <a:off x="1630563" y="-873399"/>
            <a:ext cx="1515199" cy="2040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7920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300"/>
            </a:lvl1pPr>
            <a:lvl2pPr marL="407860" indent="0" algn="ctr">
              <a:buNone/>
              <a:defRPr sz="1900"/>
            </a:lvl2pPr>
            <a:lvl3pPr marL="815720" indent="0" algn="ctr">
              <a:buNone/>
              <a:defRPr sz="1700"/>
            </a:lvl3pPr>
            <a:lvl4pPr marL="1223561" indent="0" algn="ctr">
              <a:buNone/>
              <a:defRPr sz="1500"/>
            </a:lvl4pPr>
            <a:lvl5pPr marL="1631441" indent="0" algn="ctr">
              <a:buNone/>
              <a:defRPr sz="1500"/>
            </a:lvl5pPr>
            <a:lvl6pPr marL="2039282" indent="0" algn="ctr">
              <a:buNone/>
              <a:defRPr sz="1500"/>
            </a:lvl6pPr>
            <a:lvl7pPr marL="2447123" indent="0" algn="ctr">
              <a:buNone/>
              <a:defRPr sz="1500"/>
            </a:lvl7pPr>
            <a:lvl8pPr marL="2854963" indent="0" algn="ctr">
              <a:buNone/>
              <a:defRPr sz="1500"/>
            </a:lvl8pPr>
            <a:lvl9pPr marL="3262842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0990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99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50967" y="2103267"/>
            <a:ext cx="5620400" cy="19476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50967" y="3949133"/>
            <a:ext cx="5620400" cy="805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6" name="Google Shape;76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322844" y="-22158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178869" y="4222329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8760005" y="-512271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9588724" y="567588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9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1648279" y="4840209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1128632" y="3030852"/>
            <a:ext cx="1614555" cy="311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4734684" y="5706814"/>
            <a:ext cx="2722735" cy="151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2042456">
            <a:off x="3019824" y="-793846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-570143" y="4698965"/>
            <a:ext cx="1782144" cy="195635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"/>
          <p:cNvSpPr>
            <a:spLocks noGrp="1"/>
          </p:cNvSpPr>
          <p:nvPr>
            <p:ph type="pic" idx="2"/>
          </p:nvPr>
        </p:nvSpPr>
        <p:spPr>
          <a:xfrm>
            <a:off x="6922900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682741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0"/>
            <a:ext cx="10515600" cy="2852737"/>
          </a:xfrm>
        </p:spPr>
        <p:txBody>
          <a:bodyPr anchor="b"/>
          <a:lstStyle>
            <a:lvl1pPr>
              <a:defRPr sz="5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078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157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235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6314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0392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4471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28549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2628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1605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9048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07860" indent="0">
              <a:buNone/>
              <a:defRPr sz="1900" b="1"/>
            </a:lvl2pPr>
            <a:lvl3pPr marL="815720" indent="0">
              <a:buNone/>
              <a:defRPr sz="1700" b="1"/>
            </a:lvl3pPr>
            <a:lvl4pPr marL="1223561" indent="0">
              <a:buNone/>
              <a:defRPr sz="1500" b="1"/>
            </a:lvl4pPr>
            <a:lvl5pPr marL="1631441" indent="0">
              <a:buNone/>
              <a:defRPr sz="1500" b="1"/>
            </a:lvl5pPr>
            <a:lvl6pPr marL="2039282" indent="0">
              <a:buNone/>
              <a:defRPr sz="1500" b="1"/>
            </a:lvl6pPr>
            <a:lvl7pPr marL="2447123" indent="0">
              <a:buNone/>
              <a:defRPr sz="1500" b="1"/>
            </a:lvl7pPr>
            <a:lvl8pPr marL="2854963" indent="0">
              <a:buNone/>
              <a:defRPr sz="1500" b="1"/>
            </a:lvl8pPr>
            <a:lvl9pPr marL="326284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07860" indent="0">
              <a:buNone/>
              <a:defRPr sz="1900" b="1"/>
            </a:lvl2pPr>
            <a:lvl3pPr marL="815720" indent="0">
              <a:buNone/>
              <a:defRPr sz="1700" b="1"/>
            </a:lvl3pPr>
            <a:lvl4pPr marL="1223561" indent="0">
              <a:buNone/>
              <a:defRPr sz="1500" b="1"/>
            </a:lvl4pPr>
            <a:lvl5pPr marL="1631441" indent="0">
              <a:buNone/>
              <a:defRPr sz="1500" b="1"/>
            </a:lvl5pPr>
            <a:lvl6pPr marL="2039282" indent="0">
              <a:buNone/>
              <a:defRPr sz="1500" b="1"/>
            </a:lvl6pPr>
            <a:lvl7pPr marL="2447123" indent="0">
              <a:buNone/>
              <a:defRPr sz="1500" b="1"/>
            </a:lvl7pPr>
            <a:lvl8pPr marL="2854963" indent="0">
              <a:buNone/>
              <a:defRPr sz="1500" b="1"/>
            </a:lvl8pPr>
            <a:lvl9pPr marL="326284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9375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2277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3226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60020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77"/>
            <a:ext cx="6172200" cy="487362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7"/>
          </a:xfrm>
        </p:spPr>
        <p:txBody>
          <a:bodyPr/>
          <a:lstStyle>
            <a:lvl1pPr marL="0" indent="0">
              <a:buNone/>
              <a:defRPr sz="1500"/>
            </a:lvl1pPr>
            <a:lvl2pPr marL="407860" indent="0">
              <a:buNone/>
              <a:defRPr sz="1200"/>
            </a:lvl2pPr>
            <a:lvl3pPr marL="815720" indent="0">
              <a:buNone/>
              <a:defRPr sz="1100"/>
            </a:lvl3pPr>
            <a:lvl4pPr marL="1223561" indent="0">
              <a:buNone/>
              <a:defRPr sz="800"/>
            </a:lvl4pPr>
            <a:lvl5pPr marL="1631441" indent="0">
              <a:buNone/>
              <a:defRPr sz="800"/>
            </a:lvl5pPr>
            <a:lvl6pPr marL="2039282" indent="0">
              <a:buNone/>
              <a:defRPr sz="800"/>
            </a:lvl6pPr>
            <a:lvl7pPr marL="2447123" indent="0">
              <a:buNone/>
              <a:defRPr sz="800"/>
            </a:lvl7pPr>
            <a:lvl8pPr marL="2854963" indent="0">
              <a:buNone/>
              <a:defRPr sz="800"/>
            </a:lvl8pPr>
            <a:lvl9pPr marL="326284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05917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60020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77"/>
            <a:ext cx="6172200" cy="4873625"/>
          </a:xfrm>
        </p:spPr>
        <p:txBody>
          <a:bodyPr/>
          <a:lstStyle>
            <a:lvl1pPr marL="0" indent="0">
              <a:buNone/>
              <a:defRPr sz="2900"/>
            </a:lvl1pPr>
            <a:lvl2pPr marL="407860" indent="0">
              <a:buNone/>
              <a:defRPr sz="2500"/>
            </a:lvl2pPr>
            <a:lvl3pPr marL="815720" indent="0">
              <a:buNone/>
              <a:defRPr sz="2300"/>
            </a:lvl3pPr>
            <a:lvl4pPr marL="1223561" indent="0">
              <a:buNone/>
              <a:defRPr sz="1900"/>
            </a:lvl4pPr>
            <a:lvl5pPr marL="1631441" indent="0">
              <a:buNone/>
              <a:defRPr sz="1900"/>
            </a:lvl5pPr>
            <a:lvl6pPr marL="2039282" indent="0">
              <a:buNone/>
              <a:defRPr sz="1900"/>
            </a:lvl6pPr>
            <a:lvl7pPr marL="2447123" indent="0">
              <a:buNone/>
              <a:defRPr sz="1900"/>
            </a:lvl7pPr>
            <a:lvl8pPr marL="2854963" indent="0">
              <a:buNone/>
              <a:defRPr sz="1900"/>
            </a:lvl8pPr>
            <a:lvl9pPr marL="3262842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7"/>
          </a:xfrm>
        </p:spPr>
        <p:txBody>
          <a:bodyPr/>
          <a:lstStyle>
            <a:lvl1pPr marL="0" indent="0">
              <a:buNone/>
              <a:defRPr sz="1500"/>
            </a:lvl1pPr>
            <a:lvl2pPr marL="407860" indent="0">
              <a:buNone/>
              <a:defRPr sz="1200"/>
            </a:lvl2pPr>
            <a:lvl3pPr marL="815720" indent="0">
              <a:buNone/>
              <a:defRPr sz="1100"/>
            </a:lvl3pPr>
            <a:lvl4pPr marL="1223561" indent="0">
              <a:buNone/>
              <a:defRPr sz="800"/>
            </a:lvl4pPr>
            <a:lvl5pPr marL="1631441" indent="0">
              <a:buNone/>
              <a:defRPr sz="800"/>
            </a:lvl5pPr>
            <a:lvl6pPr marL="2039282" indent="0">
              <a:buNone/>
              <a:defRPr sz="800"/>
            </a:lvl6pPr>
            <a:lvl7pPr marL="2447123" indent="0">
              <a:buNone/>
              <a:defRPr sz="800"/>
            </a:lvl7pPr>
            <a:lvl8pPr marL="2854963" indent="0">
              <a:buNone/>
              <a:defRPr sz="800"/>
            </a:lvl8pPr>
            <a:lvl9pPr marL="326284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775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7759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4" y="365165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4" y="365165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8245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2667001" y="-2667001"/>
            <a:ext cx="6858000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38"/>
          <p:cNvSpPr/>
          <p:nvPr/>
        </p:nvSpPr>
        <p:spPr>
          <a:xfrm>
            <a:off x="752009" y="573377"/>
            <a:ext cx="10687987" cy="5711253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01600" cap="flat" cmpd="thickThin">
            <a:solidFill>
              <a:srgbClr val="918D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81559" tIns="40798" rIns="81559" bIns="40798" anchor="ctr" anchorCtr="0">
            <a:noAutofit/>
          </a:bodyPr>
          <a:lstStyle/>
          <a:p>
            <a:pPr algn="ctr" defTabSz="1087587"/>
            <a:endParaRPr sz="17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8" name="Google Shape;58;p38"/>
          <p:cNvPicPr preferRelativeResize="0"/>
          <p:nvPr/>
        </p:nvPicPr>
        <p:blipFill rotWithShape="1">
          <a:blip r:embed="rId3">
            <a:alphaModFix/>
          </a:blip>
          <a:srcRect l="5208" t="4495" r="60739" b="73505"/>
          <a:stretch/>
        </p:blipFill>
        <p:spPr>
          <a:xfrm>
            <a:off x="9938882" y="-723329"/>
            <a:ext cx="3002311" cy="2593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8"/>
          <p:cNvPicPr preferRelativeResize="0"/>
          <p:nvPr/>
        </p:nvPicPr>
        <p:blipFill rotWithShape="1">
          <a:blip r:embed="rId4">
            <a:alphaModFix/>
          </a:blip>
          <a:srcRect l="50718" t="16714" r="18481" b="17163"/>
          <a:stretch/>
        </p:blipFill>
        <p:spPr>
          <a:xfrm flipH="1">
            <a:off x="148638" y="4194849"/>
            <a:ext cx="2092007" cy="2526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8" descr="图片包含 植物, 树叶, 蕨&#10;&#10;描述已自动生成"/>
          <p:cNvPicPr preferRelativeResize="0"/>
          <p:nvPr/>
        </p:nvPicPr>
        <p:blipFill rotWithShape="1">
          <a:blip r:embed="rId5">
            <a:alphaModFix/>
          </a:blip>
          <a:srcRect l="4808" t="34316" r="73130" b="28930"/>
          <a:stretch/>
        </p:blipFill>
        <p:spPr>
          <a:xfrm>
            <a:off x="9429798" y="4269795"/>
            <a:ext cx="2762249" cy="2588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31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2215900" y="2156200"/>
            <a:ext cx="7760400" cy="19328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2215900" y="4158600"/>
            <a:ext cx="7760400" cy="5432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92" name="Google Shape;92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619896" y="5757515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50963" y="-1002079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03017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" y="1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2870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1886" indent="0" algn="ctr">
              <a:buNone/>
              <a:defRPr sz="1500"/>
            </a:lvl2pPr>
            <a:lvl3pPr marL="683778" indent="0" algn="ctr">
              <a:buNone/>
              <a:defRPr sz="1500"/>
            </a:lvl3pPr>
            <a:lvl4pPr marL="1025630" indent="0" algn="ctr">
              <a:buNone/>
              <a:defRPr sz="1200"/>
            </a:lvl4pPr>
            <a:lvl5pPr marL="1367500" indent="0" algn="ctr">
              <a:buNone/>
              <a:defRPr sz="1200"/>
            </a:lvl5pPr>
            <a:lvl6pPr marL="1709368" indent="0" algn="ctr">
              <a:buNone/>
              <a:defRPr sz="1200"/>
            </a:lvl6pPr>
            <a:lvl7pPr marL="2051219" indent="0" algn="ctr">
              <a:buNone/>
              <a:defRPr sz="1200"/>
            </a:lvl7pPr>
            <a:lvl8pPr marL="2393111" indent="0" algn="ctr">
              <a:buNone/>
              <a:defRPr sz="1200"/>
            </a:lvl8pPr>
            <a:lvl9pPr marL="273499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7452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2671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1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7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25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7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9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12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31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49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38774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25021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4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1886" indent="0">
              <a:buNone/>
              <a:defRPr sz="1500" b="1"/>
            </a:lvl2pPr>
            <a:lvl3pPr marL="683778" indent="0">
              <a:buNone/>
              <a:defRPr sz="1500" b="1"/>
            </a:lvl3pPr>
            <a:lvl4pPr marL="1025630" indent="0">
              <a:buNone/>
              <a:defRPr sz="1200" b="1"/>
            </a:lvl4pPr>
            <a:lvl5pPr marL="1367500" indent="0">
              <a:buNone/>
              <a:defRPr sz="1200" b="1"/>
            </a:lvl5pPr>
            <a:lvl6pPr marL="1709368" indent="0">
              <a:buNone/>
              <a:defRPr sz="1200" b="1"/>
            </a:lvl6pPr>
            <a:lvl7pPr marL="2051219" indent="0">
              <a:buNone/>
              <a:defRPr sz="1200" b="1"/>
            </a:lvl7pPr>
            <a:lvl8pPr marL="2393111" indent="0">
              <a:buNone/>
              <a:defRPr sz="1200" b="1"/>
            </a:lvl8pPr>
            <a:lvl9pPr marL="273499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5"/>
            <a:ext cx="5183188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1886" indent="0">
              <a:buNone/>
              <a:defRPr sz="1500" b="1"/>
            </a:lvl2pPr>
            <a:lvl3pPr marL="683778" indent="0">
              <a:buNone/>
              <a:defRPr sz="1500" b="1"/>
            </a:lvl3pPr>
            <a:lvl4pPr marL="1025630" indent="0">
              <a:buNone/>
              <a:defRPr sz="1200" b="1"/>
            </a:lvl4pPr>
            <a:lvl5pPr marL="1367500" indent="0">
              <a:buNone/>
              <a:defRPr sz="1200" b="1"/>
            </a:lvl5pPr>
            <a:lvl6pPr marL="1709368" indent="0">
              <a:buNone/>
              <a:defRPr sz="1200" b="1"/>
            </a:lvl6pPr>
            <a:lvl7pPr marL="2051219" indent="0">
              <a:buNone/>
              <a:defRPr sz="1200" b="1"/>
            </a:lvl7pPr>
            <a:lvl8pPr marL="2393111" indent="0">
              <a:buNone/>
              <a:defRPr sz="1200" b="1"/>
            </a:lvl8pPr>
            <a:lvl9pPr marL="273499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12521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1358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5922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8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1886" indent="0">
              <a:buNone/>
              <a:defRPr sz="1100"/>
            </a:lvl2pPr>
            <a:lvl3pPr marL="683778" indent="0">
              <a:buNone/>
              <a:defRPr sz="900"/>
            </a:lvl3pPr>
            <a:lvl4pPr marL="1025630" indent="0">
              <a:buNone/>
              <a:defRPr sz="700"/>
            </a:lvl4pPr>
            <a:lvl5pPr marL="1367500" indent="0">
              <a:buNone/>
              <a:defRPr sz="700"/>
            </a:lvl5pPr>
            <a:lvl6pPr marL="1709368" indent="0">
              <a:buNone/>
              <a:defRPr sz="700"/>
            </a:lvl6pPr>
            <a:lvl7pPr marL="2051219" indent="0">
              <a:buNone/>
              <a:defRPr sz="700"/>
            </a:lvl7pPr>
            <a:lvl8pPr marL="2393111" indent="0">
              <a:buNone/>
              <a:defRPr sz="700"/>
            </a:lvl8pPr>
            <a:lvl9pPr marL="2734998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9235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5" y="98748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1886" indent="0">
              <a:buNone/>
              <a:defRPr sz="2100"/>
            </a:lvl2pPr>
            <a:lvl3pPr marL="683778" indent="0">
              <a:buNone/>
              <a:defRPr sz="1900"/>
            </a:lvl3pPr>
            <a:lvl4pPr marL="1025630" indent="0">
              <a:buNone/>
              <a:defRPr sz="1500"/>
            </a:lvl4pPr>
            <a:lvl5pPr marL="1367500" indent="0">
              <a:buNone/>
              <a:defRPr sz="1500"/>
            </a:lvl5pPr>
            <a:lvl6pPr marL="1709368" indent="0">
              <a:buNone/>
              <a:defRPr sz="1500"/>
            </a:lvl6pPr>
            <a:lvl7pPr marL="2051219" indent="0">
              <a:buNone/>
              <a:defRPr sz="1500"/>
            </a:lvl7pPr>
            <a:lvl8pPr marL="2393111" indent="0">
              <a:buNone/>
              <a:defRPr sz="1500"/>
            </a:lvl8pPr>
            <a:lvl9pPr marL="273499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1886" indent="0">
              <a:buNone/>
              <a:defRPr sz="1100"/>
            </a:lvl2pPr>
            <a:lvl3pPr marL="683778" indent="0">
              <a:buNone/>
              <a:defRPr sz="900"/>
            </a:lvl3pPr>
            <a:lvl4pPr marL="1025630" indent="0">
              <a:buNone/>
              <a:defRPr sz="700"/>
            </a:lvl4pPr>
            <a:lvl5pPr marL="1367500" indent="0">
              <a:buNone/>
              <a:defRPr sz="700"/>
            </a:lvl5pPr>
            <a:lvl6pPr marL="1709368" indent="0">
              <a:buNone/>
              <a:defRPr sz="700"/>
            </a:lvl6pPr>
            <a:lvl7pPr marL="2051219" indent="0">
              <a:buNone/>
              <a:defRPr sz="700"/>
            </a:lvl7pPr>
            <a:lvl8pPr marL="2393111" indent="0">
              <a:buNone/>
              <a:defRPr sz="700"/>
            </a:lvl8pPr>
            <a:lvl9pPr marL="2734998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20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21020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57202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65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65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4492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xmlns="" id="{F2947CE8-F0FD-4DD8-8B2D-88AE4B02330C}"/>
              </a:ext>
            </a:extLst>
          </p:cNvPr>
          <p:cNvSpPr/>
          <p:nvPr/>
        </p:nvSpPr>
        <p:spPr>
          <a:xfrm rot="20707748">
            <a:off x="-823377" y="-652460"/>
            <a:ext cx="8885768" cy="3943351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BD7EE6AE-F3A0-4D8A-8F5C-43146A49C096}"/>
              </a:ext>
            </a:extLst>
          </p:cNvPr>
          <p:cNvSpPr/>
          <p:nvPr/>
        </p:nvSpPr>
        <p:spPr>
          <a:xfrm rot="20707748">
            <a:off x="8223269" y="-441322"/>
            <a:ext cx="4169835" cy="2425700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xmlns="" id="{97548A6B-10FB-46BD-81BB-90ED62E8601B}"/>
              </a:ext>
            </a:extLst>
          </p:cNvPr>
          <p:cNvSpPr/>
          <p:nvPr/>
        </p:nvSpPr>
        <p:spPr>
          <a:xfrm rot="20707748">
            <a:off x="9525000" y="2001877"/>
            <a:ext cx="3572933" cy="4945063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xmlns="" id="{6580B5BD-3649-4F0D-BE78-CB9F1DD75F27}"/>
              </a:ext>
            </a:extLst>
          </p:cNvPr>
          <p:cNvSpPr/>
          <p:nvPr/>
        </p:nvSpPr>
        <p:spPr>
          <a:xfrm rot="20707748">
            <a:off x="-275168" y="3322641"/>
            <a:ext cx="9838267" cy="4557712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730467" y="3632717"/>
            <a:ext cx="7980212" cy="1606103"/>
          </a:xfrm>
        </p:spPr>
        <p:txBody>
          <a:bodyPr/>
          <a:lstStyle>
            <a:lvl1pPr>
              <a:lnSpc>
                <a:spcPts val="5987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934941" y="5027318"/>
            <a:ext cx="6207063" cy="1128495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5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206DAB3B-F4C9-439E-A32B-464B53C8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20700000">
            <a:off x="8989484" y="2313024"/>
            <a:ext cx="2032000" cy="365125"/>
          </a:xfrm>
        </p:spPr>
        <p:txBody>
          <a:bodyPr/>
          <a:lstStyle>
            <a:lvl1pPr algn="l">
              <a:defRPr sz="1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17A4ABE-ACC5-45D2-8DD0-7672A7CAE9A9}" type="datetimeFigureOut">
              <a:rPr lang="en-GB">
                <a:solidFill>
                  <a:prstClr val="black"/>
                </a:solidFill>
              </a:rPr>
              <a:pPr>
                <a:defRPr/>
              </a:pPr>
              <a:t>14/04/2025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E283FA57-655D-4F55-9AF2-5910A49B2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20700000">
            <a:off x="8735554" y="1528796"/>
            <a:ext cx="328718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E188A0B1-B087-4E5C-A08E-A4DE82ADF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20700000">
            <a:off x="8602133" y="1162110"/>
            <a:ext cx="2844800" cy="42068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0EA95BF6-D872-4A1C-A1BA-2427840430C5}" type="slidenum">
              <a:rPr lang="en-GB" altLang="vi-VN">
                <a:solidFill>
                  <a:prstClr val="black"/>
                </a:solidFill>
              </a:rPr>
              <a:pPr/>
              <a:t>‹#›</a:t>
            </a:fld>
            <a:endParaRPr lang="en-GB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53761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>
            <a:extLst>
              <a:ext uri="{FF2B5EF4-FFF2-40B4-BE49-F238E27FC236}">
                <a16:creationId xmlns:a16="http://schemas.microsoft.com/office/drawing/2014/main" xmlns="" id="{EE979F27-CFAD-49DE-AE30-6F359252DF93}"/>
              </a:ext>
            </a:extLst>
          </p:cNvPr>
          <p:cNvSpPr/>
          <p:nvPr/>
        </p:nvSpPr>
        <p:spPr>
          <a:xfrm rot="907748">
            <a:off x="-1153583" y="850920"/>
            <a:ext cx="4819651" cy="6151563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xmlns="" id="{72187097-64B0-40D0-9D10-8951EB45A45E}"/>
              </a:ext>
            </a:extLst>
          </p:cNvPr>
          <p:cNvSpPr/>
          <p:nvPr/>
        </p:nvSpPr>
        <p:spPr>
          <a:xfrm rot="907748">
            <a:off x="23287" y="-511175"/>
            <a:ext cx="4980516" cy="1387475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xmlns="" id="{DE399DB6-749F-436A-AAC9-D42D47CBC924}"/>
              </a:ext>
            </a:extLst>
          </p:cNvPr>
          <p:cNvSpPr/>
          <p:nvPr/>
        </p:nvSpPr>
        <p:spPr>
          <a:xfrm rot="907748">
            <a:off x="2861733" y="6589740"/>
            <a:ext cx="2641600" cy="536575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xmlns="" id="{25EDACAE-5D3F-46E6-B44F-00F30E6766B7}"/>
              </a:ext>
            </a:extLst>
          </p:cNvPr>
          <p:cNvSpPr/>
          <p:nvPr/>
        </p:nvSpPr>
        <p:spPr>
          <a:xfrm rot="907748">
            <a:off x="4246036" y="-554039"/>
            <a:ext cx="9044517" cy="7826376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1029" y="2639411"/>
            <a:ext cx="5064953" cy="22608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4638712" y="959728"/>
            <a:ext cx="6211648" cy="5077623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DB1F270F-4721-46B6-AAD9-5EF6706F0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900000">
            <a:off x="2254261" y="608048"/>
            <a:ext cx="238548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E5586-CB20-4E5C-BB6E-8F5C216F686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AC0CA943-5156-4302-BE0B-F28C4831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900000">
            <a:off x="4138084" y="6176996"/>
            <a:ext cx="318981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76CDE2FF-D184-467A-AAB4-73200699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900000">
            <a:off x="1686991" y="300040"/>
            <a:ext cx="3050116" cy="365125"/>
          </a:xfrm>
        </p:spPr>
        <p:txBody>
          <a:bodyPr/>
          <a:lstStyle>
            <a:lvl1pPr>
              <a:defRPr/>
            </a:lvl1pPr>
          </a:lstStyle>
          <a:p>
            <a:fld id="{A4AA1ABE-DC6E-4858-8D7E-1800B3600354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482147029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>
            <a:extLst>
              <a:ext uri="{FF2B5EF4-FFF2-40B4-BE49-F238E27FC236}">
                <a16:creationId xmlns:a16="http://schemas.microsoft.com/office/drawing/2014/main" xmlns="" id="{FEA2F27C-C83C-494E-A8D9-211C123FABA1}"/>
              </a:ext>
            </a:extLst>
          </p:cNvPr>
          <p:cNvSpPr/>
          <p:nvPr/>
        </p:nvSpPr>
        <p:spPr>
          <a:xfrm rot="900000">
            <a:off x="-76200" y="-1017588"/>
            <a:ext cx="9882717" cy="343852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xmlns="" id="{F6D2E72A-615E-4CA3-A09A-FEB9694EB66F}"/>
              </a:ext>
            </a:extLst>
          </p:cNvPr>
          <p:cNvSpPr/>
          <p:nvPr/>
        </p:nvSpPr>
        <p:spPr>
          <a:xfrm rot="900000">
            <a:off x="-1035041" y="2417763"/>
            <a:ext cx="9330268" cy="5080000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xmlns="" id="{C31AE197-194D-4E84-A989-FAC9FBD911DC}"/>
              </a:ext>
            </a:extLst>
          </p:cNvPr>
          <p:cNvSpPr/>
          <p:nvPr/>
        </p:nvSpPr>
        <p:spPr>
          <a:xfrm rot="900000">
            <a:off x="8449755" y="3775075"/>
            <a:ext cx="4138084" cy="3544888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xmlns="" id="{169D4FA5-1532-4C1A-9464-9FF87F726A24}"/>
              </a:ext>
            </a:extLst>
          </p:cNvPr>
          <p:cNvSpPr/>
          <p:nvPr/>
        </p:nvSpPr>
        <p:spPr>
          <a:xfrm rot="900000">
            <a:off x="9770533" y="-104765"/>
            <a:ext cx="3134784" cy="3821113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713332" y="2921829"/>
            <a:ext cx="7587808" cy="1570680"/>
          </a:xfrm>
        </p:spPr>
        <p:txBody>
          <a:bodyPr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717132" y="4494249"/>
            <a:ext cx="7028725" cy="1500187"/>
          </a:xfrm>
        </p:spPr>
        <p:txBody>
          <a:bodyPr anchor="t"/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16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33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91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49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08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66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84A76353-6635-4B74-A035-C782A5CC3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900000">
            <a:off x="9171517" y="3760796"/>
            <a:ext cx="20320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DD91CD6-64AE-453D-98C9-FC80CB14A40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F1FDD3B3-02A7-4158-BE05-9567AD6C9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900000">
            <a:off x="9408601" y="3170272"/>
            <a:ext cx="256963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64997303-664C-4123-B93F-866953160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900000" flipH="1">
            <a:off x="9569468" y="2660684"/>
            <a:ext cx="910168" cy="365125"/>
          </a:xfrm>
        </p:spPr>
        <p:txBody>
          <a:bodyPr/>
          <a:lstStyle>
            <a:lvl1pPr algn="l">
              <a:defRPr/>
            </a:lvl1pPr>
          </a:lstStyle>
          <a:p>
            <a:fld id="{A98917A3-17ED-4330-BAAC-3432A0462A6C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4057527302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6">
            <a:extLst>
              <a:ext uri="{FF2B5EF4-FFF2-40B4-BE49-F238E27FC236}">
                <a16:creationId xmlns:a16="http://schemas.microsoft.com/office/drawing/2014/main" xmlns="" id="{FF3C8B5C-5B4F-46DB-9319-AE0A19463210}"/>
              </a:ext>
            </a:extLst>
          </p:cNvPr>
          <p:cNvSpPr/>
          <p:nvPr/>
        </p:nvSpPr>
        <p:spPr>
          <a:xfrm rot="20707748">
            <a:off x="-1176867" y="-625460"/>
            <a:ext cx="9918701" cy="7343775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xmlns="" id="{F84EC8B2-D86B-4379-9569-FE97D28B091C}"/>
              </a:ext>
            </a:extLst>
          </p:cNvPr>
          <p:cNvSpPr/>
          <p:nvPr/>
        </p:nvSpPr>
        <p:spPr>
          <a:xfrm rot="20707748">
            <a:off x="4315889" y="6275415"/>
            <a:ext cx="5850467" cy="1165225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xmlns="" id="{67DD4107-544D-4276-B05C-8E1BDFBE9C82}"/>
              </a:ext>
            </a:extLst>
          </p:cNvPr>
          <p:cNvSpPr/>
          <p:nvPr/>
        </p:nvSpPr>
        <p:spPr>
          <a:xfrm rot="20707748">
            <a:off x="10215036" y="5462588"/>
            <a:ext cx="2277533" cy="1535112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xmlns="" id="{0F1EE492-6C2B-439A-8C4C-7FC578BF942C}"/>
              </a:ext>
            </a:extLst>
          </p:cNvPr>
          <p:cNvSpPr/>
          <p:nvPr/>
        </p:nvSpPr>
        <p:spPr>
          <a:xfrm rot="20707748">
            <a:off x="8890022" y="-490536"/>
            <a:ext cx="4087284" cy="5811839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7699264" y="1991751"/>
            <a:ext cx="4820301" cy="19148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352585" y="1335084"/>
            <a:ext cx="3438144" cy="48398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4934716" y="618004"/>
            <a:ext cx="3440013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C9CCC9A4-8401-4BA7-9247-4C84B0ED8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20700000">
            <a:off x="10342053" y="5888072"/>
            <a:ext cx="165523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05402ED-F113-49BF-A7EB-26C15CB647D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3DCA9C12-EAF3-4A90-89A2-1E972CD44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20700000">
            <a:off x="5405968" y="5494372"/>
            <a:ext cx="416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F823EC0C-55B3-42F1-BD18-A10C5B58A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20700000">
            <a:off x="10253157" y="5643596"/>
            <a:ext cx="1655235" cy="365125"/>
          </a:xfrm>
        </p:spPr>
        <p:txBody>
          <a:bodyPr/>
          <a:lstStyle>
            <a:lvl1pPr algn="l">
              <a:defRPr/>
            </a:lvl1pPr>
          </a:lstStyle>
          <a:p>
            <a:fld id="{E1A1FAFF-149A-4CA8-B75C-00CD3B55CCA2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43371063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52">
            <a:extLst>
              <a:ext uri="{FF2B5EF4-FFF2-40B4-BE49-F238E27FC236}">
                <a16:creationId xmlns:a16="http://schemas.microsoft.com/office/drawing/2014/main" xmlns="" id="{179C844C-4656-4C95-9B90-77FAC42243BD}"/>
              </a:ext>
            </a:extLst>
          </p:cNvPr>
          <p:cNvSpPr/>
          <p:nvPr/>
        </p:nvSpPr>
        <p:spPr>
          <a:xfrm rot="20707748">
            <a:off x="-1176867" y="-625460"/>
            <a:ext cx="9918701" cy="7343775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53">
            <a:extLst>
              <a:ext uri="{FF2B5EF4-FFF2-40B4-BE49-F238E27FC236}">
                <a16:creationId xmlns:a16="http://schemas.microsoft.com/office/drawing/2014/main" xmlns="" id="{30DEB34D-1350-442C-BC1C-ABBE9CB8D71D}"/>
              </a:ext>
            </a:extLst>
          </p:cNvPr>
          <p:cNvSpPr/>
          <p:nvPr/>
        </p:nvSpPr>
        <p:spPr>
          <a:xfrm rot="20707748">
            <a:off x="4315889" y="6275415"/>
            <a:ext cx="5850467" cy="1165225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54">
            <a:extLst>
              <a:ext uri="{FF2B5EF4-FFF2-40B4-BE49-F238E27FC236}">
                <a16:creationId xmlns:a16="http://schemas.microsoft.com/office/drawing/2014/main" xmlns="" id="{339F8F63-7E39-487B-821E-6A4FB69AEB14}"/>
              </a:ext>
            </a:extLst>
          </p:cNvPr>
          <p:cNvSpPr/>
          <p:nvPr/>
        </p:nvSpPr>
        <p:spPr>
          <a:xfrm rot="20707748">
            <a:off x="10215036" y="5462588"/>
            <a:ext cx="2277533" cy="1535112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55">
            <a:extLst>
              <a:ext uri="{FF2B5EF4-FFF2-40B4-BE49-F238E27FC236}">
                <a16:creationId xmlns:a16="http://schemas.microsoft.com/office/drawing/2014/main" xmlns="" id="{F39B9294-7EA1-4C27-B35C-9692E14D243D}"/>
              </a:ext>
            </a:extLst>
          </p:cNvPr>
          <p:cNvSpPr/>
          <p:nvPr/>
        </p:nvSpPr>
        <p:spPr>
          <a:xfrm rot="20707748">
            <a:off x="8890022" y="-490536"/>
            <a:ext cx="4087284" cy="5811839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7703865" y="1991871"/>
            <a:ext cx="4818887" cy="19141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1139689" y="1406869"/>
            <a:ext cx="2950864" cy="75986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5815" indent="0">
              <a:buNone/>
              <a:defRPr sz="2000" b="1"/>
            </a:lvl2pPr>
            <a:lvl3pPr marL="911663" indent="0">
              <a:buNone/>
              <a:defRPr sz="1900" b="1"/>
            </a:lvl3pPr>
            <a:lvl4pPr marL="1367500" indent="0">
              <a:buNone/>
              <a:defRPr sz="1600" b="1"/>
            </a:lvl4pPr>
            <a:lvl5pPr marL="1823332" indent="0">
              <a:buNone/>
              <a:defRPr sz="1600" b="1"/>
            </a:lvl5pPr>
            <a:lvl6pPr marL="2279186" indent="0">
              <a:buNone/>
              <a:defRPr sz="1600" b="1"/>
            </a:lvl6pPr>
            <a:lvl7pPr marL="2734998" indent="0">
              <a:buNone/>
              <a:defRPr sz="1600" b="1"/>
            </a:lvl7pPr>
            <a:lvl8pPr marL="3190811" indent="0">
              <a:buNone/>
              <a:defRPr sz="1600" b="1"/>
            </a:lvl8pPr>
            <a:lvl9pPr marL="36466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494024" y="2227895"/>
            <a:ext cx="3438144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4714279" y="687553"/>
            <a:ext cx="2953004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5815" indent="0">
              <a:buNone/>
              <a:defRPr sz="2000" b="1"/>
            </a:lvl2pPr>
            <a:lvl3pPr marL="911663" indent="0">
              <a:buNone/>
              <a:defRPr sz="1900" b="1"/>
            </a:lvl3pPr>
            <a:lvl4pPr marL="1367500" indent="0">
              <a:buNone/>
              <a:defRPr sz="1600" b="1"/>
            </a:lvl4pPr>
            <a:lvl5pPr marL="1823332" indent="0">
              <a:buNone/>
              <a:defRPr sz="1600" b="1"/>
            </a:lvl5pPr>
            <a:lvl6pPr marL="2279186" indent="0">
              <a:buNone/>
              <a:defRPr sz="1600" b="1"/>
            </a:lvl6pPr>
            <a:lvl7pPr marL="2734998" indent="0">
              <a:buNone/>
              <a:defRPr sz="1600" b="1"/>
            </a:lvl7pPr>
            <a:lvl8pPr marL="3190811" indent="0">
              <a:buNone/>
              <a:defRPr sz="1600" b="1"/>
            </a:lvl8pPr>
            <a:lvl9pPr marL="36466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5077997" y="1495920"/>
            <a:ext cx="3438144" cy="39559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xmlns="" id="{52478C0C-B19B-4266-B04B-785B2FA74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20700000">
            <a:off x="10337801" y="5888072"/>
            <a:ext cx="1659467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7C23F4E3-FB34-405F-8CD8-31F243CEA4C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xmlns="" id="{E2C7CE18-609D-42B0-9DAD-ACEAF7DF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20700000">
            <a:off x="5401733" y="5495960"/>
            <a:ext cx="416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xmlns="" id="{B0E568BE-4957-4716-A9C8-86E440D41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20700000">
            <a:off x="10253133" y="5642008"/>
            <a:ext cx="1659467" cy="365125"/>
          </a:xfrm>
        </p:spPr>
        <p:txBody>
          <a:bodyPr/>
          <a:lstStyle>
            <a:lvl1pPr algn="l">
              <a:defRPr/>
            </a:lvl1pPr>
          </a:lstStyle>
          <a:p>
            <a:fld id="{BB15DCDB-ED22-4190-855B-D18A2DA5C256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64494515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xmlns="" id="{BD0C1171-9ED2-4224-B9B4-6D0A18FB83A5}"/>
              </a:ext>
            </a:extLst>
          </p:cNvPr>
          <p:cNvSpPr/>
          <p:nvPr/>
        </p:nvSpPr>
        <p:spPr>
          <a:xfrm rot="907748">
            <a:off x="-1153583" y="850920"/>
            <a:ext cx="4819651" cy="6151563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21">
            <a:extLst>
              <a:ext uri="{FF2B5EF4-FFF2-40B4-BE49-F238E27FC236}">
                <a16:creationId xmlns:a16="http://schemas.microsoft.com/office/drawing/2014/main" xmlns="" id="{036F2C18-F0BC-4428-BDB0-C24BB86729CD}"/>
              </a:ext>
            </a:extLst>
          </p:cNvPr>
          <p:cNvSpPr/>
          <p:nvPr/>
        </p:nvSpPr>
        <p:spPr>
          <a:xfrm rot="907748">
            <a:off x="23287" y="-511175"/>
            <a:ext cx="4980516" cy="1387475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22">
            <a:extLst>
              <a:ext uri="{FF2B5EF4-FFF2-40B4-BE49-F238E27FC236}">
                <a16:creationId xmlns:a16="http://schemas.microsoft.com/office/drawing/2014/main" xmlns="" id="{BFAC2FAC-0808-4765-B6B5-87ECFE08A87F}"/>
              </a:ext>
            </a:extLst>
          </p:cNvPr>
          <p:cNvSpPr/>
          <p:nvPr/>
        </p:nvSpPr>
        <p:spPr>
          <a:xfrm rot="907748">
            <a:off x="2861733" y="6589740"/>
            <a:ext cx="2641600" cy="536575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23">
            <a:extLst>
              <a:ext uri="{FF2B5EF4-FFF2-40B4-BE49-F238E27FC236}">
                <a16:creationId xmlns:a16="http://schemas.microsoft.com/office/drawing/2014/main" xmlns="" id="{5034F4D8-10E2-42AC-827E-ED3B66EF3053}"/>
              </a:ext>
            </a:extLst>
          </p:cNvPr>
          <p:cNvSpPr/>
          <p:nvPr/>
        </p:nvSpPr>
        <p:spPr>
          <a:xfrm rot="907748">
            <a:off x="4246036" y="-554039"/>
            <a:ext cx="9044517" cy="7826376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3096" y="2644140"/>
            <a:ext cx="5065777" cy="2255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xmlns="" id="{06C845EB-0A9A-4C8E-9672-86310516F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900000">
            <a:off x="2256369" y="612812"/>
            <a:ext cx="23897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BBF47-F724-4A20-ADF0-982C9FA210F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xmlns="" id="{BB111359-DBC8-4684-A902-458060B2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900000">
            <a:off x="3325301" y="6100796"/>
            <a:ext cx="406823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xmlns="" id="{06389C4E-AF99-43C2-B126-337BF081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900000">
            <a:off x="1682751" y="301633"/>
            <a:ext cx="3048000" cy="365125"/>
          </a:xfrm>
        </p:spPr>
        <p:txBody>
          <a:bodyPr/>
          <a:lstStyle>
            <a:lvl1pPr>
              <a:defRPr/>
            </a:lvl1pPr>
          </a:lstStyle>
          <a:p>
            <a:fld id="{819328BE-77C4-4811-849E-86B99DE2B87B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55532919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xmlns="" id="{054C7A48-0A00-4703-A02C-9CACD8F1D81A}"/>
              </a:ext>
            </a:extLst>
          </p:cNvPr>
          <p:cNvSpPr/>
          <p:nvPr/>
        </p:nvSpPr>
        <p:spPr>
          <a:xfrm rot="900000">
            <a:off x="-495296" y="-1217612"/>
            <a:ext cx="11436351" cy="6343651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ounded Rectangle 12">
            <a:extLst>
              <a:ext uri="{FF2B5EF4-FFF2-40B4-BE49-F238E27FC236}">
                <a16:creationId xmlns:a16="http://schemas.microsoft.com/office/drawing/2014/main" xmlns="" id="{DE9DF0FA-5DD4-4C60-8AE1-7895AD73E43B}"/>
              </a:ext>
            </a:extLst>
          </p:cNvPr>
          <p:cNvSpPr/>
          <p:nvPr/>
        </p:nvSpPr>
        <p:spPr>
          <a:xfrm rot="900000">
            <a:off x="-599019" y="5208676"/>
            <a:ext cx="9961035" cy="2486025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xmlns="" id="{CCCA89D4-53A9-4925-BD94-97A23F33CA82}"/>
              </a:ext>
            </a:extLst>
          </p:cNvPr>
          <p:cNvSpPr/>
          <p:nvPr/>
        </p:nvSpPr>
        <p:spPr>
          <a:xfrm rot="900000">
            <a:off x="9590687" y="6483411"/>
            <a:ext cx="2575983" cy="634999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xmlns="" id="{5CBD06B0-3982-4EAF-A018-FA7D79615307}"/>
              </a:ext>
            </a:extLst>
          </p:cNvPr>
          <p:cNvSpPr/>
          <p:nvPr/>
        </p:nvSpPr>
        <p:spPr>
          <a:xfrm rot="900000">
            <a:off x="10835224" y="92075"/>
            <a:ext cx="2506133" cy="6415088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xmlns="" id="{6854B05B-D229-4203-98BC-B3326DE51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900000">
            <a:off x="10028768" y="5927760"/>
            <a:ext cx="20320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87BA9B92-539D-4037-859F-506501B4ED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xmlns="" id="{903D7C4B-34F2-43EC-A1F6-E07B4B4BC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900000">
            <a:off x="5190067" y="5988111"/>
            <a:ext cx="4165600" cy="293687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CA137FAE-C05B-4405-8648-B8D216F2C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900000">
            <a:off x="10132484" y="5570572"/>
            <a:ext cx="954616" cy="365125"/>
          </a:xfrm>
        </p:spPr>
        <p:txBody>
          <a:bodyPr/>
          <a:lstStyle>
            <a:lvl1pPr algn="l">
              <a:defRPr/>
            </a:lvl1pPr>
          </a:lstStyle>
          <a:p>
            <a:fld id="{45F58CF9-447E-42A2-88B7-1E3C5DEFB723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241717612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xmlns="" id="{BF446C10-15D4-4873-9F28-2EBAA781EB59}"/>
              </a:ext>
            </a:extLst>
          </p:cNvPr>
          <p:cNvSpPr/>
          <p:nvPr/>
        </p:nvSpPr>
        <p:spPr>
          <a:xfrm rot="20707748">
            <a:off x="-1195911" y="-623888"/>
            <a:ext cx="9715501" cy="6040439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xmlns="" id="{9D5ABBD9-3A82-4725-B521-981E156BA904}"/>
              </a:ext>
            </a:extLst>
          </p:cNvPr>
          <p:cNvSpPr/>
          <p:nvPr/>
        </p:nvSpPr>
        <p:spPr>
          <a:xfrm rot="20707748">
            <a:off x="86784" y="5378455"/>
            <a:ext cx="9922933" cy="2476500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xmlns="" id="{216BDE67-028B-4586-98FE-5852503FE8D3}"/>
              </a:ext>
            </a:extLst>
          </p:cNvPr>
          <p:cNvSpPr/>
          <p:nvPr/>
        </p:nvSpPr>
        <p:spPr>
          <a:xfrm rot="20707748">
            <a:off x="10215036" y="5459439"/>
            <a:ext cx="2277533" cy="1538288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xmlns="" id="{B109921A-BC68-4E7C-B402-783CCD650586}"/>
              </a:ext>
            </a:extLst>
          </p:cNvPr>
          <p:cNvSpPr/>
          <p:nvPr/>
        </p:nvSpPr>
        <p:spPr>
          <a:xfrm rot="20707748">
            <a:off x="8898537" y="-490523"/>
            <a:ext cx="4078817" cy="5810251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7703865" y="1991871"/>
            <a:ext cx="4818887" cy="1914144"/>
          </a:xfrm>
        </p:spPr>
        <p:txBody>
          <a:bodyPr/>
          <a:lstStyle>
            <a:lvl1pPr algn="r">
              <a:defRPr sz="4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1126464" y="997935"/>
            <a:ext cx="7124133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4288765" y="5144637"/>
            <a:ext cx="5240501" cy="988131"/>
          </a:xfrm>
        </p:spPr>
        <p:txBody>
          <a:bodyPr/>
          <a:lstStyle>
            <a:lvl1pPr marL="0" indent="0" algn="r">
              <a:buNone/>
              <a:defRPr sz="1900"/>
            </a:lvl1pPr>
            <a:lvl2pPr marL="455815" indent="0">
              <a:buNone/>
              <a:defRPr sz="1200"/>
            </a:lvl2pPr>
            <a:lvl3pPr marL="911663" indent="0">
              <a:buNone/>
              <a:defRPr sz="1100"/>
            </a:lvl3pPr>
            <a:lvl4pPr marL="1367500" indent="0">
              <a:buNone/>
              <a:defRPr sz="900"/>
            </a:lvl4pPr>
            <a:lvl5pPr marL="1823332" indent="0">
              <a:buNone/>
              <a:defRPr sz="900"/>
            </a:lvl5pPr>
            <a:lvl6pPr marL="2279186" indent="0">
              <a:buNone/>
              <a:defRPr sz="900"/>
            </a:lvl6pPr>
            <a:lvl7pPr marL="2734998" indent="0">
              <a:buNone/>
              <a:defRPr sz="900"/>
            </a:lvl7pPr>
            <a:lvl8pPr marL="3190811" indent="0">
              <a:buNone/>
              <a:defRPr sz="900"/>
            </a:lvl8pPr>
            <a:lvl9pPr marL="364662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CA2695A8-D700-459D-B352-66635717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20700000">
            <a:off x="10337801" y="5888072"/>
            <a:ext cx="1659467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E7E4A88B-331F-4B18-9891-86C922839E3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8FED15B8-A3B3-4318-AC57-292F9DCF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20700000">
            <a:off x="5685369" y="6099212"/>
            <a:ext cx="4083051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416F83F3-6B9C-4948-BA80-191747B6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20700000">
            <a:off x="10253133" y="5642008"/>
            <a:ext cx="1659467" cy="365125"/>
          </a:xfrm>
        </p:spPr>
        <p:txBody>
          <a:bodyPr/>
          <a:lstStyle>
            <a:lvl1pPr algn="l">
              <a:defRPr/>
            </a:lvl1pPr>
          </a:lstStyle>
          <a:p>
            <a:fld id="{61FB8477-8837-47E3-AF81-714C5B204D1F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926754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84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"/>
          </p:nvPr>
        </p:nvSpPr>
        <p:spPr>
          <a:xfrm>
            <a:off x="2182633" y="2524681"/>
            <a:ext cx="3871200" cy="8044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2"/>
          </p:nvPr>
        </p:nvSpPr>
        <p:spPr>
          <a:xfrm>
            <a:off x="7241833" y="2524680"/>
            <a:ext cx="3871200" cy="8044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3"/>
          </p:nvPr>
        </p:nvSpPr>
        <p:spPr>
          <a:xfrm>
            <a:off x="2182633" y="4548468"/>
            <a:ext cx="3871200" cy="8044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4"/>
          </p:nvPr>
        </p:nvSpPr>
        <p:spPr>
          <a:xfrm>
            <a:off x="7241833" y="4548467"/>
            <a:ext cx="3871200" cy="8044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5" hasCustomPrompt="1"/>
          </p:nvPr>
        </p:nvSpPr>
        <p:spPr>
          <a:xfrm>
            <a:off x="1098884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750" tIns="121750" rIns="121750" bIns="1217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6" hasCustomPrompt="1"/>
          </p:nvPr>
        </p:nvSpPr>
        <p:spPr>
          <a:xfrm>
            <a:off x="1098884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750" tIns="121750" rIns="121750" bIns="1217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7" hasCustomPrompt="1"/>
          </p:nvPr>
        </p:nvSpPr>
        <p:spPr>
          <a:xfrm>
            <a:off x="6158048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750" tIns="121750" rIns="121750" bIns="1217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8" hasCustomPrompt="1"/>
          </p:nvPr>
        </p:nvSpPr>
        <p:spPr>
          <a:xfrm>
            <a:off x="6158048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750" tIns="121750" rIns="121750" bIns="1217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9"/>
          </p:nvPr>
        </p:nvSpPr>
        <p:spPr>
          <a:xfrm>
            <a:off x="2182633" y="2016500"/>
            <a:ext cx="3871200" cy="6048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3"/>
          </p:nvPr>
        </p:nvSpPr>
        <p:spPr>
          <a:xfrm>
            <a:off x="7241833" y="2016500"/>
            <a:ext cx="3871200" cy="6048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14"/>
          </p:nvPr>
        </p:nvSpPr>
        <p:spPr>
          <a:xfrm>
            <a:off x="2182633" y="4040487"/>
            <a:ext cx="3871200" cy="6048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15"/>
          </p:nvPr>
        </p:nvSpPr>
        <p:spPr>
          <a:xfrm>
            <a:off x="7241833" y="4040487"/>
            <a:ext cx="3871200" cy="6048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09" name="Google Shape;109;p13"/>
          <p:cNvPicPr preferRelativeResize="0"/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>
            <a:off x="10345267" y="4436583"/>
            <a:ext cx="3912800" cy="41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11410764" y="4285929"/>
            <a:ext cx="1369933" cy="146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>
            <a:off x="-1697367" y="2758888"/>
            <a:ext cx="2692133" cy="337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>
            <a:off x="11113215" y="719356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3"/>
          <p:cNvPicPr preferRelativeResize="0"/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 rot="-1708304">
            <a:off x="1148871" y="5649361"/>
            <a:ext cx="2148380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15894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>
            <a:extLst>
              <a:ext uri="{FF2B5EF4-FFF2-40B4-BE49-F238E27FC236}">
                <a16:creationId xmlns:a16="http://schemas.microsoft.com/office/drawing/2014/main" xmlns="" id="{2CE24FB4-5360-4122-8AD9-3F8825920F7E}"/>
              </a:ext>
            </a:extLst>
          </p:cNvPr>
          <p:cNvSpPr/>
          <p:nvPr/>
        </p:nvSpPr>
        <p:spPr>
          <a:xfrm rot="900000">
            <a:off x="-711188" y="-979488"/>
            <a:ext cx="8896351" cy="6821488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xmlns="" id="{14A2B23E-723D-4985-8260-8964362F93E7}"/>
              </a:ext>
            </a:extLst>
          </p:cNvPr>
          <p:cNvSpPr/>
          <p:nvPr/>
        </p:nvSpPr>
        <p:spPr>
          <a:xfrm rot="900000">
            <a:off x="-378868" y="5969048"/>
            <a:ext cx="7067551" cy="1497013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xmlns="" id="{6024FBDB-E3C5-49B6-8EFE-5DA34800A3C3}"/>
              </a:ext>
            </a:extLst>
          </p:cNvPr>
          <p:cNvSpPr/>
          <p:nvPr/>
        </p:nvSpPr>
        <p:spPr>
          <a:xfrm rot="900000">
            <a:off x="9241369" y="-242888"/>
            <a:ext cx="3244851" cy="1384301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xmlns="" id="{E1BC44C6-8DD3-4023-83F7-9969D89A6423}"/>
              </a:ext>
            </a:extLst>
          </p:cNvPr>
          <p:cNvSpPr/>
          <p:nvPr/>
        </p:nvSpPr>
        <p:spPr>
          <a:xfrm rot="900000">
            <a:off x="7865533" y="1282739"/>
            <a:ext cx="5124451" cy="6178551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6943783" y="2412091"/>
            <a:ext cx="5036384" cy="2662841"/>
          </a:xfrm>
        </p:spPr>
        <p:txBody>
          <a:bodyPr anchor="t"/>
          <a:lstStyle>
            <a:lvl1pPr algn="r"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2010039" y="615732"/>
            <a:ext cx="5764672" cy="3294419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5815" indent="0">
              <a:buNone/>
              <a:defRPr sz="2800"/>
            </a:lvl2pPr>
            <a:lvl3pPr marL="911663" indent="0">
              <a:buNone/>
              <a:defRPr sz="2400"/>
            </a:lvl3pPr>
            <a:lvl4pPr marL="1367500" indent="0">
              <a:buNone/>
              <a:defRPr sz="2000"/>
            </a:lvl4pPr>
            <a:lvl5pPr marL="1823332" indent="0">
              <a:buNone/>
              <a:defRPr sz="2000"/>
            </a:lvl5pPr>
            <a:lvl6pPr marL="2279186" indent="0">
              <a:buNone/>
              <a:defRPr sz="2000"/>
            </a:lvl6pPr>
            <a:lvl7pPr marL="2734998" indent="0">
              <a:buNone/>
              <a:defRPr sz="2000"/>
            </a:lvl7pPr>
            <a:lvl8pPr marL="3190811" indent="0">
              <a:buNone/>
              <a:defRPr sz="2000"/>
            </a:lvl8pPr>
            <a:lvl9pPr marL="3646623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1097068" y="4161127"/>
            <a:ext cx="5747888" cy="1203540"/>
          </a:xfrm>
        </p:spPr>
        <p:txBody>
          <a:bodyPr anchor="t"/>
          <a:lstStyle>
            <a:lvl1pPr marL="0" indent="0" algn="ctr">
              <a:buNone/>
              <a:defRPr sz="2000"/>
            </a:lvl1pPr>
            <a:lvl2pPr marL="455815" indent="0">
              <a:buNone/>
              <a:defRPr sz="1200"/>
            </a:lvl2pPr>
            <a:lvl3pPr marL="911663" indent="0">
              <a:buNone/>
              <a:defRPr sz="1100"/>
            </a:lvl3pPr>
            <a:lvl4pPr marL="1367500" indent="0">
              <a:buNone/>
              <a:defRPr sz="900"/>
            </a:lvl4pPr>
            <a:lvl5pPr marL="1823332" indent="0">
              <a:buNone/>
              <a:defRPr sz="900"/>
            </a:lvl5pPr>
            <a:lvl6pPr marL="2279186" indent="0">
              <a:buNone/>
              <a:defRPr sz="900"/>
            </a:lvl6pPr>
            <a:lvl7pPr marL="2734998" indent="0">
              <a:buNone/>
              <a:defRPr sz="900"/>
            </a:lvl7pPr>
            <a:lvl8pPr marL="3190811" indent="0">
              <a:buNone/>
              <a:defRPr sz="900"/>
            </a:lvl8pPr>
            <a:lvl9pPr marL="364662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24447C7D-A53B-4B91-9C1D-D56E77ABF4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900000">
            <a:off x="9323917" y="571536"/>
            <a:ext cx="20320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F12388C-06F0-4A2B-90AF-F1E54F1FAEA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58C7BD8F-1D4B-44E5-8CB7-2E72A8AF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900000">
            <a:off x="863679" y="5162584"/>
            <a:ext cx="3968751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4F49351B-0A59-4EF0-BE64-CA1EEB349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900000">
            <a:off x="9395888" y="390560"/>
            <a:ext cx="2616200" cy="365125"/>
          </a:xfrm>
        </p:spPr>
        <p:txBody>
          <a:bodyPr/>
          <a:lstStyle>
            <a:lvl1pPr algn="l">
              <a:defRPr/>
            </a:lvl1pPr>
          </a:lstStyle>
          <a:p>
            <a:fld id="{58FD2EBC-4F4E-4069-8056-364CB0853E09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141061786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xmlns="" id="{DC86FA6B-2669-4772-9489-02441C6AAFDF}"/>
              </a:ext>
            </a:extLst>
          </p:cNvPr>
          <p:cNvSpPr/>
          <p:nvPr/>
        </p:nvSpPr>
        <p:spPr>
          <a:xfrm rot="20707748">
            <a:off x="-1193800" y="-766762"/>
            <a:ext cx="11110384" cy="5894388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xmlns="" id="{FBDD0180-E5E6-4301-942B-D2DF8F3740B2}"/>
              </a:ext>
            </a:extLst>
          </p:cNvPr>
          <p:cNvSpPr/>
          <p:nvPr/>
        </p:nvSpPr>
        <p:spPr>
          <a:xfrm rot="20707748">
            <a:off x="86784" y="5089573"/>
            <a:ext cx="11370733" cy="2911475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xmlns="" id="{AB6A56D2-D13D-4E65-89E8-0C2A50B3C4F2}"/>
              </a:ext>
            </a:extLst>
          </p:cNvPr>
          <p:cNvSpPr/>
          <p:nvPr/>
        </p:nvSpPr>
        <p:spPr>
          <a:xfrm rot="20707748">
            <a:off x="11379200" y="3840189"/>
            <a:ext cx="1348317" cy="2994027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xmlns="" id="{A71F6C31-C26A-4BCF-BA7D-E8EDA476C65F}"/>
              </a:ext>
            </a:extLst>
          </p:cNvPr>
          <p:cNvSpPr/>
          <p:nvPr/>
        </p:nvSpPr>
        <p:spPr>
          <a:xfrm rot="20707748">
            <a:off x="10117669" y="-322264"/>
            <a:ext cx="2635251" cy="4073527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4245187" y="4760469"/>
            <a:ext cx="6673004" cy="129954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1042553" y="984646"/>
            <a:ext cx="8775039" cy="36047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752ADD24-6EF7-475C-B14D-7212056CEC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20700000">
            <a:off x="9328151" y="6238908"/>
            <a:ext cx="203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EC701-7E3D-401A-A419-487CAE33352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1FA1F427-629E-49B8-9D93-58AA7BBFE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20700000">
            <a:off x="7095067" y="6094448"/>
            <a:ext cx="416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F06DC8B2-7A4C-4BF3-9FF6-C4CFBD02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20700000">
            <a:off x="10909304" y="3246451"/>
            <a:ext cx="1210733" cy="365125"/>
          </a:xfrm>
        </p:spPr>
        <p:txBody>
          <a:bodyPr/>
          <a:lstStyle>
            <a:lvl1pPr algn="l">
              <a:defRPr/>
            </a:lvl1pPr>
          </a:lstStyle>
          <a:p>
            <a:fld id="{16F3C32A-5117-446D-B03F-D0B89A064E34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708783286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xmlns="" id="{26B62B84-69A4-485B-A0B4-42B29CCEEFEC}"/>
              </a:ext>
            </a:extLst>
          </p:cNvPr>
          <p:cNvSpPr/>
          <p:nvPr/>
        </p:nvSpPr>
        <p:spPr>
          <a:xfrm rot="20707748">
            <a:off x="-1176865" y="-625476"/>
            <a:ext cx="9920817" cy="7346951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xmlns="" id="{9B590FE0-8E42-48C7-BAF5-64B9FB9FA396}"/>
              </a:ext>
            </a:extLst>
          </p:cNvPr>
          <p:cNvSpPr/>
          <p:nvPr/>
        </p:nvSpPr>
        <p:spPr>
          <a:xfrm rot="20707748">
            <a:off x="4303248" y="6273801"/>
            <a:ext cx="5861049" cy="1168400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xmlns="" id="{9253FC88-6A46-43B1-A45B-332656D10C4F}"/>
              </a:ext>
            </a:extLst>
          </p:cNvPr>
          <p:cNvSpPr/>
          <p:nvPr/>
        </p:nvSpPr>
        <p:spPr>
          <a:xfrm rot="20707748">
            <a:off x="10212998" y="5459439"/>
            <a:ext cx="2279649" cy="1538288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xmlns="" id="{E4326CCF-340C-4A8B-BBF1-FDFF96C6FFBC}"/>
              </a:ext>
            </a:extLst>
          </p:cNvPr>
          <p:cNvSpPr/>
          <p:nvPr/>
        </p:nvSpPr>
        <p:spPr>
          <a:xfrm rot="20707748">
            <a:off x="8887888" y="-490536"/>
            <a:ext cx="4089400" cy="5811839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anchor="ctr"/>
          <a:lstStyle/>
          <a:p>
            <a:pPr algn="ctr" defTabSz="91166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9057783" y="511462"/>
            <a:ext cx="1914144" cy="4818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1290367" y="1075707"/>
            <a:ext cx="7198608" cy="50882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A0460CBF-0863-4C99-8B0C-68BEA0ADEA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20700000">
            <a:off x="10337801" y="5888072"/>
            <a:ext cx="1659467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A71D7357-BE2B-4F96-8C6A-C9FB6EAA92E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5F532C2A-AE77-4F10-8A1D-F090A53A9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20700000">
            <a:off x="6663275" y="6188108"/>
            <a:ext cx="3175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9EB4DBB1-4235-4F67-82A0-2E3956A2E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20700000">
            <a:off x="10253133" y="5642008"/>
            <a:ext cx="1659467" cy="365125"/>
          </a:xfrm>
        </p:spPr>
        <p:txBody>
          <a:bodyPr/>
          <a:lstStyle>
            <a:lvl1pPr algn="l">
              <a:defRPr/>
            </a:lvl1pPr>
          </a:lstStyle>
          <a:p>
            <a:fld id="{B0BA0579-3E5A-4F89-8D38-C59051021397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471939805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6;p38">
            <a:extLst>
              <a:ext uri="{FF2B5EF4-FFF2-40B4-BE49-F238E27FC236}">
                <a16:creationId xmlns:a16="http://schemas.microsoft.com/office/drawing/2014/main" xmlns="" id="{1C65C600-CC85-4F07-AAAC-151B15DCAAB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57;p38">
            <a:extLst>
              <a:ext uri="{FF2B5EF4-FFF2-40B4-BE49-F238E27FC236}">
                <a16:creationId xmlns:a16="http://schemas.microsoft.com/office/drawing/2014/main" xmlns="" id="{4F666433-E4F5-4D3F-8918-DF9F7CE7F8A7}"/>
              </a:ext>
            </a:extLst>
          </p:cNvPr>
          <p:cNvSpPr/>
          <p:nvPr/>
        </p:nvSpPr>
        <p:spPr>
          <a:xfrm>
            <a:off x="751435" y="573090"/>
            <a:ext cx="10689168" cy="5711827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01600" cap="flat" cmpd="thickThin">
            <a:solidFill>
              <a:srgbClr val="918D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8376" tIns="34190" rIns="68376" bIns="34190" anchor="ctr"/>
          <a:lstStyle/>
          <a:p>
            <a:pPr algn="ctr" defTabSz="911663">
              <a:defRPr/>
            </a:pPr>
            <a:endParaRPr sz="15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58;p38">
            <a:extLst>
              <a:ext uri="{FF2B5EF4-FFF2-40B4-BE49-F238E27FC236}">
                <a16:creationId xmlns:a16="http://schemas.microsoft.com/office/drawing/2014/main" xmlns="" id="{1B1C15B8-DA6C-44D2-AA27-7363EA5E392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39" b="73505"/>
          <a:stretch>
            <a:fillRect/>
          </a:stretch>
        </p:blipFill>
        <p:spPr bwMode="auto">
          <a:xfrm>
            <a:off x="9939885" y="-723900"/>
            <a:ext cx="3001435" cy="25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59;p38">
            <a:extLst>
              <a:ext uri="{FF2B5EF4-FFF2-40B4-BE49-F238E27FC236}">
                <a16:creationId xmlns:a16="http://schemas.microsoft.com/office/drawing/2014/main" xmlns="" id="{47831593-54C8-4BCA-826D-081837A2D4C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t="16714" r="50719" b="17163"/>
          <a:stretch>
            <a:fillRect/>
          </a:stretch>
        </p:blipFill>
        <p:spPr bwMode="auto">
          <a:xfrm>
            <a:off x="148167" y="4194179"/>
            <a:ext cx="2093384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60;p38" descr="图片包含 植物, 树叶, 蕨&#10;&#10;描述已自动生成">
            <a:extLst>
              <a:ext uri="{FF2B5EF4-FFF2-40B4-BE49-F238E27FC236}">
                <a16:creationId xmlns:a16="http://schemas.microsoft.com/office/drawing/2014/main" xmlns="" id="{5950D924-2D37-41BA-95AF-074BF76E8DE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5" r="73129" b="28931"/>
          <a:stretch>
            <a:fillRect/>
          </a:stretch>
        </p:blipFill>
        <p:spPr bwMode="auto">
          <a:xfrm>
            <a:off x="9429821" y="4270462"/>
            <a:ext cx="2762249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5430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1886" indent="0" algn="ctr">
              <a:buNone/>
              <a:defRPr sz="1500"/>
            </a:lvl2pPr>
            <a:lvl3pPr marL="683778" indent="0" algn="ctr">
              <a:buNone/>
              <a:defRPr sz="1500"/>
            </a:lvl3pPr>
            <a:lvl4pPr marL="1025630" indent="0" algn="ctr">
              <a:buNone/>
              <a:defRPr sz="1200"/>
            </a:lvl4pPr>
            <a:lvl5pPr marL="1367500" indent="0" algn="ctr">
              <a:buNone/>
              <a:defRPr sz="1200"/>
            </a:lvl5pPr>
            <a:lvl6pPr marL="1709368" indent="0" algn="ctr">
              <a:buNone/>
              <a:defRPr sz="1200"/>
            </a:lvl6pPr>
            <a:lvl7pPr marL="2051219" indent="0" algn="ctr">
              <a:buNone/>
              <a:defRPr sz="1200"/>
            </a:lvl7pPr>
            <a:lvl8pPr marL="2393111" indent="0" algn="ctr">
              <a:buNone/>
              <a:defRPr sz="1200"/>
            </a:lvl8pPr>
            <a:lvl9pPr marL="273499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63538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53018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1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7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25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7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9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12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31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49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8292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3504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4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1886" indent="0">
              <a:buNone/>
              <a:defRPr sz="1500" b="1"/>
            </a:lvl2pPr>
            <a:lvl3pPr marL="683778" indent="0">
              <a:buNone/>
              <a:defRPr sz="1500" b="1"/>
            </a:lvl3pPr>
            <a:lvl4pPr marL="1025630" indent="0">
              <a:buNone/>
              <a:defRPr sz="1200" b="1"/>
            </a:lvl4pPr>
            <a:lvl5pPr marL="1367500" indent="0">
              <a:buNone/>
              <a:defRPr sz="1200" b="1"/>
            </a:lvl5pPr>
            <a:lvl6pPr marL="1709368" indent="0">
              <a:buNone/>
              <a:defRPr sz="1200" b="1"/>
            </a:lvl6pPr>
            <a:lvl7pPr marL="2051219" indent="0">
              <a:buNone/>
              <a:defRPr sz="1200" b="1"/>
            </a:lvl7pPr>
            <a:lvl8pPr marL="2393111" indent="0">
              <a:buNone/>
              <a:defRPr sz="1200" b="1"/>
            </a:lvl8pPr>
            <a:lvl9pPr marL="273499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5"/>
            <a:ext cx="5183188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1886" indent="0">
              <a:buNone/>
              <a:defRPr sz="1500" b="1"/>
            </a:lvl2pPr>
            <a:lvl3pPr marL="683778" indent="0">
              <a:buNone/>
              <a:defRPr sz="1500" b="1"/>
            </a:lvl3pPr>
            <a:lvl4pPr marL="1025630" indent="0">
              <a:buNone/>
              <a:defRPr sz="1200" b="1"/>
            </a:lvl4pPr>
            <a:lvl5pPr marL="1367500" indent="0">
              <a:buNone/>
              <a:defRPr sz="1200" b="1"/>
            </a:lvl5pPr>
            <a:lvl6pPr marL="1709368" indent="0">
              <a:buNone/>
              <a:defRPr sz="1200" b="1"/>
            </a:lvl6pPr>
            <a:lvl7pPr marL="2051219" indent="0">
              <a:buNone/>
              <a:defRPr sz="1200" b="1"/>
            </a:lvl7pPr>
            <a:lvl8pPr marL="2393111" indent="0">
              <a:buNone/>
              <a:defRPr sz="1200" b="1"/>
            </a:lvl8pPr>
            <a:lvl9pPr marL="273499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0534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91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16" name="Google Shape;116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87327" y="5900961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394136" y="1459263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084105" y="4338292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143225">
            <a:off x="-1051252" y="5111200"/>
            <a:ext cx="1792403" cy="205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792763" y="2197411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38844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45730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8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1886" indent="0">
              <a:buNone/>
              <a:defRPr sz="1100"/>
            </a:lvl2pPr>
            <a:lvl3pPr marL="683778" indent="0">
              <a:buNone/>
              <a:defRPr sz="900"/>
            </a:lvl3pPr>
            <a:lvl4pPr marL="1025630" indent="0">
              <a:buNone/>
              <a:defRPr sz="700"/>
            </a:lvl4pPr>
            <a:lvl5pPr marL="1367500" indent="0">
              <a:buNone/>
              <a:defRPr sz="700"/>
            </a:lvl5pPr>
            <a:lvl6pPr marL="1709368" indent="0">
              <a:buNone/>
              <a:defRPr sz="700"/>
            </a:lvl6pPr>
            <a:lvl7pPr marL="2051219" indent="0">
              <a:buNone/>
              <a:defRPr sz="700"/>
            </a:lvl7pPr>
            <a:lvl8pPr marL="2393111" indent="0">
              <a:buNone/>
              <a:defRPr sz="700"/>
            </a:lvl8pPr>
            <a:lvl9pPr marL="273499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1930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5" y="987481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1886" indent="0">
              <a:buNone/>
              <a:defRPr sz="2100"/>
            </a:lvl2pPr>
            <a:lvl3pPr marL="683778" indent="0">
              <a:buNone/>
              <a:defRPr sz="1900"/>
            </a:lvl3pPr>
            <a:lvl4pPr marL="1025630" indent="0">
              <a:buNone/>
              <a:defRPr sz="1500"/>
            </a:lvl4pPr>
            <a:lvl5pPr marL="1367500" indent="0">
              <a:buNone/>
              <a:defRPr sz="1500"/>
            </a:lvl5pPr>
            <a:lvl6pPr marL="1709368" indent="0">
              <a:buNone/>
              <a:defRPr sz="1500"/>
            </a:lvl6pPr>
            <a:lvl7pPr marL="2051219" indent="0">
              <a:buNone/>
              <a:defRPr sz="1500"/>
            </a:lvl7pPr>
            <a:lvl8pPr marL="2393111" indent="0">
              <a:buNone/>
              <a:defRPr sz="1500"/>
            </a:lvl8pPr>
            <a:lvl9pPr marL="273499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1886" indent="0">
              <a:buNone/>
              <a:defRPr sz="1100"/>
            </a:lvl2pPr>
            <a:lvl3pPr marL="683778" indent="0">
              <a:buNone/>
              <a:defRPr sz="900"/>
            </a:lvl3pPr>
            <a:lvl4pPr marL="1025630" indent="0">
              <a:buNone/>
              <a:defRPr sz="700"/>
            </a:lvl4pPr>
            <a:lvl5pPr marL="1367500" indent="0">
              <a:buNone/>
              <a:defRPr sz="700"/>
            </a:lvl5pPr>
            <a:lvl6pPr marL="1709368" indent="0">
              <a:buNone/>
              <a:defRPr sz="700"/>
            </a:lvl6pPr>
            <a:lvl7pPr marL="2051219" indent="0">
              <a:buNone/>
              <a:defRPr sz="700"/>
            </a:lvl7pPr>
            <a:lvl8pPr marL="2393111" indent="0">
              <a:buNone/>
              <a:defRPr sz="700"/>
            </a:lvl8pPr>
            <a:lvl9pPr marL="273499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8322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63924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65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65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8944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2667001" y="-2667001"/>
            <a:ext cx="6858000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38"/>
          <p:cNvSpPr/>
          <p:nvPr/>
        </p:nvSpPr>
        <p:spPr>
          <a:xfrm>
            <a:off x="752009" y="573392"/>
            <a:ext cx="10687987" cy="5711253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01600" cap="flat" cmpd="thickThin">
            <a:solidFill>
              <a:srgbClr val="918D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376" tIns="34190" rIns="68376" bIns="34190" anchor="ctr" anchorCtr="0">
            <a:noAutofit/>
          </a:bodyPr>
          <a:lstStyle/>
          <a:p>
            <a:pPr algn="ctr" defTabSz="911663"/>
            <a:endParaRPr sz="15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8" name="Google Shape;58;p38"/>
          <p:cNvPicPr preferRelativeResize="0"/>
          <p:nvPr/>
        </p:nvPicPr>
        <p:blipFill rotWithShape="1">
          <a:blip r:embed="rId3">
            <a:alphaModFix/>
          </a:blip>
          <a:srcRect l="5208" t="4495" r="60739" b="73505"/>
          <a:stretch/>
        </p:blipFill>
        <p:spPr>
          <a:xfrm>
            <a:off x="9938836" y="-723329"/>
            <a:ext cx="3002309" cy="2593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8"/>
          <p:cNvPicPr preferRelativeResize="0"/>
          <p:nvPr/>
        </p:nvPicPr>
        <p:blipFill rotWithShape="1">
          <a:blip r:embed="rId4">
            <a:alphaModFix/>
          </a:blip>
          <a:srcRect l="50718" t="16714" r="18481" b="17163"/>
          <a:stretch/>
        </p:blipFill>
        <p:spPr>
          <a:xfrm flipH="1">
            <a:off x="148597" y="4194849"/>
            <a:ext cx="2092008" cy="2526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8" descr="图片包含 植物, 树叶, 蕨&#10;&#10;描述已自动生成"/>
          <p:cNvPicPr preferRelativeResize="0"/>
          <p:nvPr/>
        </p:nvPicPr>
        <p:blipFill rotWithShape="1">
          <a:blip r:embed="rId5">
            <a:alphaModFix/>
          </a:blip>
          <a:srcRect l="4808" t="34316" r="73130" b="28930"/>
          <a:stretch/>
        </p:blipFill>
        <p:spPr>
          <a:xfrm>
            <a:off x="9429792" y="4269787"/>
            <a:ext cx="2762249" cy="2588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84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" y="3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8770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3020"/>
            <a:ext cx="9144000" cy="218700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4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1886" indent="0" algn="ctr">
              <a:buNone/>
              <a:defRPr sz="1500"/>
            </a:lvl2pPr>
            <a:lvl3pPr marL="683778" indent="0" algn="ctr">
              <a:buNone/>
              <a:defRPr sz="1500"/>
            </a:lvl3pPr>
            <a:lvl4pPr marL="1025630" indent="0" algn="ctr">
              <a:buNone/>
              <a:defRPr sz="1200"/>
            </a:lvl4pPr>
            <a:lvl5pPr marL="1367500" indent="0" algn="ctr">
              <a:buNone/>
              <a:defRPr sz="1200"/>
            </a:lvl5pPr>
            <a:lvl6pPr marL="1709368" indent="0" algn="ctr">
              <a:buNone/>
              <a:defRPr sz="1200"/>
            </a:lvl6pPr>
            <a:lvl7pPr marL="2051219" indent="0" algn="ctr">
              <a:buNone/>
              <a:defRPr sz="1200"/>
            </a:lvl7pPr>
            <a:lvl8pPr marL="2393111" indent="0" algn="ctr">
              <a:buNone/>
              <a:defRPr sz="1200"/>
            </a:lvl8pPr>
            <a:lvl9pPr marL="27349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778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2025/4/14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778"/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教育PPT</a:t>
            </a:r>
            <a:r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定制 </a:t>
            </a:r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RX-FLY</a:t>
            </a:r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778"/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微信qq:2305864678</a:t>
            </a:r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10525"/>
      </p:ext>
    </p:extLst>
  </p:cSld>
  <p:clrMapOvr>
    <a:masterClrMapping/>
  </p:clrMapOvr>
  <p:transition advClick="0" advTm="0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1" y="258461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1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1" y="1825625"/>
            <a:ext cx="10515600" cy="4351339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778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2025/4/14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778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778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79083"/>
      </p:ext>
    </p:extLst>
  </p:cSld>
  <p:clrMapOvr>
    <a:masterClrMapping/>
  </p:clrMapOvr>
  <p:transition advClick="0" advTm="0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10" y="3751132"/>
            <a:ext cx="7321551" cy="811357"/>
          </a:xfrm>
        </p:spPr>
        <p:txBody>
          <a:bodyPr anchor="b">
            <a:normAutofit/>
          </a:bodyPr>
          <a:lstStyle>
            <a:lvl1pPr>
              <a:defRPr sz="3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10" y="4610033"/>
            <a:ext cx="7321551" cy="64755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1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7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25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7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9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12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31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49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778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2025/4/14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778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778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79305"/>
      </p:ext>
    </p:extLst>
  </p:cSld>
  <p:clrMapOvr>
    <a:masterClrMapping/>
  </p:clrMapOvr>
  <p:transition advClick="0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594071" y="1750446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594148" y="4355400"/>
            <a:ext cx="1962001" cy="234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82276">
            <a:off x="-1351700" y="2099433"/>
            <a:ext cx="2148381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33466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1" y="258461"/>
            <a:ext cx="10515600" cy="1325563"/>
          </a:xfrm>
        </p:spPr>
        <p:txBody>
          <a:bodyPr>
            <a:normAutofit/>
          </a:bodyPr>
          <a:lstStyle>
            <a:lvl1pPr>
              <a:defRPr sz="19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1" y="1825625"/>
            <a:ext cx="5181600" cy="43513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1" y="1825625"/>
            <a:ext cx="5181600" cy="43513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778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2025/4/14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778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778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845948"/>
      </p:ext>
    </p:extLst>
  </p:cSld>
  <p:clrMapOvr>
    <a:masterClrMapping/>
  </p:clrMapOvr>
  <p:transition advClick="0" advTm="0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41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3"/>
            <a:ext cx="5157787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1886" indent="0">
              <a:buNone/>
              <a:defRPr sz="1500" b="1"/>
            </a:lvl2pPr>
            <a:lvl3pPr marL="683778" indent="0">
              <a:buNone/>
              <a:defRPr sz="1500" b="1"/>
            </a:lvl3pPr>
            <a:lvl4pPr marL="1025630" indent="0">
              <a:buNone/>
              <a:defRPr sz="1200" b="1"/>
            </a:lvl4pPr>
            <a:lvl5pPr marL="1367500" indent="0">
              <a:buNone/>
              <a:defRPr sz="1200" b="1"/>
            </a:lvl5pPr>
            <a:lvl6pPr marL="1709368" indent="0">
              <a:buNone/>
              <a:defRPr sz="1200" b="1"/>
            </a:lvl6pPr>
            <a:lvl7pPr marL="2051219" indent="0">
              <a:buNone/>
              <a:defRPr sz="1200" b="1"/>
            </a:lvl7pPr>
            <a:lvl8pPr marL="2393111" indent="0">
              <a:buNone/>
              <a:defRPr sz="1200" b="1"/>
            </a:lvl8pPr>
            <a:lvl9pPr marL="27349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65"/>
            <a:ext cx="5157787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744963"/>
            <a:ext cx="5183188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1886" indent="0">
              <a:buNone/>
              <a:defRPr sz="1500" b="1"/>
            </a:lvl2pPr>
            <a:lvl3pPr marL="683778" indent="0">
              <a:buNone/>
              <a:defRPr sz="1500" b="1"/>
            </a:lvl3pPr>
            <a:lvl4pPr marL="1025630" indent="0">
              <a:buNone/>
              <a:defRPr sz="1200" b="1"/>
            </a:lvl4pPr>
            <a:lvl5pPr marL="1367500" indent="0">
              <a:buNone/>
              <a:defRPr sz="1200" b="1"/>
            </a:lvl5pPr>
            <a:lvl6pPr marL="1709368" indent="0">
              <a:buNone/>
              <a:defRPr sz="1200" b="1"/>
            </a:lvl6pPr>
            <a:lvl7pPr marL="2051219" indent="0">
              <a:buNone/>
              <a:defRPr sz="1200" b="1"/>
            </a:lvl7pPr>
            <a:lvl8pPr marL="2393111" indent="0">
              <a:buNone/>
              <a:defRPr sz="1200" b="1"/>
            </a:lvl8pPr>
            <a:lvl9pPr marL="27349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615665"/>
            <a:ext cx="5183188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778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2025/4/14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778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778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02855"/>
      </p:ext>
    </p:extLst>
  </p:cSld>
  <p:clrMapOvr>
    <a:masterClrMapping/>
  </p:clrMapOvr>
  <p:transition advClick="0" advTm="0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37"/>
            <a:ext cx="10515600" cy="1325563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778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2025/4/14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778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778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101"/>
      </p:ext>
    </p:extLst>
  </p:cSld>
  <p:clrMapOvr>
    <a:masterClrMapping/>
  </p:clrMapOvr>
  <p:transition advClick="0" advTm="0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778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2025/4/14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778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778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12440"/>
      </p:ext>
    </p:extLst>
  </p:cSld>
  <p:clrMapOvr>
    <a:masterClrMapping/>
  </p:clrMapOvr>
  <p:transition advClick="0" advTm="0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1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43" y="766410"/>
            <a:ext cx="5817375" cy="5094447"/>
          </a:xfrm>
        </p:spPr>
        <p:txBody>
          <a:bodyPr/>
          <a:lstStyle>
            <a:lvl1pPr marL="0" indent="0">
              <a:buNone/>
              <a:defRPr sz="2400"/>
            </a:lvl1pPr>
            <a:lvl2pPr marL="341886" indent="0">
              <a:buNone/>
              <a:defRPr sz="2100"/>
            </a:lvl2pPr>
            <a:lvl3pPr marL="683778" indent="0">
              <a:buNone/>
              <a:defRPr sz="1900"/>
            </a:lvl3pPr>
            <a:lvl4pPr marL="1025630" indent="0">
              <a:buNone/>
              <a:defRPr sz="1500"/>
            </a:lvl4pPr>
            <a:lvl5pPr marL="1367500" indent="0">
              <a:buNone/>
              <a:defRPr sz="1500"/>
            </a:lvl5pPr>
            <a:lvl6pPr marL="1709368" indent="0">
              <a:buNone/>
              <a:defRPr sz="1500"/>
            </a:lvl6pPr>
            <a:lvl7pPr marL="2051219" indent="0">
              <a:buNone/>
              <a:defRPr sz="1500"/>
            </a:lvl7pPr>
            <a:lvl8pPr marL="2393111" indent="0">
              <a:buNone/>
              <a:defRPr sz="1500"/>
            </a:lvl8pPr>
            <a:lvl9pPr marL="27349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2"/>
            <a:ext cx="4165200" cy="381158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1886" indent="0">
              <a:buNone/>
              <a:defRPr sz="1100"/>
            </a:lvl2pPr>
            <a:lvl3pPr marL="683778" indent="0">
              <a:buNone/>
              <a:defRPr sz="900"/>
            </a:lvl3pPr>
            <a:lvl4pPr marL="1025630" indent="0">
              <a:buNone/>
              <a:defRPr sz="700"/>
            </a:lvl4pPr>
            <a:lvl5pPr marL="1367500" indent="0">
              <a:buNone/>
              <a:defRPr sz="700"/>
            </a:lvl5pPr>
            <a:lvl6pPr marL="1709368" indent="0">
              <a:buNone/>
              <a:defRPr sz="700"/>
            </a:lvl6pPr>
            <a:lvl7pPr marL="2051219" indent="0">
              <a:buNone/>
              <a:defRPr sz="700"/>
            </a:lvl7pPr>
            <a:lvl8pPr marL="2393111" indent="0">
              <a:buNone/>
              <a:defRPr sz="700"/>
            </a:lvl8pPr>
            <a:lvl9pPr marL="2734998" indent="0">
              <a:buNone/>
              <a:defRPr sz="7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778"/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2025/4/14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778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778"/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1" y="434356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52069"/>
      </p:ext>
    </p:extLst>
  </p:cSld>
  <p:clrMapOvr>
    <a:masterClrMapping/>
  </p:clrMapOvr>
  <p:transition advClick="0" advTm="0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7" y="365127"/>
            <a:ext cx="1529316" cy="5811840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42" y="365127"/>
            <a:ext cx="8879959" cy="5811840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778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2025/4/14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778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778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70561"/>
      </p:ext>
    </p:extLst>
  </p:cSld>
  <p:clrMapOvr>
    <a:masterClrMapping/>
  </p:clrMapOvr>
  <p:transition advClick="0" advTm="0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778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2025/4/14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778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778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61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39135170"/>
      </p:ext>
    </p:extLst>
  </p:cSld>
  <p:clrMapOvr>
    <a:masterClrMapping/>
  </p:clrMapOvr>
  <p:transition advClick="0" advTm="0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27801"/>
      </p:ext>
    </p:extLst>
  </p:cSld>
  <p:clrMapOvr>
    <a:masterClrMapping/>
  </p:clrMapOvr>
  <p:transition advClick="0" advTm="0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60300" y="1277900"/>
            <a:ext cx="5251600" cy="36100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60233" y="5095867"/>
            <a:ext cx="5251600" cy="6344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2546946">
            <a:off x="6948376" y="-2897505"/>
            <a:ext cx="4289349" cy="490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1693862">
            <a:off x="4806857" y="5233324"/>
            <a:ext cx="3468155" cy="364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57047">
            <a:off x="121515" y="-2241888"/>
            <a:ext cx="5527208" cy="3067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4706492">
            <a:off x="977604" y="5933798"/>
            <a:ext cx="1845183" cy="183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 amt="57000"/>
          </a:blip>
          <a:stretch>
            <a:fillRect/>
          </a:stretch>
        </p:blipFill>
        <p:spPr>
          <a:xfrm>
            <a:off x="9936433" y="4512226"/>
            <a:ext cx="3250999" cy="356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 rot="-1063347">
            <a:off x="11557212" y="987759"/>
            <a:ext cx="2320813" cy="357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 amt="71000"/>
          </a:blip>
          <a:stretch>
            <a:fillRect/>
          </a:stretch>
        </p:blipFill>
        <p:spPr>
          <a:xfrm rot="-1137838">
            <a:off x="-1196142" y="1256939"/>
            <a:ext cx="2515732" cy="24632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>
            <a:spLocks noGrp="1"/>
          </p:cNvSpPr>
          <p:nvPr>
            <p:ph type="pic" idx="2"/>
          </p:nvPr>
        </p:nvSpPr>
        <p:spPr>
          <a:xfrm>
            <a:off x="6742033" y="1265851"/>
            <a:ext cx="4326400" cy="4326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362690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211600" y="3850167"/>
            <a:ext cx="6756800" cy="1122400"/>
          </a:xfrm>
          <a:prstGeom prst="rect">
            <a:avLst/>
          </a:prstGeom>
        </p:spPr>
        <p:txBody>
          <a:bodyPr spcFirstLastPara="1" wrap="square" lIns="121833" tIns="121833" rIns="121833" bIns="12183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7606600" y="1567000"/>
            <a:ext cx="1966800" cy="1685200"/>
          </a:xfrm>
          <a:prstGeom prst="rect">
            <a:avLst/>
          </a:prstGeom>
          <a:noFill/>
        </p:spPr>
        <p:txBody>
          <a:bodyPr spcFirstLastPara="1" wrap="square" lIns="121833" tIns="121833" rIns="121833" bIns="12183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211600" y="5096233"/>
            <a:ext cx="6756800" cy="5000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335667" y="5662900"/>
            <a:ext cx="1230600" cy="119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 rot="-1424127">
            <a:off x="3303197" y="-1241032"/>
            <a:ext cx="2125435" cy="410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>
            <a:off x="-983201" y="483993"/>
            <a:ext cx="3424933" cy="429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5">
            <a:alphaModFix amt="58000"/>
          </a:blip>
          <a:stretch>
            <a:fillRect/>
          </a:stretch>
        </p:blipFill>
        <p:spPr>
          <a:xfrm rot="10375361">
            <a:off x="3164656" y="4615065"/>
            <a:ext cx="2153397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>
            <a:spLocks noGrp="1"/>
          </p:cNvSpPr>
          <p:nvPr>
            <p:ph type="pic" idx="3"/>
          </p:nvPr>
        </p:nvSpPr>
        <p:spPr>
          <a:xfrm>
            <a:off x="488567" y="1125600"/>
            <a:ext cx="4606800" cy="4606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4514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 flipH="1">
            <a:off x="4969667" y="4825233"/>
            <a:ext cx="6139600" cy="7092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 flipH="1">
            <a:off x="4969200" y="1323565"/>
            <a:ext cx="6139600" cy="33544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778053" y="-104002"/>
            <a:ext cx="1275401" cy="128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428337" y="3334796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3932" y="757303"/>
            <a:ext cx="1795767" cy="17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425427" y="3171245"/>
            <a:ext cx="4270765" cy="456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0777956" y="4910215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950961" y="-500629"/>
            <a:ext cx="2825400" cy="156823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>
            <a:spLocks noGrp="1"/>
          </p:cNvSpPr>
          <p:nvPr>
            <p:ph type="pic" idx="2"/>
          </p:nvPr>
        </p:nvSpPr>
        <p:spPr>
          <a:xfrm>
            <a:off x="950967" y="1697000"/>
            <a:ext cx="3464000" cy="346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602586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554200" y="2399817"/>
            <a:ext cx="9083600" cy="30860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marL="609203" lvl="0" indent="-42306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8450" lvl="1" indent="-42306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7666" lvl="2" indent="-42306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6898" lvl="3" indent="-42306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6100" lvl="4" indent="-42306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5303" lvl="5" indent="-42306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4533" lvl="6" indent="-42306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3751" lvl="7" indent="-42306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2998" lvl="8" indent="-42306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92821" y="2399867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741741" y="-1355060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3827988">
            <a:off x="9937860" y="5176124"/>
            <a:ext cx="2304237" cy="246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016161">
            <a:off x="-1202443" y="3435815"/>
            <a:ext cx="2153397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335743" y="5957465"/>
            <a:ext cx="927292" cy="900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45763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225490" y="1356965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573596" y="3072878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923797">
            <a:off x="-1351244" y="4907055"/>
            <a:ext cx="2483479" cy="246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429356" y="5740729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5400000">
            <a:off x="10515963" y="2331188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35711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960000" y="1367933"/>
            <a:ext cx="5585600" cy="14624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960000" y="2830500"/>
            <a:ext cx="5585600" cy="2659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56" name="Google Shape;56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930329" y="45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07825" y="-1605344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400000">
            <a:off x="10028347" y="-888424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94759">
            <a:off x="1738275" y="5039907"/>
            <a:ext cx="3491268" cy="36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7448101" y="5115533"/>
            <a:ext cx="2148383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>
            <a:spLocks noGrp="1"/>
          </p:cNvSpPr>
          <p:nvPr>
            <p:ph type="pic" idx="2"/>
          </p:nvPr>
        </p:nvSpPr>
        <p:spPr>
          <a:xfrm>
            <a:off x="7582300" y="458733"/>
            <a:ext cx="6155600" cy="61556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135093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50967" y="2103267"/>
            <a:ext cx="5620400" cy="19476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50967" y="3949133"/>
            <a:ext cx="5620400" cy="805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6" name="Google Shape;76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322844" y="-22158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178869" y="4222329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8759957" y="-512271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9588724" y="567581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9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1648279" y="4840197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1128632" y="3030800"/>
            <a:ext cx="1614555" cy="311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4734663" y="5706762"/>
            <a:ext cx="2722735" cy="151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2042456">
            <a:off x="3019824" y="-793846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-570143" y="4698965"/>
            <a:ext cx="1782144" cy="195635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"/>
          <p:cNvSpPr>
            <a:spLocks noGrp="1"/>
          </p:cNvSpPr>
          <p:nvPr>
            <p:ph type="pic" idx="2"/>
          </p:nvPr>
        </p:nvSpPr>
        <p:spPr>
          <a:xfrm>
            <a:off x="6922900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786984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2215900" y="2156200"/>
            <a:ext cx="7760400" cy="19328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2215900" y="4158600"/>
            <a:ext cx="7760400" cy="5432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92" name="Google Shape;92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619896" y="5757466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50963" y="-1002079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40859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0734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"/>
          </p:nvPr>
        </p:nvSpPr>
        <p:spPr>
          <a:xfrm>
            <a:off x="2182633" y="2524681"/>
            <a:ext cx="3871200" cy="8044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2"/>
          </p:nvPr>
        </p:nvSpPr>
        <p:spPr>
          <a:xfrm>
            <a:off x="7241833" y="2524680"/>
            <a:ext cx="3871200" cy="8044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3"/>
          </p:nvPr>
        </p:nvSpPr>
        <p:spPr>
          <a:xfrm>
            <a:off x="2182633" y="4548468"/>
            <a:ext cx="3871200" cy="8044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4"/>
          </p:nvPr>
        </p:nvSpPr>
        <p:spPr>
          <a:xfrm>
            <a:off x="7241833" y="4548467"/>
            <a:ext cx="3871200" cy="8044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5" hasCustomPrompt="1"/>
          </p:nvPr>
        </p:nvSpPr>
        <p:spPr>
          <a:xfrm>
            <a:off x="1098884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833" tIns="121833" rIns="121833" bIns="12183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6" hasCustomPrompt="1"/>
          </p:nvPr>
        </p:nvSpPr>
        <p:spPr>
          <a:xfrm>
            <a:off x="1098884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833" tIns="121833" rIns="121833" bIns="12183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7" hasCustomPrompt="1"/>
          </p:nvPr>
        </p:nvSpPr>
        <p:spPr>
          <a:xfrm>
            <a:off x="6158048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833" tIns="121833" rIns="121833" bIns="12183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8" hasCustomPrompt="1"/>
          </p:nvPr>
        </p:nvSpPr>
        <p:spPr>
          <a:xfrm>
            <a:off x="6158048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833" tIns="121833" rIns="121833" bIns="12183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9"/>
          </p:nvPr>
        </p:nvSpPr>
        <p:spPr>
          <a:xfrm>
            <a:off x="2182633" y="2016500"/>
            <a:ext cx="3871200" cy="6048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3"/>
          </p:nvPr>
        </p:nvSpPr>
        <p:spPr>
          <a:xfrm>
            <a:off x="7241833" y="2016500"/>
            <a:ext cx="3871200" cy="6048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14"/>
          </p:nvPr>
        </p:nvSpPr>
        <p:spPr>
          <a:xfrm>
            <a:off x="2182633" y="4040487"/>
            <a:ext cx="3871200" cy="6048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15"/>
          </p:nvPr>
        </p:nvSpPr>
        <p:spPr>
          <a:xfrm>
            <a:off x="7241833" y="4040487"/>
            <a:ext cx="3871200" cy="6048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09" name="Google Shape;109;p13"/>
          <p:cNvPicPr preferRelativeResize="0"/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>
            <a:off x="10345267" y="4436583"/>
            <a:ext cx="3912800" cy="41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11410764" y="4285917"/>
            <a:ext cx="1369933" cy="146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>
            <a:off x="-1697367" y="2758836"/>
            <a:ext cx="2692133" cy="337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>
            <a:off x="11113167" y="719356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3"/>
          <p:cNvPicPr preferRelativeResize="0"/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 rot="-1708304">
            <a:off x="1148871" y="5649352"/>
            <a:ext cx="2148380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9286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16" name="Google Shape;116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87327" y="5900949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394136" y="1459263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084057" y="4338281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143225">
            <a:off x="-1051252" y="5111149"/>
            <a:ext cx="1792403" cy="205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792763" y="2197411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969390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594071" y="1750394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594100" y="4355348"/>
            <a:ext cx="1962001" cy="234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82276">
            <a:off x="-1351700" y="2099382"/>
            <a:ext cx="2148381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99252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 flipH="1">
            <a:off x="4969667" y="4825233"/>
            <a:ext cx="6139600" cy="7092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 flipH="1">
            <a:off x="4969200" y="1323565"/>
            <a:ext cx="6139600" cy="33544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778005" y="-104002"/>
            <a:ext cx="1275401" cy="128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428337" y="3334745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3932" y="757303"/>
            <a:ext cx="1795767" cy="17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425427" y="3171233"/>
            <a:ext cx="4270765" cy="456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0777956" y="4910163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950961" y="-500629"/>
            <a:ext cx="2825400" cy="156823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>
            <a:spLocks noGrp="1"/>
          </p:cNvSpPr>
          <p:nvPr>
            <p:ph type="pic" idx="2"/>
          </p:nvPr>
        </p:nvSpPr>
        <p:spPr>
          <a:xfrm>
            <a:off x="950967" y="1697000"/>
            <a:ext cx="3464000" cy="346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892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5722133" y="2084913"/>
            <a:ext cx="5393600" cy="849200"/>
          </a:xfrm>
          <a:prstGeom prst="rect">
            <a:avLst/>
          </a:prstGeom>
        </p:spPr>
        <p:txBody>
          <a:bodyPr spcFirstLastPara="1" wrap="square" lIns="121750" tIns="121750" rIns="121750" bIns="1217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5722133" y="3007484"/>
            <a:ext cx="5393600" cy="1765600"/>
          </a:xfrm>
          <a:prstGeom prst="rect">
            <a:avLst/>
          </a:prstGeom>
        </p:spPr>
        <p:txBody>
          <a:bodyPr spcFirstLastPara="1" wrap="square" lIns="121750" tIns="121750" rIns="121750" bIns="1217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148" name="Google Shape;148;p1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400038" y="4656341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218033" y="4040408"/>
            <a:ext cx="2679600" cy="336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648279" y="4840209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51896">
            <a:off x="5666483" y="5331405"/>
            <a:ext cx="2340649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-3058694">
            <a:off x="11080832" y="486034"/>
            <a:ext cx="2062168" cy="258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0043682" y="5331485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10043612" y="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5400000">
            <a:off x="3983171" y="-1018369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4646037" y="-1018380"/>
            <a:ext cx="2483479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/>
          <p:cNvSpPr>
            <a:spLocks noGrp="1"/>
          </p:cNvSpPr>
          <p:nvPr>
            <p:ph type="pic" idx="2"/>
          </p:nvPr>
        </p:nvSpPr>
        <p:spPr>
          <a:xfrm>
            <a:off x="-1454833" y="486033"/>
            <a:ext cx="6100800" cy="6100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691895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5722133" y="2084913"/>
            <a:ext cx="5393600" cy="849200"/>
          </a:xfrm>
          <a:prstGeom prst="rect">
            <a:avLst/>
          </a:prstGeom>
        </p:spPr>
        <p:txBody>
          <a:bodyPr spcFirstLastPara="1" wrap="square" lIns="121833" tIns="121833" rIns="121833" bIns="12183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5722133" y="3007484"/>
            <a:ext cx="5393600" cy="1765600"/>
          </a:xfrm>
          <a:prstGeom prst="rect">
            <a:avLst/>
          </a:prstGeom>
        </p:spPr>
        <p:txBody>
          <a:bodyPr spcFirstLastPara="1" wrap="square" lIns="121833" tIns="121833" rIns="121833" bIns="12183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148" name="Google Shape;148;p1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400038" y="4656290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218033" y="4040396"/>
            <a:ext cx="2679600" cy="336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648279" y="4840197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51896">
            <a:off x="5666483" y="5331397"/>
            <a:ext cx="2340649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-3058694">
            <a:off x="11080832" y="486033"/>
            <a:ext cx="2062168" cy="258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0043634" y="5331433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10043612" y="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5400000">
            <a:off x="3983171" y="-1018369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4645989" y="-1018380"/>
            <a:ext cx="2483479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/>
          <p:cNvSpPr>
            <a:spLocks noGrp="1"/>
          </p:cNvSpPr>
          <p:nvPr>
            <p:ph type="pic" idx="2"/>
          </p:nvPr>
        </p:nvSpPr>
        <p:spPr>
          <a:xfrm>
            <a:off x="-1454833" y="486033"/>
            <a:ext cx="6100800" cy="6100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358062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>
            <a:spLocks noGrp="1"/>
          </p:cNvSpPr>
          <p:nvPr>
            <p:ph type="title"/>
          </p:nvPr>
        </p:nvSpPr>
        <p:spPr>
          <a:xfrm>
            <a:off x="6585033" y="1559984"/>
            <a:ext cx="4186800" cy="22420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1"/>
          </p:nvPr>
        </p:nvSpPr>
        <p:spPr>
          <a:xfrm>
            <a:off x="6585033" y="3802017"/>
            <a:ext cx="4186800" cy="16952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1" name="Google Shape;161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204963" y="5115324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831223" y="-867868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271684">
            <a:off x="405597" y="508012"/>
            <a:ext cx="2243875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0489484" y="4907078"/>
            <a:ext cx="2340649" cy="246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>
            <a:spLocks noGrp="1"/>
          </p:cNvSpPr>
          <p:nvPr>
            <p:ph type="pic" idx="2"/>
          </p:nvPr>
        </p:nvSpPr>
        <p:spPr>
          <a:xfrm>
            <a:off x="1741500" y="1359397"/>
            <a:ext cx="4338400" cy="4338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458712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1566133" y="1928384"/>
            <a:ext cx="3438000" cy="13888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1566133" y="3405951"/>
            <a:ext cx="3438000" cy="13552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9" name="Google Shape;169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57221" y="1424812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4496033">
            <a:off x="9362895" y="4169273"/>
            <a:ext cx="3223892" cy="344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31287">
            <a:off x="-659356" y="4589339"/>
            <a:ext cx="2702616" cy="309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3680263" y="-1222445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14883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7118867" y="1928400"/>
            <a:ext cx="3507200" cy="14404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subTitle" idx="1"/>
          </p:nvPr>
        </p:nvSpPr>
        <p:spPr>
          <a:xfrm>
            <a:off x="7119033" y="3267200"/>
            <a:ext cx="3507200" cy="14404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6" name="Google Shape;176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69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5400000">
            <a:off x="10225824" y="4620605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7947498" y="5582065"/>
            <a:ext cx="1876465" cy="215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5975359" y="-1084823"/>
            <a:ext cx="2243876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94834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body" idx="1"/>
          </p:nvPr>
        </p:nvSpPr>
        <p:spPr>
          <a:xfrm>
            <a:off x="950967" y="1440800"/>
            <a:ext cx="10290000" cy="4697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marL="609203" lvl="0" indent="-42306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8450" lvl="1" indent="-42306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7666" lvl="2" indent="-42306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6898" lvl="3" indent="-42306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6100" lvl="4" indent="-42306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5303" lvl="5" indent="-42306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4533" lvl="6" indent="-42306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3751" lvl="7" indent="-42306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2998" lvl="8" indent="-42306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193" name="Google Shape;193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5400000">
            <a:off x="9585327" y="2879756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805768" y="5546869"/>
            <a:ext cx="1785333" cy="195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635040">
            <a:off x="2818043" y="5017071"/>
            <a:ext cx="1854513" cy="2855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93710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ubTitle" idx="1"/>
          </p:nvPr>
        </p:nvSpPr>
        <p:spPr>
          <a:xfrm>
            <a:off x="6186157" y="3994097"/>
            <a:ext cx="3509600" cy="1347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subTitle" idx="2"/>
          </p:nvPr>
        </p:nvSpPr>
        <p:spPr>
          <a:xfrm>
            <a:off x="2496251" y="3994097"/>
            <a:ext cx="3509600" cy="1347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3"/>
          </p:nvPr>
        </p:nvSpPr>
        <p:spPr>
          <a:xfrm>
            <a:off x="2496251" y="3343933"/>
            <a:ext cx="3509600" cy="7452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subTitle" idx="4"/>
          </p:nvPr>
        </p:nvSpPr>
        <p:spPr>
          <a:xfrm>
            <a:off x="6186161" y="3343933"/>
            <a:ext cx="3509600" cy="7452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231992" y="3498897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056585">
            <a:off x="8987536" y="5600145"/>
            <a:ext cx="1275385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716776" y="1834737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86163" y="6215146"/>
            <a:ext cx="1270532" cy="145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72839" y="15341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981631" y="40891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-172840" y="2846865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328248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subTitle" idx="1"/>
          </p:nvPr>
        </p:nvSpPr>
        <p:spPr>
          <a:xfrm>
            <a:off x="1502400" y="3850000"/>
            <a:ext cx="9187200" cy="1747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5"/>
          <p:cNvSpPr txBox="1">
            <a:spLocks noGrp="1"/>
          </p:cNvSpPr>
          <p:nvPr>
            <p:ph type="subTitle" idx="2"/>
          </p:nvPr>
        </p:nvSpPr>
        <p:spPr>
          <a:xfrm>
            <a:off x="1502400" y="1882967"/>
            <a:ext cx="9187200" cy="1747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023728" y="59388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232033" y="1619331"/>
            <a:ext cx="1463055" cy="174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07750">
            <a:off x="11241024" y="2868081"/>
            <a:ext cx="1962021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-5400000">
            <a:off x="-2772473" y="3453188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86981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7"/>
          <p:cNvSpPr txBox="1">
            <a:spLocks noGrp="1"/>
          </p:cNvSpPr>
          <p:nvPr>
            <p:ph type="subTitle" idx="1"/>
          </p:nvPr>
        </p:nvSpPr>
        <p:spPr>
          <a:xfrm>
            <a:off x="1250168" y="4029137"/>
            <a:ext cx="2900400" cy="11592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7"/>
          <p:cNvSpPr txBox="1">
            <a:spLocks noGrp="1"/>
          </p:cNvSpPr>
          <p:nvPr>
            <p:ph type="subTitle" idx="2"/>
          </p:nvPr>
        </p:nvSpPr>
        <p:spPr>
          <a:xfrm>
            <a:off x="4645796" y="4029137"/>
            <a:ext cx="2900400" cy="11592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7"/>
          <p:cNvSpPr txBox="1">
            <a:spLocks noGrp="1"/>
          </p:cNvSpPr>
          <p:nvPr>
            <p:ph type="subTitle" idx="3"/>
          </p:nvPr>
        </p:nvSpPr>
        <p:spPr>
          <a:xfrm>
            <a:off x="8041432" y="4029137"/>
            <a:ext cx="2900400" cy="11592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7"/>
          <p:cNvSpPr txBox="1">
            <a:spLocks noGrp="1"/>
          </p:cNvSpPr>
          <p:nvPr>
            <p:ph type="subTitle" idx="4"/>
          </p:nvPr>
        </p:nvSpPr>
        <p:spPr>
          <a:xfrm>
            <a:off x="1250167" y="3423035"/>
            <a:ext cx="2900400" cy="7036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7"/>
          <p:cNvSpPr txBox="1">
            <a:spLocks noGrp="1"/>
          </p:cNvSpPr>
          <p:nvPr>
            <p:ph type="subTitle" idx="5"/>
          </p:nvPr>
        </p:nvSpPr>
        <p:spPr>
          <a:xfrm>
            <a:off x="4645800" y="3423035"/>
            <a:ext cx="2900400" cy="7036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7"/>
          <p:cNvSpPr txBox="1">
            <a:spLocks noGrp="1"/>
          </p:cNvSpPr>
          <p:nvPr>
            <p:ph type="subTitle" idx="6"/>
          </p:nvPr>
        </p:nvSpPr>
        <p:spPr>
          <a:xfrm>
            <a:off x="8041433" y="3423035"/>
            <a:ext cx="2900400" cy="7036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543863" y="5940356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941836" y="49070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445666">
            <a:off x="-330208" y="5216481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13424" y="5442447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9192712" y="6670048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1554704" y="2725119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5151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1"/>
          </p:nvPr>
        </p:nvSpPr>
        <p:spPr>
          <a:xfrm>
            <a:off x="3217733" y="2670300"/>
            <a:ext cx="26376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2"/>
          </p:nvPr>
        </p:nvSpPr>
        <p:spPr>
          <a:xfrm>
            <a:off x="6305869" y="2670300"/>
            <a:ext cx="26376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3"/>
          </p:nvPr>
        </p:nvSpPr>
        <p:spPr>
          <a:xfrm>
            <a:off x="3217733" y="4865400"/>
            <a:ext cx="26376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4"/>
          </p:nvPr>
        </p:nvSpPr>
        <p:spPr>
          <a:xfrm>
            <a:off x="6305869" y="4865400"/>
            <a:ext cx="26376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8"/>
          <p:cNvSpPr txBox="1">
            <a:spLocks noGrp="1"/>
          </p:cNvSpPr>
          <p:nvPr>
            <p:ph type="subTitle" idx="5"/>
          </p:nvPr>
        </p:nvSpPr>
        <p:spPr>
          <a:xfrm>
            <a:off x="3217733" y="2088167"/>
            <a:ext cx="2637600" cy="7068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subTitle" idx="6"/>
          </p:nvPr>
        </p:nvSpPr>
        <p:spPr>
          <a:xfrm>
            <a:off x="3217733" y="4283467"/>
            <a:ext cx="2637600" cy="7068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subTitle" idx="7"/>
          </p:nvPr>
        </p:nvSpPr>
        <p:spPr>
          <a:xfrm>
            <a:off x="6305867" y="2088167"/>
            <a:ext cx="2637600" cy="7068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subTitle" idx="8"/>
          </p:nvPr>
        </p:nvSpPr>
        <p:spPr>
          <a:xfrm>
            <a:off x="6305867" y="4283467"/>
            <a:ext cx="2637600" cy="7068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48" name="Google Shape;248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913792" y="6270781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373749">
            <a:off x="4770285" y="5663547"/>
            <a:ext cx="2340651" cy="246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160744">
            <a:off x="10102345" y="2410423"/>
            <a:ext cx="4379051" cy="243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194432" y="4470633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389344" y="2725120"/>
            <a:ext cx="2483479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8238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9"/>
          <p:cNvSpPr txBox="1">
            <a:spLocks noGrp="1"/>
          </p:cNvSpPr>
          <p:nvPr>
            <p:ph type="subTitle" idx="1"/>
          </p:nvPr>
        </p:nvSpPr>
        <p:spPr>
          <a:xfrm>
            <a:off x="1483467" y="2894765"/>
            <a:ext cx="26336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9"/>
          <p:cNvSpPr txBox="1">
            <a:spLocks noGrp="1"/>
          </p:cNvSpPr>
          <p:nvPr>
            <p:ph type="subTitle" idx="2"/>
          </p:nvPr>
        </p:nvSpPr>
        <p:spPr>
          <a:xfrm>
            <a:off x="4776597" y="2894765"/>
            <a:ext cx="26336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9"/>
          <p:cNvSpPr txBox="1">
            <a:spLocks noGrp="1"/>
          </p:cNvSpPr>
          <p:nvPr>
            <p:ph type="subTitle" idx="3"/>
          </p:nvPr>
        </p:nvSpPr>
        <p:spPr>
          <a:xfrm>
            <a:off x="1483467" y="5225631"/>
            <a:ext cx="26336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subTitle" idx="4"/>
          </p:nvPr>
        </p:nvSpPr>
        <p:spPr>
          <a:xfrm>
            <a:off x="4776597" y="5225631"/>
            <a:ext cx="26336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subTitle" idx="5"/>
          </p:nvPr>
        </p:nvSpPr>
        <p:spPr>
          <a:xfrm>
            <a:off x="8069729" y="2894765"/>
            <a:ext cx="26336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subTitle" idx="6"/>
          </p:nvPr>
        </p:nvSpPr>
        <p:spPr>
          <a:xfrm>
            <a:off x="8069729" y="5225631"/>
            <a:ext cx="26336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ubTitle" idx="7"/>
          </p:nvPr>
        </p:nvSpPr>
        <p:spPr>
          <a:xfrm>
            <a:off x="1481467" y="2402537"/>
            <a:ext cx="2637600" cy="6464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8"/>
          </p:nvPr>
        </p:nvSpPr>
        <p:spPr>
          <a:xfrm>
            <a:off x="4774597" y="2402537"/>
            <a:ext cx="2637600" cy="6464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subTitle" idx="9"/>
          </p:nvPr>
        </p:nvSpPr>
        <p:spPr>
          <a:xfrm>
            <a:off x="8067729" y="2402537"/>
            <a:ext cx="2637600" cy="6464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4" name="Google Shape;264;p29"/>
          <p:cNvSpPr txBox="1">
            <a:spLocks noGrp="1"/>
          </p:cNvSpPr>
          <p:nvPr>
            <p:ph type="subTitle" idx="13"/>
          </p:nvPr>
        </p:nvSpPr>
        <p:spPr>
          <a:xfrm>
            <a:off x="1481467" y="4731867"/>
            <a:ext cx="2637600" cy="6464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5" name="Google Shape;265;p29"/>
          <p:cNvSpPr txBox="1">
            <a:spLocks noGrp="1"/>
          </p:cNvSpPr>
          <p:nvPr>
            <p:ph type="subTitle" idx="14"/>
          </p:nvPr>
        </p:nvSpPr>
        <p:spPr>
          <a:xfrm>
            <a:off x="4774597" y="4731867"/>
            <a:ext cx="2637600" cy="6464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6" name="Google Shape;266;p29"/>
          <p:cNvSpPr txBox="1">
            <a:spLocks noGrp="1"/>
          </p:cNvSpPr>
          <p:nvPr>
            <p:ph type="subTitle" idx="15"/>
          </p:nvPr>
        </p:nvSpPr>
        <p:spPr>
          <a:xfrm>
            <a:off x="8067729" y="4731867"/>
            <a:ext cx="2637600" cy="6464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67" name="Google Shape;267;p29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4026856" y="6214365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795993" y="3058871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1964" y="3058829"/>
            <a:ext cx="2062176" cy="2463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466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>
            <a:spLocks noGrp="1"/>
          </p:cNvSpPr>
          <p:nvPr>
            <p:ph type="title"/>
          </p:nvPr>
        </p:nvSpPr>
        <p:spPr>
          <a:xfrm>
            <a:off x="6585033" y="1559984"/>
            <a:ext cx="4186800" cy="22420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1"/>
          </p:nvPr>
        </p:nvSpPr>
        <p:spPr>
          <a:xfrm>
            <a:off x="6585033" y="3802017"/>
            <a:ext cx="4186800" cy="16952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1" name="Google Shape;161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204963" y="5115336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831223" y="-867868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271684">
            <a:off x="405602" y="508016"/>
            <a:ext cx="2243875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0489532" y="4907130"/>
            <a:ext cx="2340649" cy="246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>
            <a:spLocks noGrp="1"/>
          </p:cNvSpPr>
          <p:nvPr>
            <p:ph type="pic" idx="2"/>
          </p:nvPr>
        </p:nvSpPr>
        <p:spPr>
          <a:xfrm>
            <a:off x="1741500" y="1359397"/>
            <a:ext cx="4338400" cy="4338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16594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/>
          <p:cNvSpPr txBox="1">
            <a:spLocks noGrp="1"/>
          </p:cNvSpPr>
          <p:nvPr>
            <p:ph type="title" hasCustomPrompt="1"/>
          </p:nvPr>
        </p:nvSpPr>
        <p:spPr>
          <a:xfrm>
            <a:off x="950967" y="719333"/>
            <a:ext cx="4608400" cy="1025200"/>
          </a:xfrm>
          <a:prstGeom prst="rect">
            <a:avLst/>
          </a:prstGeom>
          <a:noFill/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30"/>
          <p:cNvSpPr txBox="1">
            <a:spLocks noGrp="1"/>
          </p:cNvSpPr>
          <p:nvPr>
            <p:ph type="subTitle" idx="1"/>
          </p:nvPr>
        </p:nvSpPr>
        <p:spPr>
          <a:xfrm>
            <a:off x="950967" y="1877200"/>
            <a:ext cx="4608400" cy="4968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3" name="Google Shape;273;p30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2596539"/>
            <a:ext cx="4608400" cy="1025200"/>
          </a:xfrm>
          <a:prstGeom prst="rect">
            <a:avLst/>
          </a:prstGeom>
          <a:noFill/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30"/>
          <p:cNvSpPr txBox="1">
            <a:spLocks noGrp="1"/>
          </p:cNvSpPr>
          <p:nvPr>
            <p:ph type="subTitle" idx="3"/>
          </p:nvPr>
        </p:nvSpPr>
        <p:spPr>
          <a:xfrm>
            <a:off x="950967" y="3757833"/>
            <a:ext cx="4608400" cy="4968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title" idx="4" hasCustomPrompt="1"/>
          </p:nvPr>
        </p:nvSpPr>
        <p:spPr>
          <a:xfrm>
            <a:off x="950967" y="4477145"/>
            <a:ext cx="4608400" cy="1025200"/>
          </a:xfrm>
          <a:prstGeom prst="rect">
            <a:avLst/>
          </a:prstGeom>
          <a:noFill/>
        </p:spPr>
        <p:txBody>
          <a:bodyPr spcFirstLastPara="1" wrap="square" lIns="121833" tIns="121833" rIns="121833" bIns="121833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30"/>
          <p:cNvSpPr txBox="1">
            <a:spLocks noGrp="1"/>
          </p:cNvSpPr>
          <p:nvPr>
            <p:ph type="subTitle" idx="5"/>
          </p:nvPr>
        </p:nvSpPr>
        <p:spPr>
          <a:xfrm>
            <a:off x="950967" y="5641868"/>
            <a:ext cx="4608400" cy="4968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pic>
        <p:nvPicPr>
          <p:cNvPr id="277" name="Google Shape;277;p3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154335" y="3621735"/>
            <a:ext cx="2062168" cy="317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022031" y="-35732"/>
            <a:ext cx="2916900" cy="334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378479" y="4658660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076671" y="-300865"/>
            <a:ext cx="1515200" cy="204039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0"/>
          <p:cNvSpPr>
            <a:spLocks noGrp="1"/>
          </p:cNvSpPr>
          <p:nvPr>
            <p:ph type="pic" idx="6"/>
          </p:nvPr>
        </p:nvSpPr>
        <p:spPr>
          <a:xfrm>
            <a:off x="6567033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006852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 txBox="1">
            <a:spLocks noGrp="1"/>
          </p:cNvSpPr>
          <p:nvPr>
            <p:ph type="title" hasCustomPrompt="1"/>
          </p:nvPr>
        </p:nvSpPr>
        <p:spPr>
          <a:xfrm>
            <a:off x="1175233" y="2568167"/>
            <a:ext cx="1490800" cy="806800"/>
          </a:xfrm>
          <a:prstGeom prst="rect">
            <a:avLst/>
          </a:prstGeom>
          <a:noFill/>
        </p:spPr>
        <p:txBody>
          <a:bodyPr spcFirstLastPara="1" wrap="square" lIns="121833" tIns="121833" rIns="121833" bIns="12183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4" name="Google Shape;284;p31"/>
          <p:cNvSpPr txBox="1">
            <a:spLocks noGrp="1"/>
          </p:cNvSpPr>
          <p:nvPr>
            <p:ph type="subTitle" idx="1"/>
          </p:nvPr>
        </p:nvSpPr>
        <p:spPr>
          <a:xfrm>
            <a:off x="1175233" y="4228167"/>
            <a:ext cx="45392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5" name="Google Shape;285;p31"/>
          <p:cNvSpPr txBox="1">
            <a:spLocks noGrp="1"/>
          </p:cNvSpPr>
          <p:nvPr>
            <p:ph type="subTitle" idx="2"/>
          </p:nvPr>
        </p:nvSpPr>
        <p:spPr>
          <a:xfrm>
            <a:off x="1175233" y="3652067"/>
            <a:ext cx="4539200" cy="5872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6" name="Google Shape;286;p31"/>
          <p:cNvSpPr txBox="1">
            <a:spLocks noGrp="1"/>
          </p:cNvSpPr>
          <p:nvPr>
            <p:ph type="title" idx="3" hasCustomPrompt="1"/>
          </p:nvPr>
        </p:nvSpPr>
        <p:spPr>
          <a:xfrm>
            <a:off x="6242233" y="2568167"/>
            <a:ext cx="1446000" cy="806800"/>
          </a:xfrm>
          <a:prstGeom prst="rect">
            <a:avLst/>
          </a:prstGeom>
          <a:noFill/>
        </p:spPr>
        <p:txBody>
          <a:bodyPr spcFirstLastPara="1" wrap="square" lIns="121833" tIns="121833" rIns="121833" bIns="12183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7" name="Google Shape;287;p31"/>
          <p:cNvSpPr txBox="1">
            <a:spLocks noGrp="1"/>
          </p:cNvSpPr>
          <p:nvPr>
            <p:ph type="subTitle" idx="4"/>
          </p:nvPr>
        </p:nvSpPr>
        <p:spPr>
          <a:xfrm>
            <a:off x="6242233" y="4228167"/>
            <a:ext cx="45392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8" name="Google Shape;288;p31"/>
          <p:cNvSpPr txBox="1">
            <a:spLocks noGrp="1"/>
          </p:cNvSpPr>
          <p:nvPr>
            <p:ph type="subTitle" idx="5"/>
          </p:nvPr>
        </p:nvSpPr>
        <p:spPr>
          <a:xfrm>
            <a:off x="6242233" y="3652067"/>
            <a:ext cx="4539200" cy="587200"/>
          </a:xfrm>
          <a:prstGeom prst="rect">
            <a:avLst/>
          </a:prstGeom>
        </p:spPr>
        <p:txBody>
          <a:bodyPr spcFirstLastPara="1" wrap="square" lIns="121833" tIns="121833" rIns="121833" bIns="121833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9" name="Google Shape;289;p31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33" tIns="121833" rIns="121833" bIns="12183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90" name="Google Shape;290;p3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855461">
            <a:off x="11340715" y="3652068"/>
            <a:ext cx="953900" cy="146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359130">
            <a:off x="11462840" y="1075421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406607">
            <a:off x="-2595953" y="3062922"/>
            <a:ext cx="4802036" cy="505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39693" y="5571371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4445666">
            <a:off x="4800622" y="5390665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60974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965608" y="3068102"/>
            <a:ext cx="1923600" cy="259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3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120195" y="-1077445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063349">
            <a:off x="8513431" y="4075747"/>
            <a:ext cx="2805900" cy="4321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3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201544" y="2555872"/>
            <a:ext cx="2483479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3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548902" y="635333"/>
            <a:ext cx="2057435" cy="2014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47879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69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6221773">
            <a:off x="8392931" y="5645701"/>
            <a:ext cx="1876468" cy="215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702660">
            <a:off x="9863635" y="3967201"/>
            <a:ext cx="2062168" cy="317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023979" y="1339496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6411699">
            <a:off x="1630539" y="-873399"/>
            <a:ext cx="1515199" cy="2040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19110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60300" y="1277900"/>
            <a:ext cx="5251600" cy="36100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60233" y="5095867"/>
            <a:ext cx="5251600" cy="6344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2546946">
            <a:off x="6948376" y="-2897505"/>
            <a:ext cx="4289349" cy="490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1693862">
            <a:off x="4806857" y="5233324"/>
            <a:ext cx="3468155" cy="364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57047">
            <a:off x="121515" y="-2241888"/>
            <a:ext cx="5527208" cy="3067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4706492">
            <a:off x="977598" y="5933789"/>
            <a:ext cx="1845183" cy="183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 amt="57000"/>
          </a:blip>
          <a:stretch>
            <a:fillRect/>
          </a:stretch>
        </p:blipFill>
        <p:spPr>
          <a:xfrm>
            <a:off x="9936423" y="4512217"/>
            <a:ext cx="3250999" cy="356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 rot="-1063347">
            <a:off x="11557212" y="987759"/>
            <a:ext cx="2320813" cy="357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 amt="71000"/>
          </a:blip>
          <a:stretch>
            <a:fillRect/>
          </a:stretch>
        </p:blipFill>
        <p:spPr>
          <a:xfrm rot="-1137838">
            <a:off x="-1196142" y="1256939"/>
            <a:ext cx="2515732" cy="24632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>
            <a:spLocks noGrp="1"/>
          </p:cNvSpPr>
          <p:nvPr>
            <p:ph type="pic" idx="2"/>
          </p:nvPr>
        </p:nvSpPr>
        <p:spPr>
          <a:xfrm>
            <a:off x="6742033" y="1265851"/>
            <a:ext cx="4326400" cy="4326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931357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211600" y="3850167"/>
            <a:ext cx="6756800" cy="1122400"/>
          </a:xfrm>
          <a:prstGeom prst="rect">
            <a:avLst/>
          </a:prstGeom>
        </p:spPr>
        <p:txBody>
          <a:bodyPr spcFirstLastPara="1" wrap="square" lIns="121852" tIns="121852" rIns="121852" bIns="1218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7606600" y="1567000"/>
            <a:ext cx="1966800" cy="1685200"/>
          </a:xfrm>
          <a:prstGeom prst="rect">
            <a:avLst/>
          </a:prstGeom>
          <a:noFill/>
        </p:spPr>
        <p:txBody>
          <a:bodyPr spcFirstLastPara="1" wrap="square" lIns="121852" tIns="121852" rIns="121852" bIns="121852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211600" y="5096233"/>
            <a:ext cx="6756800" cy="5000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335667" y="5662900"/>
            <a:ext cx="1230600" cy="119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 rot="-1424127">
            <a:off x="3303197" y="-1241032"/>
            <a:ext cx="2125435" cy="410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>
            <a:off x="-983201" y="483984"/>
            <a:ext cx="3424933" cy="429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5">
            <a:alphaModFix amt="58000"/>
          </a:blip>
          <a:stretch>
            <a:fillRect/>
          </a:stretch>
        </p:blipFill>
        <p:spPr>
          <a:xfrm rot="10375361">
            <a:off x="3164656" y="4615055"/>
            <a:ext cx="2153397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>
            <a:spLocks noGrp="1"/>
          </p:cNvSpPr>
          <p:nvPr>
            <p:ph type="pic" idx="3"/>
          </p:nvPr>
        </p:nvSpPr>
        <p:spPr>
          <a:xfrm>
            <a:off x="488567" y="1125600"/>
            <a:ext cx="4606800" cy="4606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140131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554200" y="2399817"/>
            <a:ext cx="9083600" cy="30860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marL="609315" lvl="0" indent="-42314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8660" lvl="1" indent="-42314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7984" lvl="2" indent="-42314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7318" lvl="3" indent="-42314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6632" lvl="4" indent="-42314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5947" lvl="5" indent="-42314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5280" lvl="6" indent="-42314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4605" lvl="7" indent="-42314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3950" lvl="8" indent="-42314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92821" y="2399867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741741" y="-1355060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3827988">
            <a:off x="9937860" y="5176124"/>
            <a:ext cx="2304237" cy="246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016161">
            <a:off x="-1202443" y="3435815"/>
            <a:ext cx="2153397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335743" y="5957465"/>
            <a:ext cx="927292" cy="900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15342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225490" y="1356965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573596" y="3072869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923797">
            <a:off x="-1351244" y="4907055"/>
            <a:ext cx="2483479" cy="246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429356" y="5740729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5400000">
            <a:off x="10515963" y="2331188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07710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960000" y="1367933"/>
            <a:ext cx="5585600" cy="14624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960000" y="2830500"/>
            <a:ext cx="5585600" cy="2659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56" name="Google Shape;56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930329" y="36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07825" y="-1605344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400000">
            <a:off x="10028347" y="-888424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94759">
            <a:off x="1738275" y="5039907"/>
            <a:ext cx="3491268" cy="36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7448091" y="5115523"/>
            <a:ext cx="2148383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>
            <a:spLocks noGrp="1"/>
          </p:cNvSpPr>
          <p:nvPr>
            <p:ph type="pic" idx="2"/>
          </p:nvPr>
        </p:nvSpPr>
        <p:spPr>
          <a:xfrm>
            <a:off x="7582300" y="458733"/>
            <a:ext cx="6155600" cy="61556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321511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50967" y="2103267"/>
            <a:ext cx="5620400" cy="19476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50967" y="3949133"/>
            <a:ext cx="5620400" cy="805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6" name="Google Shape;76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322844" y="-22158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178869" y="4222329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8759947" y="-512271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9588724" y="567571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9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1648279" y="4840197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1128632" y="3030790"/>
            <a:ext cx="1614555" cy="311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4734654" y="5706753"/>
            <a:ext cx="2722735" cy="151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2042456">
            <a:off x="3019824" y="-793846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-570143" y="4698965"/>
            <a:ext cx="1782144" cy="195635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"/>
          <p:cNvSpPr>
            <a:spLocks noGrp="1"/>
          </p:cNvSpPr>
          <p:nvPr>
            <p:ph type="pic" idx="2"/>
          </p:nvPr>
        </p:nvSpPr>
        <p:spPr>
          <a:xfrm>
            <a:off x="6922900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2038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1566133" y="1928384"/>
            <a:ext cx="3438000" cy="13888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1566133" y="3405951"/>
            <a:ext cx="3438000" cy="13552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9" name="Google Shape;169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57221" y="1424864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4496033">
            <a:off x="9362895" y="4169281"/>
            <a:ext cx="3223892" cy="344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31287">
            <a:off x="-659356" y="4589339"/>
            <a:ext cx="2702616" cy="309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3680263" y="-1222445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60113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2215900" y="2156200"/>
            <a:ext cx="7760400" cy="19328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2215900" y="4158600"/>
            <a:ext cx="7760400" cy="5432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92" name="Google Shape;92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619891" y="5757456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50963" y="-1002079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72130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99234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"/>
          </p:nvPr>
        </p:nvSpPr>
        <p:spPr>
          <a:xfrm>
            <a:off x="2182633" y="2524681"/>
            <a:ext cx="3871200" cy="8044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2"/>
          </p:nvPr>
        </p:nvSpPr>
        <p:spPr>
          <a:xfrm>
            <a:off x="7241833" y="2524680"/>
            <a:ext cx="3871200" cy="8044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3"/>
          </p:nvPr>
        </p:nvSpPr>
        <p:spPr>
          <a:xfrm>
            <a:off x="2182633" y="4548468"/>
            <a:ext cx="3871200" cy="8044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4"/>
          </p:nvPr>
        </p:nvSpPr>
        <p:spPr>
          <a:xfrm>
            <a:off x="7241833" y="4548467"/>
            <a:ext cx="3871200" cy="8044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5" hasCustomPrompt="1"/>
          </p:nvPr>
        </p:nvSpPr>
        <p:spPr>
          <a:xfrm>
            <a:off x="1098884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852" tIns="121852" rIns="121852" bIns="121852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6" hasCustomPrompt="1"/>
          </p:nvPr>
        </p:nvSpPr>
        <p:spPr>
          <a:xfrm>
            <a:off x="1098884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852" tIns="121852" rIns="121852" bIns="121852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7" hasCustomPrompt="1"/>
          </p:nvPr>
        </p:nvSpPr>
        <p:spPr>
          <a:xfrm>
            <a:off x="6158048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852" tIns="121852" rIns="121852" bIns="121852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8" hasCustomPrompt="1"/>
          </p:nvPr>
        </p:nvSpPr>
        <p:spPr>
          <a:xfrm>
            <a:off x="6158048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852" tIns="121852" rIns="121852" bIns="121852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9"/>
          </p:nvPr>
        </p:nvSpPr>
        <p:spPr>
          <a:xfrm>
            <a:off x="2182633" y="2016500"/>
            <a:ext cx="3871200" cy="6048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3"/>
          </p:nvPr>
        </p:nvSpPr>
        <p:spPr>
          <a:xfrm>
            <a:off x="7241833" y="2016500"/>
            <a:ext cx="3871200" cy="6048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14"/>
          </p:nvPr>
        </p:nvSpPr>
        <p:spPr>
          <a:xfrm>
            <a:off x="2182633" y="4040487"/>
            <a:ext cx="3871200" cy="6048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15"/>
          </p:nvPr>
        </p:nvSpPr>
        <p:spPr>
          <a:xfrm>
            <a:off x="7241833" y="4040487"/>
            <a:ext cx="3871200" cy="6048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09" name="Google Shape;109;p13"/>
          <p:cNvPicPr preferRelativeResize="0"/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>
            <a:off x="10345267" y="4436583"/>
            <a:ext cx="3912800" cy="41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11410764" y="4285917"/>
            <a:ext cx="1369933" cy="146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>
            <a:off x="-1697367" y="2758826"/>
            <a:ext cx="2692133" cy="337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>
            <a:off x="11113158" y="719356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3"/>
          <p:cNvPicPr preferRelativeResize="0"/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 rot="-1708304">
            <a:off x="1148871" y="5649352"/>
            <a:ext cx="2148380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0871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16" name="Google Shape;116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87327" y="5900949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394136" y="1459263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084047" y="4338281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143225">
            <a:off x="-1051252" y="5111140"/>
            <a:ext cx="1792403" cy="205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792763" y="2197411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82711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594071" y="1750385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594090" y="4355338"/>
            <a:ext cx="1962001" cy="234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82276">
            <a:off x="-1351700" y="2099373"/>
            <a:ext cx="2148381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98220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 flipH="1">
            <a:off x="4969667" y="4825233"/>
            <a:ext cx="6139600" cy="7092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 flipH="1">
            <a:off x="4969200" y="1323565"/>
            <a:ext cx="6139600" cy="33544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777996" y="-104002"/>
            <a:ext cx="1275401" cy="128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428337" y="3334736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3932" y="757303"/>
            <a:ext cx="1795767" cy="17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425427" y="3171233"/>
            <a:ext cx="4270765" cy="456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0777956" y="4910154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950961" y="-500629"/>
            <a:ext cx="2825400" cy="156823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>
            <a:spLocks noGrp="1"/>
          </p:cNvSpPr>
          <p:nvPr>
            <p:ph type="pic" idx="2"/>
          </p:nvPr>
        </p:nvSpPr>
        <p:spPr>
          <a:xfrm>
            <a:off x="950967" y="1697000"/>
            <a:ext cx="3464000" cy="346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990370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5722133" y="2084913"/>
            <a:ext cx="5393600" cy="849200"/>
          </a:xfrm>
          <a:prstGeom prst="rect">
            <a:avLst/>
          </a:prstGeom>
        </p:spPr>
        <p:txBody>
          <a:bodyPr spcFirstLastPara="1" wrap="square" lIns="121852" tIns="121852" rIns="121852" bIns="121852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5722133" y="3007484"/>
            <a:ext cx="5393600" cy="1765600"/>
          </a:xfrm>
          <a:prstGeom prst="rect">
            <a:avLst/>
          </a:prstGeom>
        </p:spPr>
        <p:txBody>
          <a:bodyPr spcFirstLastPara="1" wrap="square" lIns="121852" tIns="121852" rIns="121852" bIns="121852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148" name="Google Shape;148;p1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400038" y="4656281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218033" y="4040396"/>
            <a:ext cx="2679600" cy="336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648279" y="4840197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51896">
            <a:off x="5666474" y="5331397"/>
            <a:ext cx="2340649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-3058694">
            <a:off x="11080832" y="486033"/>
            <a:ext cx="2062168" cy="258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0043625" y="5331423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10043612" y="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5400000">
            <a:off x="3983171" y="-1018369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4645979" y="-1018380"/>
            <a:ext cx="2483479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/>
          <p:cNvSpPr>
            <a:spLocks noGrp="1"/>
          </p:cNvSpPr>
          <p:nvPr>
            <p:ph type="pic" idx="2"/>
          </p:nvPr>
        </p:nvSpPr>
        <p:spPr>
          <a:xfrm>
            <a:off x="-1454833" y="486033"/>
            <a:ext cx="6100800" cy="6100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73644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>
            <a:spLocks noGrp="1"/>
          </p:cNvSpPr>
          <p:nvPr>
            <p:ph type="title"/>
          </p:nvPr>
        </p:nvSpPr>
        <p:spPr>
          <a:xfrm>
            <a:off x="6585033" y="1559984"/>
            <a:ext cx="4186800" cy="22420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1"/>
          </p:nvPr>
        </p:nvSpPr>
        <p:spPr>
          <a:xfrm>
            <a:off x="6585033" y="3802017"/>
            <a:ext cx="4186800" cy="16952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1" name="Google Shape;161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204963" y="5115324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831223" y="-867868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271684">
            <a:off x="405597" y="508012"/>
            <a:ext cx="2243875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0489474" y="4907069"/>
            <a:ext cx="2340649" cy="246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>
            <a:spLocks noGrp="1"/>
          </p:cNvSpPr>
          <p:nvPr>
            <p:ph type="pic" idx="2"/>
          </p:nvPr>
        </p:nvSpPr>
        <p:spPr>
          <a:xfrm>
            <a:off x="1741500" y="1359397"/>
            <a:ext cx="4338400" cy="4338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820112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1566133" y="1928384"/>
            <a:ext cx="3438000" cy="13888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1566133" y="3405951"/>
            <a:ext cx="3438000" cy="13552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9" name="Google Shape;169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57221" y="1424802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4496033">
            <a:off x="9362895" y="4169273"/>
            <a:ext cx="3223892" cy="344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31287">
            <a:off x="-659356" y="4589339"/>
            <a:ext cx="2702616" cy="309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3680263" y="-1222445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43440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7118867" y="1928400"/>
            <a:ext cx="3507200" cy="14404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subTitle" idx="1"/>
          </p:nvPr>
        </p:nvSpPr>
        <p:spPr>
          <a:xfrm>
            <a:off x="7119033" y="3267200"/>
            <a:ext cx="3507200" cy="14404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6" name="Google Shape;176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69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5400000">
            <a:off x="10225824" y="4620605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7947489" y="5582056"/>
            <a:ext cx="1876465" cy="215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5975359" y="-1084823"/>
            <a:ext cx="2243876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697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7118867" y="1928400"/>
            <a:ext cx="3507200" cy="14404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subTitle" idx="1"/>
          </p:nvPr>
        </p:nvSpPr>
        <p:spPr>
          <a:xfrm>
            <a:off x="7119033" y="3267200"/>
            <a:ext cx="3507200" cy="14404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6" name="Google Shape;176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73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5400000">
            <a:off x="10225832" y="4620613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7947546" y="5582116"/>
            <a:ext cx="1876465" cy="215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5975359" y="-1084823"/>
            <a:ext cx="2243876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5710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body" idx="1"/>
          </p:nvPr>
        </p:nvSpPr>
        <p:spPr>
          <a:xfrm>
            <a:off x="950967" y="1440800"/>
            <a:ext cx="10290000" cy="4697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marL="609315" lvl="0" indent="-42314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8660" lvl="1" indent="-42314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7984" lvl="2" indent="-42314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7318" lvl="3" indent="-42314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6632" lvl="4" indent="-42314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5947" lvl="5" indent="-42314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5280" lvl="6" indent="-42314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4605" lvl="7" indent="-42314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3950" lvl="8" indent="-42314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193" name="Google Shape;193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5400000">
            <a:off x="9585327" y="2879756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805768" y="5546869"/>
            <a:ext cx="1785333" cy="195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635040">
            <a:off x="2818043" y="5017062"/>
            <a:ext cx="1854513" cy="2855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96134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ubTitle" idx="1"/>
          </p:nvPr>
        </p:nvSpPr>
        <p:spPr>
          <a:xfrm>
            <a:off x="6186157" y="3994097"/>
            <a:ext cx="3509600" cy="1347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subTitle" idx="2"/>
          </p:nvPr>
        </p:nvSpPr>
        <p:spPr>
          <a:xfrm>
            <a:off x="2496251" y="3994097"/>
            <a:ext cx="3509600" cy="1347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3"/>
          </p:nvPr>
        </p:nvSpPr>
        <p:spPr>
          <a:xfrm>
            <a:off x="2496251" y="3343933"/>
            <a:ext cx="3509600" cy="7452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subTitle" idx="4"/>
          </p:nvPr>
        </p:nvSpPr>
        <p:spPr>
          <a:xfrm>
            <a:off x="6186161" y="3343933"/>
            <a:ext cx="3509600" cy="7452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231992" y="3498897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056585">
            <a:off x="8987526" y="5600145"/>
            <a:ext cx="1275385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716776" y="1834737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86163" y="6215137"/>
            <a:ext cx="1270532" cy="145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72839" y="15341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981631" y="40891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-172840" y="2846865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74416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subTitle" idx="1"/>
          </p:nvPr>
        </p:nvSpPr>
        <p:spPr>
          <a:xfrm>
            <a:off x="1502400" y="3850000"/>
            <a:ext cx="9187200" cy="1747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5"/>
          <p:cNvSpPr txBox="1">
            <a:spLocks noGrp="1"/>
          </p:cNvSpPr>
          <p:nvPr>
            <p:ph type="subTitle" idx="2"/>
          </p:nvPr>
        </p:nvSpPr>
        <p:spPr>
          <a:xfrm>
            <a:off x="1502400" y="1882967"/>
            <a:ext cx="9187200" cy="1747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023728" y="59388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232023" y="1619322"/>
            <a:ext cx="1463055" cy="174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07750">
            <a:off x="11241024" y="2868081"/>
            <a:ext cx="1962021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-5400000">
            <a:off x="-2772473" y="3453188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21445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7"/>
          <p:cNvSpPr txBox="1">
            <a:spLocks noGrp="1"/>
          </p:cNvSpPr>
          <p:nvPr>
            <p:ph type="subTitle" idx="1"/>
          </p:nvPr>
        </p:nvSpPr>
        <p:spPr>
          <a:xfrm>
            <a:off x="1250168" y="4029137"/>
            <a:ext cx="2900400" cy="11592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7"/>
          <p:cNvSpPr txBox="1">
            <a:spLocks noGrp="1"/>
          </p:cNvSpPr>
          <p:nvPr>
            <p:ph type="subTitle" idx="2"/>
          </p:nvPr>
        </p:nvSpPr>
        <p:spPr>
          <a:xfrm>
            <a:off x="4645796" y="4029137"/>
            <a:ext cx="2900400" cy="11592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7"/>
          <p:cNvSpPr txBox="1">
            <a:spLocks noGrp="1"/>
          </p:cNvSpPr>
          <p:nvPr>
            <p:ph type="subTitle" idx="3"/>
          </p:nvPr>
        </p:nvSpPr>
        <p:spPr>
          <a:xfrm>
            <a:off x="8041432" y="4029137"/>
            <a:ext cx="2900400" cy="11592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7"/>
          <p:cNvSpPr txBox="1">
            <a:spLocks noGrp="1"/>
          </p:cNvSpPr>
          <p:nvPr>
            <p:ph type="subTitle" idx="4"/>
          </p:nvPr>
        </p:nvSpPr>
        <p:spPr>
          <a:xfrm>
            <a:off x="1250167" y="3423035"/>
            <a:ext cx="2900400" cy="7036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7"/>
          <p:cNvSpPr txBox="1">
            <a:spLocks noGrp="1"/>
          </p:cNvSpPr>
          <p:nvPr>
            <p:ph type="subTitle" idx="5"/>
          </p:nvPr>
        </p:nvSpPr>
        <p:spPr>
          <a:xfrm>
            <a:off x="4645800" y="3423035"/>
            <a:ext cx="2900400" cy="7036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7"/>
          <p:cNvSpPr txBox="1">
            <a:spLocks noGrp="1"/>
          </p:cNvSpPr>
          <p:nvPr>
            <p:ph type="subTitle" idx="6"/>
          </p:nvPr>
        </p:nvSpPr>
        <p:spPr>
          <a:xfrm>
            <a:off x="8041433" y="3423035"/>
            <a:ext cx="2900400" cy="7036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543863" y="5940356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941836" y="49070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445666">
            <a:off x="-330208" y="5216481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13424" y="5442438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9192712" y="6670048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1554704" y="2725119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97358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1"/>
          </p:nvPr>
        </p:nvSpPr>
        <p:spPr>
          <a:xfrm>
            <a:off x="3217733" y="2670300"/>
            <a:ext cx="26376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2"/>
          </p:nvPr>
        </p:nvSpPr>
        <p:spPr>
          <a:xfrm>
            <a:off x="6305869" y="2670300"/>
            <a:ext cx="26376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3"/>
          </p:nvPr>
        </p:nvSpPr>
        <p:spPr>
          <a:xfrm>
            <a:off x="3217733" y="4865400"/>
            <a:ext cx="26376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4"/>
          </p:nvPr>
        </p:nvSpPr>
        <p:spPr>
          <a:xfrm>
            <a:off x="6305869" y="4865400"/>
            <a:ext cx="26376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8"/>
          <p:cNvSpPr txBox="1">
            <a:spLocks noGrp="1"/>
          </p:cNvSpPr>
          <p:nvPr>
            <p:ph type="subTitle" idx="5"/>
          </p:nvPr>
        </p:nvSpPr>
        <p:spPr>
          <a:xfrm>
            <a:off x="3217733" y="2088167"/>
            <a:ext cx="2637600" cy="7068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subTitle" idx="6"/>
          </p:nvPr>
        </p:nvSpPr>
        <p:spPr>
          <a:xfrm>
            <a:off x="3217733" y="4283467"/>
            <a:ext cx="2637600" cy="7068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subTitle" idx="7"/>
          </p:nvPr>
        </p:nvSpPr>
        <p:spPr>
          <a:xfrm>
            <a:off x="6305867" y="2088167"/>
            <a:ext cx="2637600" cy="7068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subTitle" idx="8"/>
          </p:nvPr>
        </p:nvSpPr>
        <p:spPr>
          <a:xfrm>
            <a:off x="6305867" y="4283467"/>
            <a:ext cx="2637600" cy="7068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48" name="Google Shape;248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913792" y="6270781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373749">
            <a:off x="4770285" y="5663547"/>
            <a:ext cx="2340651" cy="246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160744">
            <a:off x="10102345" y="2410423"/>
            <a:ext cx="4379051" cy="243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194432" y="4470623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389344" y="2725120"/>
            <a:ext cx="2483479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31123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9"/>
          <p:cNvSpPr txBox="1">
            <a:spLocks noGrp="1"/>
          </p:cNvSpPr>
          <p:nvPr>
            <p:ph type="subTitle" idx="1"/>
          </p:nvPr>
        </p:nvSpPr>
        <p:spPr>
          <a:xfrm>
            <a:off x="1483467" y="2894765"/>
            <a:ext cx="26336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9"/>
          <p:cNvSpPr txBox="1">
            <a:spLocks noGrp="1"/>
          </p:cNvSpPr>
          <p:nvPr>
            <p:ph type="subTitle" idx="2"/>
          </p:nvPr>
        </p:nvSpPr>
        <p:spPr>
          <a:xfrm>
            <a:off x="4776597" y="2894765"/>
            <a:ext cx="26336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9"/>
          <p:cNvSpPr txBox="1">
            <a:spLocks noGrp="1"/>
          </p:cNvSpPr>
          <p:nvPr>
            <p:ph type="subTitle" idx="3"/>
          </p:nvPr>
        </p:nvSpPr>
        <p:spPr>
          <a:xfrm>
            <a:off x="1483467" y="5225631"/>
            <a:ext cx="26336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subTitle" idx="4"/>
          </p:nvPr>
        </p:nvSpPr>
        <p:spPr>
          <a:xfrm>
            <a:off x="4776597" y="5225631"/>
            <a:ext cx="26336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subTitle" idx="5"/>
          </p:nvPr>
        </p:nvSpPr>
        <p:spPr>
          <a:xfrm>
            <a:off x="8069729" y="2894765"/>
            <a:ext cx="26336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subTitle" idx="6"/>
          </p:nvPr>
        </p:nvSpPr>
        <p:spPr>
          <a:xfrm>
            <a:off x="8069729" y="5225631"/>
            <a:ext cx="26336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ubTitle" idx="7"/>
          </p:nvPr>
        </p:nvSpPr>
        <p:spPr>
          <a:xfrm>
            <a:off x="1481467" y="2402537"/>
            <a:ext cx="2637600" cy="6464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8"/>
          </p:nvPr>
        </p:nvSpPr>
        <p:spPr>
          <a:xfrm>
            <a:off x="4774597" y="2402537"/>
            <a:ext cx="2637600" cy="6464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subTitle" idx="9"/>
          </p:nvPr>
        </p:nvSpPr>
        <p:spPr>
          <a:xfrm>
            <a:off x="8067729" y="2402537"/>
            <a:ext cx="2637600" cy="6464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4" name="Google Shape;264;p29"/>
          <p:cNvSpPr txBox="1">
            <a:spLocks noGrp="1"/>
          </p:cNvSpPr>
          <p:nvPr>
            <p:ph type="subTitle" idx="13"/>
          </p:nvPr>
        </p:nvSpPr>
        <p:spPr>
          <a:xfrm>
            <a:off x="1481467" y="4731867"/>
            <a:ext cx="2637600" cy="6464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5" name="Google Shape;265;p29"/>
          <p:cNvSpPr txBox="1">
            <a:spLocks noGrp="1"/>
          </p:cNvSpPr>
          <p:nvPr>
            <p:ph type="subTitle" idx="14"/>
          </p:nvPr>
        </p:nvSpPr>
        <p:spPr>
          <a:xfrm>
            <a:off x="4774597" y="4731867"/>
            <a:ext cx="2637600" cy="6464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6" name="Google Shape;266;p29"/>
          <p:cNvSpPr txBox="1">
            <a:spLocks noGrp="1"/>
          </p:cNvSpPr>
          <p:nvPr>
            <p:ph type="subTitle" idx="15"/>
          </p:nvPr>
        </p:nvSpPr>
        <p:spPr>
          <a:xfrm>
            <a:off x="8067729" y="4731867"/>
            <a:ext cx="2637600" cy="6464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67" name="Google Shape;267;p29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4026856" y="6214365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795993" y="3058862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1964" y="3058829"/>
            <a:ext cx="2062176" cy="2463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86366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/>
          <p:cNvSpPr txBox="1">
            <a:spLocks noGrp="1"/>
          </p:cNvSpPr>
          <p:nvPr>
            <p:ph type="title" hasCustomPrompt="1"/>
          </p:nvPr>
        </p:nvSpPr>
        <p:spPr>
          <a:xfrm>
            <a:off x="950967" y="719333"/>
            <a:ext cx="4608400" cy="1025200"/>
          </a:xfrm>
          <a:prstGeom prst="rect">
            <a:avLst/>
          </a:prstGeom>
          <a:noFill/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30"/>
          <p:cNvSpPr txBox="1">
            <a:spLocks noGrp="1"/>
          </p:cNvSpPr>
          <p:nvPr>
            <p:ph type="subTitle" idx="1"/>
          </p:nvPr>
        </p:nvSpPr>
        <p:spPr>
          <a:xfrm>
            <a:off x="950967" y="1877200"/>
            <a:ext cx="4608400" cy="4968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3" name="Google Shape;273;p30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2596539"/>
            <a:ext cx="4608400" cy="1025200"/>
          </a:xfrm>
          <a:prstGeom prst="rect">
            <a:avLst/>
          </a:prstGeom>
          <a:noFill/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30"/>
          <p:cNvSpPr txBox="1">
            <a:spLocks noGrp="1"/>
          </p:cNvSpPr>
          <p:nvPr>
            <p:ph type="subTitle" idx="3"/>
          </p:nvPr>
        </p:nvSpPr>
        <p:spPr>
          <a:xfrm>
            <a:off x="950967" y="3757833"/>
            <a:ext cx="4608400" cy="4968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title" idx="4" hasCustomPrompt="1"/>
          </p:nvPr>
        </p:nvSpPr>
        <p:spPr>
          <a:xfrm>
            <a:off x="950967" y="4477145"/>
            <a:ext cx="4608400" cy="1025200"/>
          </a:xfrm>
          <a:prstGeom prst="rect">
            <a:avLst/>
          </a:prstGeom>
          <a:noFill/>
        </p:spPr>
        <p:txBody>
          <a:bodyPr spcFirstLastPara="1" wrap="square" lIns="121852" tIns="121852" rIns="121852" bIns="12185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30"/>
          <p:cNvSpPr txBox="1">
            <a:spLocks noGrp="1"/>
          </p:cNvSpPr>
          <p:nvPr>
            <p:ph type="subTitle" idx="5"/>
          </p:nvPr>
        </p:nvSpPr>
        <p:spPr>
          <a:xfrm>
            <a:off x="950967" y="5641868"/>
            <a:ext cx="4608400" cy="4968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pic>
        <p:nvPicPr>
          <p:cNvPr id="277" name="Google Shape;277;p3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154335" y="3621735"/>
            <a:ext cx="2062168" cy="317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022031" y="-35732"/>
            <a:ext cx="2916900" cy="334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378479" y="4658660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076671" y="-300865"/>
            <a:ext cx="1515200" cy="204039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0"/>
          <p:cNvSpPr>
            <a:spLocks noGrp="1"/>
          </p:cNvSpPr>
          <p:nvPr>
            <p:ph type="pic" idx="6"/>
          </p:nvPr>
        </p:nvSpPr>
        <p:spPr>
          <a:xfrm>
            <a:off x="6567033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463469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 txBox="1">
            <a:spLocks noGrp="1"/>
          </p:cNvSpPr>
          <p:nvPr>
            <p:ph type="title" hasCustomPrompt="1"/>
          </p:nvPr>
        </p:nvSpPr>
        <p:spPr>
          <a:xfrm>
            <a:off x="1175233" y="2568167"/>
            <a:ext cx="1490800" cy="806800"/>
          </a:xfrm>
          <a:prstGeom prst="rect">
            <a:avLst/>
          </a:prstGeom>
          <a:noFill/>
        </p:spPr>
        <p:txBody>
          <a:bodyPr spcFirstLastPara="1" wrap="square" lIns="121852" tIns="121852" rIns="121852" bIns="121852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4" name="Google Shape;284;p31"/>
          <p:cNvSpPr txBox="1">
            <a:spLocks noGrp="1"/>
          </p:cNvSpPr>
          <p:nvPr>
            <p:ph type="subTitle" idx="1"/>
          </p:nvPr>
        </p:nvSpPr>
        <p:spPr>
          <a:xfrm>
            <a:off x="1175233" y="4228167"/>
            <a:ext cx="45392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5" name="Google Shape;285;p31"/>
          <p:cNvSpPr txBox="1">
            <a:spLocks noGrp="1"/>
          </p:cNvSpPr>
          <p:nvPr>
            <p:ph type="subTitle" idx="2"/>
          </p:nvPr>
        </p:nvSpPr>
        <p:spPr>
          <a:xfrm>
            <a:off x="1175233" y="3652067"/>
            <a:ext cx="4539200" cy="5872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6" name="Google Shape;286;p31"/>
          <p:cNvSpPr txBox="1">
            <a:spLocks noGrp="1"/>
          </p:cNvSpPr>
          <p:nvPr>
            <p:ph type="title" idx="3" hasCustomPrompt="1"/>
          </p:nvPr>
        </p:nvSpPr>
        <p:spPr>
          <a:xfrm>
            <a:off x="6242233" y="2568167"/>
            <a:ext cx="1446000" cy="806800"/>
          </a:xfrm>
          <a:prstGeom prst="rect">
            <a:avLst/>
          </a:prstGeom>
          <a:noFill/>
        </p:spPr>
        <p:txBody>
          <a:bodyPr spcFirstLastPara="1" wrap="square" lIns="121852" tIns="121852" rIns="121852" bIns="121852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7" name="Google Shape;287;p31"/>
          <p:cNvSpPr txBox="1">
            <a:spLocks noGrp="1"/>
          </p:cNvSpPr>
          <p:nvPr>
            <p:ph type="subTitle" idx="4"/>
          </p:nvPr>
        </p:nvSpPr>
        <p:spPr>
          <a:xfrm>
            <a:off x="6242233" y="4228167"/>
            <a:ext cx="45392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8" name="Google Shape;288;p31"/>
          <p:cNvSpPr txBox="1">
            <a:spLocks noGrp="1"/>
          </p:cNvSpPr>
          <p:nvPr>
            <p:ph type="subTitle" idx="5"/>
          </p:nvPr>
        </p:nvSpPr>
        <p:spPr>
          <a:xfrm>
            <a:off x="6242233" y="3652067"/>
            <a:ext cx="4539200" cy="58720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9" name="Google Shape;289;p31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90" name="Google Shape;290;p3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855461">
            <a:off x="11340715" y="3652068"/>
            <a:ext cx="953900" cy="146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359130">
            <a:off x="11462840" y="1075421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406607">
            <a:off x="-2595953" y="3062913"/>
            <a:ext cx="4802036" cy="505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39693" y="5571362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4445666">
            <a:off x="4800613" y="5390665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57043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965608" y="3068093"/>
            <a:ext cx="1923600" cy="259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3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120195" y="-1077445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063349">
            <a:off x="8513431" y="4075747"/>
            <a:ext cx="2805900" cy="4321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3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201544" y="2555872"/>
            <a:ext cx="2483479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3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548902" y="635333"/>
            <a:ext cx="2057435" cy="2014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87640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69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6221773">
            <a:off x="8392931" y="5645701"/>
            <a:ext cx="1876468" cy="215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702660">
            <a:off x="9863635" y="3967201"/>
            <a:ext cx="2062168" cy="317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023979" y="1339496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6411699">
            <a:off x="1630530" y="-873399"/>
            <a:ext cx="1515199" cy="2040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932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body" idx="1"/>
          </p:nvPr>
        </p:nvSpPr>
        <p:spPr>
          <a:xfrm>
            <a:off x="950967" y="1440800"/>
            <a:ext cx="10290000" cy="4697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marL="608707" lvl="0" indent="-42273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7520" lvl="1" indent="-42273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6261" lvl="2" indent="-42273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5038" lvl="3" indent="-42273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3744" lvl="4" indent="-42273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2451" lvl="5" indent="-42273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1227" lvl="6" indent="-42273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69986" lvl="7" indent="-42273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78782" lvl="8" indent="-42273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193" name="Google Shape;193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5400000">
            <a:off x="9585327" y="2879756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805768" y="5546881"/>
            <a:ext cx="1785333" cy="195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635040">
            <a:off x="2818043" y="5017123"/>
            <a:ext cx="1854513" cy="2855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98054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60300" y="1277900"/>
            <a:ext cx="5251600" cy="36100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60233" y="5095867"/>
            <a:ext cx="5251600" cy="6344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2546946">
            <a:off x="6948376" y="-2897505"/>
            <a:ext cx="4289349" cy="490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1693862">
            <a:off x="4806857" y="5233324"/>
            <a:ext cx="3468155" cy="364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57047">
            <a:off x="121515" y="-2241888"/>
            <a:ext cx="5527208" cy="3067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4706492">
            <a:off x="977587" y="5933778"/>
            <a:ext cx="1845183" cy="183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 amt="57000"/>
          </a:blip>
          <a:stretch>
            <a:fillRect/>
          </a:stretch>
        </p:blipFill>
        <p:spPr>
          <a:xfrm>
            <a:off x="9936413" y="4512206"/>
            <a:ext cx="3250999" cy="356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 rot="-1063347">
            <a:off x="11557212" y="987759"/>
            <a:ext cx="2320813" cy="357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 amt="71000"/>
          </a:blip>
          <a:stretch>
            <a:fillRect/>
          </a:stretch>
        </p:blipFill>
        <p:spPr>
          <a:xfrm rot="-1137838">
            <a:off x="-1196142" y="1256939"/>
            <a:ext cx="2515732" cy="24632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>
            <a:spLocks noGrp="1"/>
          </p:cNvSpPr>
          <p:nvPr>
            <p:ph type="pic" idx="2"/>
          </p:nvPr>
        </p:nvSpPr>
        <p:spPr>
          <a:xfrm>
            <a:off x="6742033" y="1265851"/>
            <a:ext cx="4326400" cy="4326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969677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211600" y="3850167"/>
            <a:ext cx="6756800" cy="1122400"/>
          </a:xfrm>
          <a:prstGeom prst="rect">
            <a:avLst/>
          </a:prstGeom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7606600" y="1567000"/>
            <a:ext cx="1966800" cy="1685200"/>
          </a:xfrm>
          <a:prstGeom prst="rect">
            <a:avLst/>
          </a:prstGeom>
          <a:noFill/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211600" y="5096233"/>
            <a:ext cx="6756800" cy="5000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335667" y="5662900"/>
            <a:ext cx="1230600" cy="119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 rot="-1424127">
            <a:off x="3303197" y="-1241032"/>
            <a:ext cx="2125435" cy="410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>
            <a:off x="-983201" y="483973"/>
            <a:ext cx="3424933" cy="429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5">
            <a:alphaModFix amt="58000"/>
          </a:blip>
          <a:stretch>
            <a:fillRect/>
          </a:stretch>
        </p:blipFill>
        <p:spPr>
          <a:xfrm rot="10375361">
            <a:off x="3164656" y="4615045"/>
            <a:ext cx="2153397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>
            <a:spLocks noGrp="1"/>
          </p:cNvSpPr>
          <p:nvPr>
            <p:ph type="pic" idx="3"/>
          </p:nvPr>
        </p:nvSpPr>
        <p:spPr>
          <a:xfrm>
            <a:off x="488567" y="1125600"/>
            <a:ext cx="4606800" cy="4606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107849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554200" y="2399817"/>
            <a:ext cx="9083600" cy="30860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marL="609443" lvl="0" indent="-4232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8900" lvl="1" indent="-4232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346" lvl="2" indent="-4232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7798" lvl="3" indent="-4232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240" lvl="4" indent="-4232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6683" lvl="5" indent="-4232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6133" lvl="6" indent="-4232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5581" lvl="7" indent="-4232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5038" lvl="8" indent="-4232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92821" y="2399858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741741" y="-1355060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3827988">
            <a:off x="9937860" y="5176124"/>
            <a:ext cx="2304237" cy="246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016161">
            <a:off x="-1202443" y="3435815"/>
            <a:ext cx="2153397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335743" y="5957465"/>
            <a:ext cx="927292" cy="900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76261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225490" y="1356965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573596" y="3072858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923797">
            <a:off x="-1351244" y="4907055"/>
            <a:ext cx="2483479" cy="246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429356" y="5740729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5400000">
            <a:off x="10515963" y="2331188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80864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960000" y="1367933"/>
            <a:ext cx="5585600" cy="14624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960000" y="2830500"/>
            <a:ext cx="5585600" cy="2659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56" name="Google Shape;56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930329" y="25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07825" y="-1605344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400000">
            <a:off x="10028347" y="-888424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94759">
            <a:off x="1738275" y="5039907"/>
            <a:ext cx="3491268" cy="36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7448081" y="5115513"/>
            <a:ext cx="2148383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>
            <a:spLocks noGrp="1"/>
          </p:cNvSpPr>
          <p:nvPr>
            <p:ph type="pic" idx="2"/>
          </p:nvPr>
        </p:nvSpPr>
        <p:spPr>
          <a:xfrm>
            <a:off x="7582300" y="458733"/>
            <a:ext cx="6155600" cy="61556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879871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50967" y="2103267"/>
            <a:ext cx="5620400" cy="19476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50967" y="3949133"/>
            <a:ext cx="5620400" cy="805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6" name="Google Shape;76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322844" y="-22158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178869" y="4222329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8759937" y="-512271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9588724" y="567561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9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1648279" y="4840197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1128632" y="3030780"/>
            <a:ext cx="1614555" cy="311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4734643" y="5706742"/>
            <a:ext cx="2722735" cy="151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2042456">
            <a:off x="3019824" y="-793846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-570143" y="4698965"/>
            <a:ext cx="1782144" cy="195635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"/>
          <p:cNvSpPr>
            <a:spLocks noGrp="1"/>
          </p:cNvSpPr>
          <p:nvPr>
            <p:ph type="pic" idx="2"/>
          </p:nvPr>
        </p:nvSpPr>
        <p:spPr>
          <a:xfrm>
            <a:off x="6922900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404067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2215900" y="2156200"/>
            <a:ext cx="7760400" cy="19328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2215900" y="4158600"/>
            <a:ext cx="7760400" cy="5432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92" name="Google Shape;92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619881" y="5757446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50963" y="-1002079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23043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41438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"/>
          </p:nvPr>
        </p:nvSpPr>
        <p:spPr>
          <a:xfrm>
            <a:off x="2182633" y="2524681"/>
            <a:ext cx="3871200" cy="8044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2"/>
          </p:nvPr>
        </p:nvSpPr>
        <p:spPr>
          <a:xfrm>
            <a:off x="7241833" y="2524680"/>
            <a:ext cx="3871200" cy="8044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3"/>
          </p:nvPr>
        </p:nvSpPr>
        <p:spPr>
          <a:xfrm>
            <a:off x="2182633" y="4548468"/>
            <a:ext cx="3871200" cy="8044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4"/>
          </p:nvPr>
        </p:nvSpPr>
        <p:spPr>
          <a:xfrm>
            <a:off x="7241833" y="4548467"/>
            <a:ext cx="3871200" cy="8044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5" hasCustomPrompt="1"/>
          </p:nvPr>
        </p:nvSpPr>
        <p:spPr>
          <a:xfrm>
            <a:off x="1098884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6" hasCustomPrompt="1"/>
          </p:nvPr>
        </p:nvSpPr>
        <p:spPr>
          <a:xfrm>
            <a:off x="1098884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7" hasCustomPrompt="1"/>
          </p:nvPr>
        </p:nvSpPr>
        <p:spPr>
          <a:xfrm>
            <a:off x="6158048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8" hasCustomPrompt="1"/>
          </p:nvPr>
        </p:nvSpPr>
        <p:spPr>
          <a:xfrm>
            <a:off x="6158048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9"/>
          </p:nvPr>
        </p:nvSpPr>
        <p:spPr>
          <a:xfrm>
            <a:off x="2182633" y="2016500"/>
            <a:ext cx="3871200" cy="6048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3"/>
          </p:nvPr>
        </p:nvSpPr>
        <p:spPr>
          <a:xfrm>
            <a:off x="7241833" y="2016500"/>
            <a:ext cx="3871200" cy="6048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14"/>
          </p:nvPr>
        </p:nvSpPr>
        <p:spPr>
          <a:xfrm>
            <a:off x="2182633" y="4040487"/>
            <a:ext cx="3871200" cy="6048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15"/>
          </p:nvPr>
        </p:nvSpPr>
        <p:spPr>
          <a:xfrm>
            <a:off x="7241833" y="4040487"/>
            <a:ext cx="3871200" cy="6048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09" name="Google Shape;109;p13"/>
          <p:cNvPicPr preferRelativeResize="0"/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>
            <a:off x="10345267" y="4436583"/>
            <a:ext cx="3912800" cy="41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11410764" y="4285917"/>
            <a:ext cx="1369933" cy="146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>
            <a:off x="-1697367" y="2758816"/>
            <a:ext cx="2692133" cy="337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>
            <a:off x="11113147" y="719356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3"/>
          <p:cNvPicPr preferRelativeResize="0"/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 rot="-1708304">
            <a:off x="1148871" y="5649352"/>
            <a:ext cx="2148380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159645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16" name="Google Shape;116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87327" y="5900949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394136" y="1459263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084037" y="4338281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143225">
            <a:off x="-1051252" y="5111129"/>
            <a:ext cx="1792403" cy="205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792763" y="2197408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941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ubTitle" idx="1"/>
          </p:nvPr>
        </p:nvSpPr>
        <p:spPr>
          <a:xfrm>
            <a:off x="6186157" y="3994097"/>
            <a:ext cx="3509600" cy="1347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subTitle" idx="2"/>
          </p:nvPr>
        </p:nvSpPr>
        <p:spPr>
          <a:xfrm>
            <a:off x="2496251" y="3994097"/>
            <a:ext cx="3509600" cy="1347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3"/>
          </p:nvPr>
        </p:nvSpPr>
        <p:spPr>
          <a:xfrm>
            <a:off x="2496251" y="3343933"/>
            <a:ext cx="3509600" cy="7452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subTitle" idx="4"/>
          </p:nvPr>
        </p:nvSpPr>
        <p:spPr>
          <a:xfrm>
            <a:off x="6186161" y="3343933"/>
            <a:ext cx="3509600" cy="7452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231992" y="3498897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056585">
            <a:off x="8987584" y="5600145"/>
            <a:ext cx="1275385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716776" y="1834749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86163" y="6215171"/>
            <a:ext cx="1270532" cy="145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72839" y="15341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981631" y="40891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-172840" y="2846870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54064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594071" y="1750374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594079" y="4355328"/>
            <a:ext cx="1962001" cy="234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82276">
            <a:off x="-1351700" y="2099362"/>
            <a:ext cx="2148381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034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 flipH="1">
            <a:off x="4969667" y="4825233"/>
            <a:ext cx="6139600" cy="7092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 flipH="1">
            <a:off x="4969200" y="1323565"/>
            <a:ext cx="6139600" cy="33544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777985" y="-104002"/>
            <a:ext cx="1275401" cy="128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428337" y="3334725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3932" y="757303"/>
            <a:ext cx="1795767" cy="17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425427" y="3171233"/>
            <a:ext cx="4270765" cy="456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0777956" y="4910143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950961" y="-500629"/>
            <a:ext cx="2825400" cy="156823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>
            <a:spLocks noGrp="1"/>
          </p:cNvSpPr>
          <p:nvPr>
            <p:ph type="pic" idx="2"/>
          </p:nvPr>
        </p:nvSpPr>
        <p:spPr>
          <a:xfrm>
            <a:off x="950967" y="1697000"/>
            <a:ext cx="3464000" cy="346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678114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5722133" y="2084913"/>
            <a:ext cx="5393600" cy="849200"/>
          </a:xfrm>
          <a:prstGeom prst="rect">
            <a:avLst/>
          </a:prstGeom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5722133" y="3007484"/>
            <a:ext cx="5393600" cy="1765600"/>
          </a:xfrm>
          <a:prstGeom prst="rect">
            <a:avLst/>
          </a:prstGeom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148" name="Google Shape;148;p1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400038" y="4656270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218033" y="4040396"/>
            <a:ext cx="2679600" cy="336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648279" y="4840197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51896">
            <a:off x="5666464" y="5331397"/>
            <a:ext cx="2340649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-3058694">
            <a:off x="11080832" y="486033"/>
            <a:ext cx="2062168" cy="258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0043614" y="5331413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10043612" y="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5400000">
            <a:off x="3983171" y="-1018369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4645969" y="-1018380"/>
            <a:ext cx="2483479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/>
          <p:cNvSpPr>
            <a:spLocks noGrp="1"/>
          </p:cNvSpPr>
          <p:nvPr>
            <p:ph type="pic" idx="2"/>
          </p:nvPr>
        </p:nvSpPr>
        <p:spPr>
          <a:xfrm>
            <a:off x="-1454833" y="486033"/>
            <a:ext cx="6100800" cy="6100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646142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>
            <a:spLocks noGrp="1"/>
          </p:cNvSpPr>
          <p:nvPr>
            <p:ph type="title"/>
          </p:nvPr>
        </p:nvSpPr>
        <p:spPr>
          <a:xfrm>
            <a:off x="6585033" y="1559984"/>
            <a:ext cx="4186800" cy="22420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1"/>
          </p:nvPr>
        </p:nvSpPr>
        <p:spPr>
          <a:xfrm>
            <a:off x="6585033" y="3802017"/>
            <a:ext cx="4186800" cy="16952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1" name="Google Shape;161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204963" y="5115324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831223" y="-867868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271684">
            <a:off x="405597" y="508012"/>
            <a:ext cx="2243875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0489464" y="4907058"/>
            <a:ext cx="2340649" cy="246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>
            <a:spLocks noGrp="1"/>
          </p:cNvSpPr>
          <p:nvPr>
            <p:ph type="pic" idx="2"/>
          </p:nvPr>
        </p:nvSpPr>
        <p:spPr>
          <a:xfrm>
            <a:off x="1741500" y="1359397"/>
            <a:ext cx="4338400" cy="4338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648682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1566133" y="1928384"/>
            <a:ext cx="3438000" cy="13888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1566133" y="3405951"/>
            <a:ext cx="3438000" cy="13552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9" name="Google Shape;169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57221" y="1424792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4496033">
            <a:off x="9362895" y="4169273"/>
            <a:ext cx="3223892" cy="344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31287">
            <a:off x="-659356" y="4589339"/>
            <a:ext cx="2702616" cy="309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3680263" y="-1222445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885300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7118867" y="1928400"/>
            <a:ext cx="3507200" cy="14404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subTitle" idx="1"/>
          </p:nvPr>
        </p:nvSpPr>
        <p:spPr>
          <a:xfrm>
            <a:off x="7119033" y="3267200"/>
            <a:ext cx="3507200" cy="14404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6" name="Google Shape;176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69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5400000">
            <a:off x="10225824" y="4620605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7947478" y="5582045"/>
            <a:ext cx="1876465" cy="215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5975359" y="-1084823"/>
            <a:ext cx="2243876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24187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body" idx="1"/>
          </p:nvPr>
        </p:nvSpPr>
        <p:spPr>
          <a:xfrm>
            <a:off x="950967" y="1440800"/>
            <a:ext cx="10290000" cy="4697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marL="609443" lvl="0" indent="-4232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8900" lvl="1" indent="-4232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346" lvl="2" indent="-4232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7798" lvl="3" indent="-4232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240" lvl="4" indent="-4232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6683" lvl="5" indent="-4232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6133" lvl="6" indent="-4232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5581" lvl="7" indent="-4232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5038" lvl="8" indent="-4232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193" name="Google Shape;193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5400000">
            <a:off x="9585327" y="2879756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805768" y="5546869"/>
            <a:ext cx="1785333" cy="195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635040">
            <a:off x="2818041" y="5017051"/>
            <a:ext cx="1854513" cy="2855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244893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ubTitle" idx="1"/>
          </p:nvPr>
        </p:nvSpPr>
        <p:spPr>
          <a:xfrm>
            <a:off x="6186157" y="3994097"/>
            <a:ext cx="3509600" cy="1347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subTitle" idx="2"/>
          </p:nvPr>
        </p:nvSpPr>
        <p:spPr>
          <a:xfrm>
            <a:off x="2496251" y="3994097"/>
            <a:ext cx="3509600" cy="1347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3"/>
          </p:nvPr>
        </p:nvSpPr>
        <p:spPr>
          <a:xfrm>
            <a:off x="2496251" y="3343933"/>
            <a:ext cx="3509600" cy="7452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subTitle" idx="4"/>
          </p:nvPr>
        </p:nvSpPr>
        <p:spPr>
          <a:xfrm>
            <a:off x="6186161" y="3343933"/>
            <a:ext cx="3509600" cy="7452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231992" y="3498897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056585">
            <a:off x="8987516" y="5600145"/>
            <a:ext cx="1275385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716776" y="1834737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86163" y="6215126"/>
            <a:ext cx="1270532" cy="145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72839" y="15341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981631" y="40891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-172840" y="2846865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153666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subTitle" idx="1"/>
          </p:nvPr>
        </p:nvSpPr>
        <p:spPr>
          <a:xfrm>
            <a:off x="1502400" y="3850000"/>
            <a:ext cx="9187200" cy="1747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5"/>
          <p:cNvSpPr txBox="1">
            <a:spLocks noGrp="1"/>
          </p:cNvSpPr>
          <p:nvPr>
            <p:ph type="subTitle" idx="2"/>
          </p:nvPr>
        </p:nvSpPr>
        <p:spPr>
          <a:xfrm>
            <a:off x="1502400" y="1882967"/>
            <a:ext cx="9187200" cy="1747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023728" y="59388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232013" y="1619311"/>
            <a:ext cx="1463055" cy="174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07750">
            <a:off x="11241024" y="2868081"/>
            <a:ext cx="1962021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-5400000">
            <a:off x="-2772473" y="3453188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00845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7"/>
          <p:cNvSpPr txBox="1">
            <a:spLocks noGrp="1"/>
          </p:cNvSpPr>
          <p:nvPr>
            <p:ph type="subTitle" idx="1"/>
          </p:nvPr>
        </p:nvSpPr>
        <p:spPr>
          <a:xfrm>
            <a:off x="1250168" y="4029137"/>
            <a:ext cx="2900400" cy="11592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7"/>
          <p:cNvSpPr txBox="1">
            <a:spLocks noGrp="1"/>
          </p:cNvSpPr>
          <p:nvPr>
            <p:ph type="subTitle" idx="2"/>
          </p:nvPr>
        </p:nvSpPr>
        <p:spPr>
          <a:xfrm>
            <a:off x="4645796" y="4029137"/>
            <a:ext cx="2900400" cy="11592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7"/>
          <p:cNvSpPr txBox="1">
            <a:spLocks noGrp="1"/>
          </p:cNvSpPr>
          <p:nvPr>
            <p:ph type="subTitle" idx="3"/>
          </p:nvPr>
        </p:nvSpPr>
        <p:spPr>
          <a:xfrm>
            <a:off x="8041432" y="4029137"/>
            <a:ext cx="2900400" cy="11592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7"/>
          <p:cNvSpPr txBox="1">
            <a:spLocks noGrp="1"/>
          </p:cNvSpPr>
          <p:nvPr>
            <p:ph type="subTitle" idx="4"/>
          </p:nvPr>
        </p:nvSpPr>
        <p:spPr>
          <a:xfrm>
            <a:off x="1250167" y="3423035"/>
            <a:ext cx="2900400" cy="7036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7"/>
          <p:cNvSpPr txBox="1">
            <a:spLocks noGrp="1"/>
          </p:cNvSpPr>
          <p:nvPr>
            <p:ph type="subTitle" idx="5"/>
          </p:nvPr>
        </p:nvSpPr>
        <p:spPr>
          <a:xfrm>
            <a:off x="4645800" y="3423035"/>
            <a:ext cx="2900400" cy="7036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7"/>
          <p:cNvSpPr txBox="1">
            <a:spLocks noGrp="1"/>
          </p:cNvSpPr>
          <p:nvPr>
            <p:ph type="subTitle" idx="6"/>
          </p:nvPr>
        </p:nvSpPr>
        <p:spPr>
          <a:xfrm>
            <a:off x="8041433" y="3423035"/>
            <a:ext cx="2900400" cy="7036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543863" y="5940356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941836" y="49070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445666">
            <a:off x="-330208" y="5216481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13424" y="5442427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9192712" y="6670048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1554704" y="2725119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0202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2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7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9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4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32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subTitle" idx="1"/>
          </p:nvPr>
        </p:nvSpPr>
        <p:spPr>
          <a:xfrm>
            <a:off x="1502400" y="3850000"/>
            <a:ext cx="9187200" cy="1747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5"/>
          <p:cNvSpPr txBox="1">
            <a:spLocks noGrp="1"/>
          </p:cNvSpPr>
          <p:nvPr>
            <p:ph type="subTitle" idx="2"/>
          </p:nvPr>
        </p:nvSpPr>
        <p:spPr>
          <a:xfrm>
            <a:off x="1502400" y="1882967"/>
            <a:ext cx="9187200" cy="1747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023728" y="59388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232081" y="1619383"/>
            <a:ext cx="1463055" cy="174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07750">
            <a:off x="11241024" y="2868085"/>
            <a:ext cx="1962021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-5400000">
            <a:off x="-2772473" y="3453196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35970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1"/>
          </p:nvPr>
        </p:nvSpPr>
        <p:spPr>
          <a:xfrm>
            <a:off x="3217733" y="2670300"/>
            <a:ext cx="26376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2"/>
          </p:nvPr>
        </p:nvSpPr>
        <p:spPr>
          <a:xfrm>
            <a:off x="6305869" y="2670300"/>
            <a:ext cx="26376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3"/>
          </p:nvPr>
        </p:nvSpPr>
        <p:spPr>
          <a:xfrm>
            <a:off x="3217733" y="4865400"/>
            <a:ext cx="26376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4"/>
          </p:nvPr>
        </p:nvSpPr>
        <p:spPr>
          <a:xfrm>
            <a:off x="6305869" y="4865400"/>
            <a:ext cx="26376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8"/>
          <p:cNvSpPr txBox="1">
            <a:spLocks noGrp="1"/>
          </p:cNvSpPr>
          <p:nvPr>
            <p:ph type="subTitle" idx="5"/>
          </p:nvPr>
        </p:nvSpPr>
        <p:spPr>
          <a:xfrm>
            <a:off x="3217733" y="2088167"/>
            <a:ext cx="2637600" cy="7068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subTitle" idx="6"/>
          </p:nvPr>
        </p:nvSpPr>
        <p:spPr>
          <a:xfrm>
            <a:off x="3217733" y="4283467"/>
            <a:ext cx="2637600" cy="7068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subTitle" idx="7"/>
          </p:nvPr>
        </p:nvSpPr>
        <p:spPr>
          <a:xfrm>
            <a:off x="6305867" y="2088167"/>
            <a:ext cx="2637600" cy="7068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subTitle" idx="8"/>
          </p:nvPr>
        </p:nvSpPr>
        <p:spPr>
          <a:xfrm>
            <a:off x="6305867" y="4283467"/>
            <a:ext cx="2637600" cy="7068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48" name="Google Shape;248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913792" y="6270781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373749">
            <a:off x="4770285" y="5663547"/>
            <a:ext cx="2340651" cy="246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160744">
            <a:off x="10102345" y="2410423"/>
            <a:ext cx="4379051" cy="243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194432" y="4470613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389344" y="2725115"/>
            <a:ext cx="2483479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89622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9"/>
          <p:cNvSpPr txBox="1">
            <a:spLocks noGrp="1"/>
          </p:cNvSpPr>
          <p:nvPr>
            <p:ph type="subTitle" idx="1"/>
          </p:nvPr>
        </p:nvSpPr>
        <p:spPr>
          <a:xfrm>
            <a:off x="1483467" y="2894765"/>
            <a:ext cx="26336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9"/>
          <p:cNvSpPr txBox="1">
            <a:spLocks noGrp="1"/>
          </p:cNvSpPr>
          <p:nvPr>
            <p:ph type="subTitle" idx="2"/>
          </p:nvPr>
        </p:nvSpPr>
        <p:spPr>
          <a:xfrm>
            <a:off x="4776597" y="2894765"/>
            <a:ext cx="26336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9"/>
          <p:cNvSpPr txBox="1">
            <a:spLocks noGrp="1"/>
          </p:cNvSpPr>
          <p:nvPr>
            <p:ph type="subTitle" idx="3"/>
          </p:nvPr>
        </p:nvSpPr>
        <p:spPr>
          <a:xfrm>
            <a:off x="1483467" y="5225631"/>
            <a:ext cx="26336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subTitle" idx="4"/>
          </p:nvPr>
        </p:nvSpPr>
        <p:spPr>
          <a:xfrm>
            <a:off x="4776597" y="5225631"/>
            <a:ext cx="26336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subTitle" idx="5"/>
          </p:nvPr>
        </p:nvSpPr>
        <p:spPr>
          <a:xfrm>
            <a:off x="8069729" y="2894765"/>
            <a:ext cx="26336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subTitle" idx="6"/>
          </p:nvPr>
        </p:nvSpPr>
        <p:spPr>
          <a:xfrm>
            <a:off x="8069729" y="5225631"/>
            <a:ext cx="26336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ubTitle" idx="7"/>
          </p:nvPr>
        </p:nvSpPr>
        <p:spPr>
          <a:xfrm>
            <a:off x="1481467" y="2402537"/>
            <a:ext cx="2637600" cy="6464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8"/>
          </p:nvPr>
        </p:nvSpPr>
        <p:spPr>
          <a:xfrm>
            <a:off x="4774597" y="2402537"/>
            <a:ext cx="2637600" cy="6464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subTitle" idx="9"/>
          </p:nvPr>
        </p:nvSpPr>
        <p:spPr>
          <a:xfrm>
            <a:off x="8067729" y="2402537"/>
            <a:ext cx="2637600" cy="6464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4" name="Google Shape;264;p29"/>
          <p:cNvSpPr txBox="1">
            <a:spLocks noGrp="1"/>
          </p:cNvSpPr>
          <p:nvPr>
            <p:ph type="subTitle" idx="13"/>
          </p:nvPr>
        </p:nvSpPr>
        <p:spPr>
          <a:xfrm>
            <a:off x="1481467" y="4731867"/>
            <a:ext cx="2637600" cy="6464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5" name="Google Shape;265;p29"/>
          <p:cNvSpPr txBox="1">
            <a:spLocks noGrp="1"/>
          </p:cNvSpPr>
          <p:nvPr>
            <p:ph type="subTitle" idx="14"/>
          </p:nvPr>
        </p:nvSpPr>
        <p:spPr>
          <a:xfrm>
            <a:off x="4774597" y="4731867"/>
            <a:ext cx="2637600" cy="6464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6" name="Google Shape;266;p29"/>
          <p:cNvSpPr txBox="1">
            <a:spLocks noGrp="1"/>
          </p:cNvSpPr>
          <p:nvPr>
            <p:ph type="subTitle" idx="15"/>
          </p:nvPr>
        </p:nvSpPr>
        <p:spPr>
          <a:xfrm>
            <a:off x="8067729" y="4731867"/>
            <a:ext cx="2637600" cy="6464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67" name="Google Shape;267;p29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4026856" y="6214365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795993" y="3058851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1964" y="3058829"/>
            <a:ext cx="2062176" cy="2463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988965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/>
          <p:cNvSpPr txBox="1">
            <a:spLocks noGrp="1"/>
          </p:cNvSpPr>
          <p:nvPr>
            <p:ph type="title" hasCustomPrompt="1"/>
          </p:nvPr>
        </p:nvSpPr>
        <p:spPr>
          <a:xfrm>
            <a:off x="950967" y="719333"/>
            <a:ext cx="4608400" cy="1025200"/>
          </a:xfrm>
          <a:prstGeom prst="rect">
            <a:avLst/>
          </a:prstGeom>
          <a:noFill/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30"/>
          <p:cNvSpPr txBox="1">
            <a:spLocks noGrp="1"/>
          </p:cNvSpPr>
          <p:nvPr>
            <p:ph type="subTitle" idx="1"/>
          </p:nvPr>
        </p:nvSpPr>
        <p:spPr>
          <a:xfrm>
            <a:off x="950967" y="1877200"/>
            <a:ext cx="4608400" cy="4968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3" name="Google Shape;273;p30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2596539"/>
            <a:ext cx="4608400" cy="1025200"/>
          </a:xfrm>
          <a:prstGeom prst="rect">
            <a:avLst/>
          </a:prstGeom>
          <a:noFill/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30"/>
          <p:cNvSpPr txBox="1">
            <a:spLocks noGrp="1"/>
          </p:cNvSpPr>
          <p:nvPr>
            <p:ph type="subTitle" idx="3"/>
          </p:nvPr>
        </p:nvSpPr>
        <p:spPr>
          <a:xfrm>
            <a:off x="950967" y="3757833"/>
            <a:ext cx="4608400" cy="4968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title" idx="4" hasCustomPrompt="1"/>
          </p:nvPr>
        </p:nvSpPr>
        <p:spPr>
          <a:xfrm>
            <a:off x="950967" y="4477145"/>
            <a:ext cx="4608400" cy="1025200"/>
          </a:xfrm>
          <a:prstGeom prst="rect">
            <a:avLst/>
          </a:prstGeom>
          <a:noFill/>
        </p:spPr>
        <p:txBody>
          <a:bodyPr spcFirstLastPara="1" wrap="square" lIns="121873" tIns="121873" rIns="121873" bIns="121873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30"/>
          <p:cNvSpPr txBox="1">
            <a:spLocks noGrp="1"/>
          </p:cNvSpPr>
          <p:nvPr>
            <p:ph type="subTitle" idx="5"/>
          </p:nvPr>
        </p:nvSpPr>
        <p:spPr>
          <a:xfrm>
            <a:off x="950967" y="5641868"/>
            <a:ext cx="4608400" cy="4968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pic>
        <p:nvPicPr>
          <p:cNvPr id="277" name="Google Shape;277;p3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154335" y="3621735"/>
            <a:ext cx="2062168" cy="317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022031" y="-35732"/>
            <a:ext cx="2916900" cy="334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378479" y="4658660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076671" y="-300865"/>
            <a:ext cx="1515200" cy="204039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0"/>
          <p:cNvSpPr>
            <a:spLocks noGrp="1"/>
          </p:cNvSpPr>
          <p:nvPr>
            <p:ph type="pic" idx="6"/>
          </p:nvPr>
        </p:nvSpPr>
        <p:spPr>
          <a:xfrm>
            <a:off x="6567033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549030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 txBox="1">
            <a:spLocks noGrp="1"/>
          </p:cNvSpPr>
          <p:nvPr>
            <p:ph type="title" hasCustomPrompt="1"/>
          </p:nvPr>
        </p:nvSpPr>
        <p:spPr>
          <a:xfrm>
            <a:off x="1175233" y="2568167"/>
            <a:ext cx="1490800" cy="806800"/>
          </a:xfrm>
          <a:prstGeom prst="rect">
            <a:avLst/>
          </a:prstGeom>
          <a:noFill/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4" name="Google Shape;284;p31"/>
          <p:cNvSpPr txBox="1">
            <a:spLocks noGrp="1"/>
          </p:cNvSpPr>
          <p:nvPr>
            <p:ph type="subTitle" idx="1"/>
          </p:nvPr>
        </p:nvSpPr>
        <p:spPr>
          <a:xfrm>
            <a:off x="1175233" y="4228167"/>
            <a:ext cx="45392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5" name="Google Shape;285;p31"/>
          <p:cNvSpPr txBox="1">
            <a:spLocks noGrp="1"/>
          </p:cNvSpPr>
          <p:nvPr>
            <p:ph type="subTitle" idx="2"/>
          </p:nvPr>
        </p:nvSpPr>
        <p:spPr>
          <a:xfrm>
            <a:off x="1175233" y="3652067"/>
            <a:ext cx="4539200" cy="5872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6" name="Google Shape;286;p31"/>
          <p:cNvSpPr txBox="1">
            <a:spLocks noGrp="1"/>
          </p:cNvSpPr>
          <p:nvPr>
            <p:ph type="title" idx="3" hasCustomPrompt="1"/>
          </p:nvPr>
        </p:nvSpPr>
        <p:spPr>
          <a:xfrm>
            <a:off x="6242233" y="2568167"/>
            <a:ext cx="1446000" cy="806800"/>
          </a:xfrm>
          <a:prstGeom prst="rect">
            <a:avLst/>
          </a:prstGeom>
          <a:noFill/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7" name="Google Shape;287;p31"/>
          <p:cNvSpPr txBox="1">
            <a:spLocks noGrp="1"/>
          </p:cNvSpPr>
          <p:nvPr>
            <p:ph type="subTitle" idx="4"/>
          </p:nvPr>
        </p:nvSpPr>
        <p:spPr>
          <a:xfrm>
            <a:off x="6242233" y="4228167"/>
            <a:ext cx="45392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8" name="Google Shape;288;p31"/>
          <p:cNvSpPr txBox="1">
            <a:spLocks noGrp="1"/>
          </p:cNvSpPr>
          <p:nvPr>
            <p:ph type="subTitle" idx="5"/>
          </p:nvPr>
        </p:nvSpPr>
        <p:spPr>
          <a:xfrm>
            <a:off x="6242233" y="3652067"/>
            <a:ext cx="4539200" cy="5872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9" name="Google Shape;289;p31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90" name="Google Shape;290;p3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855461">
            <a:off x="11340715" y="3652068"/>
            <a:ext cx="953900" cy="146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359130">
            <a:off x="11462840" y="1075421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406607">
            <a:off x="-2595953" y="3062902"/>
            <a:ext cx="4802036" cy="505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39693" y="5571351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4445666">
            <a:off x="4800602" y="5390665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5124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965608" y="3068082"/>
            <a:ext cx="1923600" cy="259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3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120195" y="-1077445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063349">
            <a:off x="8513431" y="4075747"/>
            <a:ext cx="2805900" cy="4321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3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201544" y="2555865"/>
            <a:ext cx="2483479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3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548902" y="635333"/>
            <a:ext cx="2057435" cy="2014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94162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69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6221773">
            <a:off x="8392931" y="5645701"/>
            <a:ext cx="1876468" cy="215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702660">
            <a:off x="9863635" y="3967201"/>
            <a:ext cx="2062168" cy="317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023979" y="1339496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6411699">
            <a:off x="1630519" y="-873399"/>
            <a:ext cx="1515199" cy="2040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12226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60300" y="1277900"/>
            <a:ext cx="5251600" cy="3610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60233" y="5095867"/>
            <a:ext cx="5251600" cy="63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2546946">
            <a:off x="6948375" y="-2897505"/>
            <a:ext cx="4289349" cy="490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1693862">
            <a:off x="4806857" y="5233322"/>
            <a:ext cx="3468155" cy="364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57047">
            <a:off x="121515" y="-2241888"/>
            <a:ext cx="5527208" cy="3067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4706492">
            <a:off x="977575" y="5933766"/>
            <a:ext cx="1845183" cy="183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 amt="57000"/>
          </a:blip>
          <a:stretch>
            <a:fillRect/>
          </a:stretch>
        </p:blipFill>
        <p:spPr>
          <a:xfrm>
            <a:off x="9936401" y="4512194"/>
            <a:ext cx="3250999" cy="356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 rot="-1063347">
            <a:off x="11557212" y="987757"/>
            <a:ext cx="2320813" cy="357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 amt="71000"/>
          </a:blip>
          <a:stretch>
            <a:fillRect/>
          </a:stretch>
        </p:blipFill>
        <p:spPr>
          <a:xfrm rot="-1137838">
            <a:off x="-1196143" y="1256938"/>
            <a:ext cx="2515732" cy="24632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>
            <a:spLocks noGrp="1"/>
          </p:cNvSpPr>
          <p:nvPr>
            <p:ph type="pic" idx="2"/>
          </p:nvPr>
        </p:nvSpPr>
        <p:spPr>
          <a:xfrm>
            <a:off x="6742033" y="1265851"/>
            <a:ext cx="4326400" cy="4326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048760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211600" y="3850167"/>
            <a:ext cx="67568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7606600" y="1567000"/>
            <a:ext cx="1966800" cy="16852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211600" y="5096233"/>
            <a:ext cx="6756800" cy="50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335667" y="5662899"/>
            <a:ext cx="1230600" cy="119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 rot="-1424127">
            <a:off x="3303197" y="-1241034"/>
            <a:ext cx="2125435" cy="410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>
            <a:off x="-983201" y="483961"/>
            <a:ext cx="3424933" cy="429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5">
            <a:alphaModFix amt="58000"/>
          </a:blip>
          <a:stretch>
            <a:fillRect/>
          </a:stretch>
        </p:blipFill>
        <p:spPr>
          <a:xfrm rot="10375361">
            <a:off x="3164656" y="4615033"/>
            <a:ext cx="2153397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>
            <a:spLocks noGrp="1"/>
          </p:cNvSpPr>
          <p:nvPr>
            <p:ph type="pic" idx="3"/>
          </p:nvPr>
        </p:nvSpPr>
        <p:spPr>
          <a:xfrm>
            <a:off x="488567" y="1125600"/>
            <a:ext cx="4606800" cy="4606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884074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554200" y="2399817"/>
            <a:ext cx="9083600" cy="308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92821" y="2399846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741740" y="-1355061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3827988">
            <a:off x="9937858" y="5176122"/>
            <a:ext cx="2304237" cy="246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016161">
            <a:off x="-1202443" y="3435815"/>
            <a:ext cx="2153397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335743" y="5957464"/>
            <a:ext cx="927292" cy="900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71220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225490" y="1356964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573596" y="3072846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923797">
            <a:off x="-1351244" y="4907054"/>
            <a:ext cx="2483479" cy="246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429356" y="5740729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5400000">
            <a:off x="10515961" y="2331188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0640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7"/>
          <p:cNvSpPr txBox="1">
            <a:spLocks noGrp="1"/>
          </p:cNvSpPr>
          <p:nvPr>
            <p:ph type="subTitle" idx="1"/>
          </p:nvPr>
        </p:nvSpPr>
        <p:spPr>
          <a:xfrm>
            <a:off x="1250168" y="4029137"/>
            <a:ext cx="2900400" cy="11592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7"/>
          <p:cNvSpPr txBox="1">
            <a:spLocks noGrp="1"/>
          </p:cNvSpPr>
          <p:nvPr>
            <p:ph type="subTitle" idx="2"/>
          </p:nvPr>
        </p:nvSpPr>
        <p:spPr>
          <a:xfrm>
            <a:off x="4645796" y="4029137"/>
            <a:ext cx="2900400" cy="11592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7"/>
          <p:cNvSpPr txBox="1">
            <a:spLocks noGrp="1"/>
          </p:cNvSpPr>
          <p:nvPr>
            <p:ph type="subTitle" idx="3"/>
          </p:nvPr>
        </p:nvSpPr>
        <p:spPr>
          <a:xfrm>
            <a:off x="8041432" y="4029137"/>
            <a:ext cx="2900400" cy="11592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7"/>
          <p:cNvSpPr txBox="1">
            <a:spLocks noGrp="1"/>
          </p:cNvSpPr>
          <p:nvPr>
            <p:ph type="subTitle" idx="4"/>
          </p:nvPr>
        </p:nvSpPr>
        <p:spPr>
          <a:xfrm>
            <a:off x="1250167" y="3423035"/>
            <a:ext cx="2900400" cy="7036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7"/>
          <p:cNvSpPr txBox="1">
            <a:spLocks noGrp="1"/>
          </p:cNvSpPr>
          <p:nvPr>
            <p:ph type="subTitle" idx="5"/>
          </p:nvPr>
        </p:nvSpPr>
        <p:spPr>
          <a:xfrm>
            <a:off x="4645800" y="3423035"/>
            <a:ext cx="2900400" cy="7036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7"/>
          <p:cNvSpPr txBox="1">
            <a:spLocks noGrp="1"/>
          </p:cNvSpPr>
          <p:nvPr>
            <p:ph type="subTitle" idx="6"/>
          </p:nvPr>
        </p:nvSpPr>
        <p:spPr>
          <a:xfrm>
            <a:off x="8041433" y="3423035"/>
            <a:ext cx="2900400" cy="7036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543863" y="5940368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941836" y="49070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445666">
            <a:off x="-330208" y="5216489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13424" y="5442499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9192712" y="6670048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1554704" y="2725119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39003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960000" y="1367933"/>
            <a:ext cx="5585600" cy="146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960000" y="2830500"/>
            <a:ext cx="5585600" cy="2659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56" name="Google Shape;56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930329" y="13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07824" y="-1605345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400000">
            <a:off x="10028345" y="-888426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94759">
            <a:off x="1738274" y="5039905"/>
            <a:ext cx="3491268" cy="36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7448069" y="5115501"/>
            <a:ext cx="2148383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>
            <a:spLocks noGrp="1"/>
          </p:cNvSpPr>
          <p:nvPr>
            <p:ph type="pic" idx="2"/>
          </p:nvPr>
        </p:nvSpPr>
        <p:spPr>
          <a:xfrm>
            <a:off x="7582300" y="458733"/>
            <a:ext cx="6155600" cy="61556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152452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50967" y="2103267"/>
            <a:ext cx="5620400" cy="1947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50967" y="3949133"/>
            <a:ext cx="5620400" cy="80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6" name="Google Shape;76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322844" y="-22158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178869" y="4222329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8759925" y="-512271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9588723" y="567548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9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1648277" y="4840197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1128632" y="3030768"/>
            <a:ext cx="1614555" cy="311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4734631" y="5706730"/>
            <a:ext cx="2722735" cy="151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2042456">
            <a:off x="3019824" y="-793846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-570143" y="4698965"/>
            <a:ext cx="1782144" cy="195635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"/>
          <p:cNvSpPr>
            <a:spLocks noGrp="1"/>
          </p:cNvSpPr>
          <p:nvPr>
            <p:ph type="pic" idx="2"/>
          </p:nvPr>
        </p:nvSpPr>
        <p:spPr>
          <a:xfrm>
            <a:off x="6922900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909504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2215900" y="2156200"/>
            <a:ext cx="7760400" cy="1932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2215900" y="4158600"/>
            <a:ext cx="7760400" cy="54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92" name="Google Shape;92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619868" y="5757434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50961" y="-1002079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03837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43412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"/>
          </p:nvPr>
        </p:nvSpPr>
        <p:spPr>
          <a:xfrm>
            <a:off x="2182633" y="2524681"/>
            <a:ext cx="3871200" cy="80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2"/>
          </p:nvPr>
        </p:nvSpPr>
        <p:spPr>
          <a:xfrm>
            <a:off x="7241833" y="2524680"/>
            <a:ext cx="3871200" cy="80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3"/>
          </p:nvPr>
        </p:nvSpPr>
        <p:spPr>
          <a:xfrm>
            <a:off x="2182633" y="4548468"/>
            <a:ext cx="3871200" cy="80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4"/>
          </p:nvPr>
        </p:nvSpPr>
        <p:spPr>
          <a:xfrm>
            <a:off x="7241833" y="4548467"/>
            <a:ext cx="3871200" cy="80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5" hasCustomPrompt="1"/>
          </p:nvPr>
        </p:nvSpPr>
        <p:spPr>
          <a:xfrm>
            <a:off x="1098884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6" hasCustomPrompt="1"/>
          </p:nvPr>
        </p:nvSpPr>
        <p:spPr>
          <a:xfrm>
            <a:off x="1098884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7" hasCustomPrompt="1"/>
          </p:nvPr>
        </p:nvSpPr>
        <p:spPr>
          <a:xfrm>
            <a:off x="6158048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8" hasCustomPrompt="1"/>
          </p:nvPr>
        </p:nvSpPr>
        <p:spPr>
          <a:xfrm>
            <a:off x="6158048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9"/>
          </p:nvPr>
        </p:nvSpPr>
        <p:spPr>
          <a:xfrm>
            <a:off x="2182633" y="2016500"/>
            <a:ext cx="3871200" cy="604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3"/>
          </p:nvPr>
        </p:nvSpPr>
        <p:spPr>
          <a:xfrm>
            <a:off x="7241833" y="2016500"/>
            <a:ext cx="3871200" cy="604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14"/>
          </p:nvPr>
        </p:nvSpPr>
        <p:spPr>
          <a:xfrm>
            <a:off x="2182633" y="4040487"/>
            <a:ext cx="3871200" cy="604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15"/>
          </p:nvPr>
        </p:nvSpPr>
        <p:spPr>
          <a:xfrm>
            <a:off x="7241833" y="4040487"/>
            <a:ext cx="3871200" cy="604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09" name="Google Shape;109;p13"/>
          <p:cNvPicPr preferRelativeResize="0"/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>
            <a:off x="10345267" y="4436582"/>
            <a:ext cx="3912800" cy="41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11410764" y="4285917"/>
            <a:ext cx="1369933" cy="146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>
            <a:off x="-1697367" y="2758804"/>
            <a:ext cx="2692133" cy="337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>
            <a:off x="11113135" y="719350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3"/>
          <p:cNvPicPr preferRelativeResize="0"/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 rot="-1708304">
            <a:off x="1148869" y="5649351"/>
            <a:ext cx="2148380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48838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16" name="Google Shape;116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87326" y="5900948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394136" y="1459263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084025" y="4338280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143225">
            <a:off x="-1051252" y="5111117"/>
            <a:ext cx="1792403" cy="205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792763" y="2197396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056436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594071" y="1750362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594068" y="4355316"/>
            <a:ext cx="1962001" cy="234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82276">
            <a:off x="-1351700" y="2099350"/>
            <a:ext cx="2148381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03504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 flipH="1">
            <a:off x="4969667" y="4825233"/>
            <a:ext cx="6139600" cy="70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 flipH="1">
            <a:off x="4969200" y="1323565"/>
            <a:ext cx="6139600" cy="3354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777973" y="-104002"/>
            <a:ext cx="1275401" cy="128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428337" y="3334713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3932" y="757301"/>
            <a:ext cx="1795767" cy="17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425427" y="3171233"/>
            <a:ext cx="4270765" cy="456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0777956" y="4910131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950961" y="-500631"/>
            <a:ext cx="2825400" cy="156823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>
            <a:spLocks noGrp="1"/>
          </p:cNvSpPr>
          <p:nvPr>
            <p:ph type="pic" idx="2"/>
          </p:nvPr>
        </p:nvSpPr>
        <p:spPr>
          <a:xfrm>
            <a:off x="950967" y="1697000"/>
            <a:ext cx="3464000" cy="346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833518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5722133" y="2084913"/>
            <a:ext cx="5393600" cy="84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5722133" y="3007484"/>
            <a:ext cx="5393600" cy="176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148" name="Google Shape;148;p1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400039" y="4656258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218033" y="4040396"/>
            <a:ext cx="2679600" cy="336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648277" y="4840197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51896">
            <a:off x="5666452" y="5331395"/>
            <a:ext cx="2340649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-3058694">
            <a:off x="11080832" y="486033"/>
            <a:ext cx="2062168" cy="258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0043602" y="5331401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10043611" y="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5400000">
            <a:off x="3983171" y="-1018371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4645957" y="-1018381"/>
            <a:ext cx="2483479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/>
          <p:cNvSpPr>
            <a:spLocks noGrp="1"/>
          </p:cNvSpPr>
          <p:nvPr>
            <p:ph type="pic" idx="2"/>
          </p:nvPr>
        </p:nvSpPr>
        <p:spPr>
          <a:xfrm>
            <a:off x="-1454833" y="486033"/>
            <a:ext cx="6100800" cy="6100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615071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>
            <a:spLocks noGrp="1"/>
          </p:cNvSpPr>
          <p:nvPr>
            <p:ph type="title"/>
          </p:nvPr>
        </p:nvSpPr>
        <p:spPr>
          <a:xfrm>
            <a:off x="6585033" y="1559984"/>
            <a:ext cx="4186800" cy="2242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1"/>
          </p:nvPr>
        </p:nvSpPr>
        <p:spPr>
          <a:xfrm>
            <a:off x="6585033" y="3802017"/>
            <a:ext cx="4186800" cy="169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1" name="Google Shape;161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204961" y="5115322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831223" y="-867869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271684">
            <a:off x="405595" y="508011"/>
            <a:ext cx="2243875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0489452" y="4907046"/>
            <a:ext cx="2340649" cy="246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>
            <a:spLocks noGrp="1"/>
          </p:cNvSpPr>
          <p:nvPr>
            <p:ph type="pic" idx="2"/>
          </p:nvPr>
        </p:nvSpPr>
        <p:spPr>
          <a:xfrm>
            <a:off x="1741500" y="1359397"/>
            <a:ext cx="4338400" cy="4338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7413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1"/>
          </p:nvPr>
        </p:nvSpPr>
        <p:spPr>
          <a:xfrm>
            <a:off x="3217733" y="2670300"/>
            <a:ext cx="26376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2"/>
          </p:nvPr>
        </p:nvSpPr>
        <p:spPr>
          <a:xfrm>
            <a:off x="6305869" y="2670300"/>
            <a:ext cx="26376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3"/>
          </p:nvPr>
        </p:nvSpPr>
        <p:spPr>
          <a:xfrm>
            <a:off x="3217733" y="4865400"/>
            <a:ext cx="26376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4"/>
          </p:nvPr>
        </p:nvSpPr>
        <p:spPr>
          <a:xfrm>
            <a:off x="6305869" y="4865400"/>
            <a:ext cx="26376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8"/>
          <p:cNvSpPr txBox="1">
            <a:spLocks noGrp="1"/>
          </p:cNvSpPr>
          <p:nvPr>
            <p:ph type="subTitle" idx="5"/>
          </p:nvPr>
        </p:nvSpPr>
        <p:spPr>
          <a:xfrm>
            <a:off x="3217733" y="2088167"/>
            <a:ext cx="2637600" cy="7068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subTitle" idx="6"/>
          </p:nvPr>
        </p:nvSpPr>
        <p:spPr>
          <a:xfrm>
            <a:off x="3217733" y="4283467"/>
            <a:ext cx="2637600" cy="7068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subTitle" idx="7"/>
          </p:nvPr>
        </p:nvSpPr>
        <p:spPr>
          <a:xfrm>
            <a:off x="6305867" y="2088167"/>
            <a:ext cx="2637600" cy="7068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subTitle" idx="8"/>
          </p:nvPr>
        </p:nvSpPr>
        <p:spPr>
          <a:xfrm>
            <a:off x="6305867" y="4283467"/>
            <a:ext cx="2637600" cy="7068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48" name="Google Shape;248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913792" y="6270793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373749">
            <a:off x="4770285" y="5663547"/>
            <a:ext cx="2340651" cy="246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160744">
            <a:off x="10102353" y="2410426"/>
            <a:ext cx="4379051" cy="243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194432" y="4470685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389344" y="2725120"/>
            <a:ext cx="2483479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450394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1566133" y="1928384"/>
            <a:ext cx="3438000" cy="1388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1566133" y="3405951"/>
            <a:ext cx="3438000" cy="13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9" name="Google Shape;169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57221" y="1424780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4496033">
            <a:off x="9362893" y="4169272"/>
            <a:ext cx="3223892" cy="344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31287">
            <a:off x="-659356" y="4589337"/>
            <a:ext cx="2702616" cy="309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3680261" y="-1222445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71064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7118867" y="1928400"/>
            <a:ext cx="3507200" cy="1440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subTitle" idx="1"/>
          </p:nvPr>
        </p:nvSpPr>
        <p:spPr>
          <a:xfrm>
            <a:off x="7119033" y="3267200"/>
            <a:ext cx="3507200" cy="144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6" name="Google Shape;176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68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5400000">
            <a:off x="10225824" y="4620604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7947466" y="5582033"/>
            <a:ext cx="1876465" cy="215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5975359" y="-1084823"/>
            <a:ext cx="2243876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98528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body" idx="1"/>
          </p:nvPr>
        </p:nvSpPr>
        <p:spPr>
          <a:xfrm>
            <a:off x="950967" y="1440800"/>
            <a:ext cx="10290000" cy="469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193" name="Google Shape;193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5400000">
            <a:off x="9585327" y="2879755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805767" y="5546867"/>
            <a:ext cx="1785333" cy="195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635040">
            <a:off x="2818029" y="5017039"/>
            <a:ext cx="1854513" cy="2855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54255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ubTitle" idx="1"/>
          </p:nvPr>
        </p:nvSpPr>
        <p:spPr>
          <a:xfrm>
            <a:off x="6186157" y="3994097"/>
            <a:ext cx="3509600" cy="13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subTitle" idx="2"/>
          </p:nvPr>
        </p:nvSpPr>
        <p:spPr>
          <a:xfrm>
            <a:off x="2496251" y="3994097"/>
            <a:ext cx="3509600" cy="13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3"/>
          </p:nvPr>
        </p:nvSpPr>
        <p:spPr>
          <a:xfrm>
            <a:off x="2496251" y="3343933"/>
            <a:ext cx="3509600" cy="745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subTitle" idx="4"/>
          </p:nvPr>
        </p:nvSpPr>
        <p:spPr>
          <a:xfrm>
            <a:off x="6186161" y="3343933"/>
            <a:ext cx="3509600" cy="745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231990" y="3498896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056585">
            <a:off x="8987504" y="5600145"/>
            <a:ext cx="1275385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716774" y="1834737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86162" y="6215114"/>
            <a:ext cx="1270532" cy="145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72839" y="15341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981631" y="40891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-172842" y="2846863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96273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subTitle" idx="1"/>
          </p:nvPr>
        </p:nvSpPr>
        <p:spPr>
          <a:xfrm>
            <a:off x="1502400" y="3850000"/>
            <a:ext cx="9187200" cy="17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5"/>
          <p:cNvSpPr txBox="1">
            <a:spLocks noGrp="1"/>
          </p:cNvSpPr>
          <p:nvPr>
            <p:ph type="subTitle" idx="2"/>
          </p:nvPr>
        </p:nvSpPr>
        <p:spPr>
          <a:xfrm>
            <a:off x="1502400" y="1882967"/>
            <a:ext cx="9187200" cy="17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023728" y="59388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232001" y="1619299"/>
            <a:ext cx="1463055" cy="174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07750">
            <a:off x="11241024" y="2868079"/>
            <a:ext cx="1962021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-5400000">
            <a:off x="-2772473" y="3453188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9728394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7"/>
          <p:cNvSpPr txBox="1">
            <a:spLocks noGrp="1"/>
          </p:cNvSpPr>
          <p:nvPr>
            <p:ph type="subTitle" idx="1"/>
          </p:nvPr>
        </p:nvSpPr>
        <p:spPr>
          <a:xfrm>
            <a:off x="1250168" y="4029137"/>
            <a:ext cx="2900400" cy="115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7"/>
          <p:cNvSpPr txBox="1">
            <a:spLocks noGrp="1"/>
          </p:cNvSpPr>
          <p:nvPr>
            <p:ph type="subTitle" idx="2"/>
          </p:nvPr>
        </p:nvSpPr>
        <p:spPr>
          <a:xfrm>
            <a:off x="4645796" y="4029137"/>
            <a:ext cx="2900400" cy="115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7"/>
          <p:cNvSpPr txBox="1">
            <a:spLocks noGrp="1"/>
          </p:cNvSpPr>
          <p:nvPr>
            <p:ph type="subTitle" idx="3"/>
          </p:nvPr>
        </p:nvSpPr>
        <p:spPr>
          <a:xfrm>
            <a:off x="8041432" y="4029137"/>
            <a:ext cx="2900400" cy="115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7"/>
          <p:cNvSpPr txBox="1">
            <a:spLocks noGrp="1"/>
          </p:cNvSpPr>
          <p:nvPr>
            <p:ph type="subTitle" idx="4"/>
          </p:nvPr>
        </p:nvSpPr>
        <p:spPr>
          <a:xfrm>
            <a:off x="1250167" y="3423035"/>
            <a:ext cx="2900400" cy="70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7"/>
          <p:cNvSpPr txBox="1">
            <a:spLocks noGrp="1"/>
          </p:cNvSpPr>
          <p:nvPr>
            <p:ph type="subTitle" idx="5"/>
          </p:nvPr>
        </p:nvSpPr>
        <p:spPr>
          <a:xfrm>
            <a:off x="4645800" y="3423035"/>
            <a:ext cx="2900400" cy="70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7"/>
          <p:cNvSpPr txBox="1">
            <a:spLocks noGrp="1"/>
          </p:cNvSpPr>
          <p:nvPr>
            <p:ph type="subTitle" idx="6"/>
          </p:nvPr>
        </p:nvSpPr>
        <p:spPr>
          <a:xfrm>
            <a:off x="8041433" y="3423035"/>
            <a:ext cx="2900400" cy="70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543861" y="5940355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941836" y="49070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445666">
            <a:off x="-330210" y="5216480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13423" y="5442415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9192711" y="6670048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1554704" y="2725113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90560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1"/>
          </p:nvPr>
        </p:nvSpPr>
        <p:spPr>
          <a:xfrm>
            <a:off x="3217733" y="2670300"/>
            <a:ext cx="26376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2"/>
          </p:nvPr>
        </p:nvSpPr>
        <p:spPr>
          <a:xfrm>
            <a:off x="6305869" y="2670300"/>
            <a:ext cx="26376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3"/>
          </p:nvPr>
        </p:nvSpPr>
        <p:spPr>
          <a:xfrm>
            <a:off x="3217733" y="4865400"/>
            <a:ext cx="26376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4"/>
          </p:nvPr>
        </p:nvSpPr>
        <p:spPr>
          <a:xfrm>
            <a:off x="6305869" y="4865400"/>
            <a:ext cx="26376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8"/>
          <p:cNvSpPr txBox="1">
            <a:spLocks noGrp="1"/>
          </p:cNvSpPr>
          <p:nvPr>
            <p:ph type="subTitle" idx="5"/>
          </p:nvPr>
        </p:nvSpPr>
        <p:spPr>
          <a:xfrm>
            <a:off x="3217733" y="2088167"/>
            <a:ext cx="2637600" cy="706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subTitle" idx="6"/>
          </p:nvPr>
        </p:nvSpPr>
        <p:spPr>
          <a:xfrm>
            <a:off x="3217733" y="4283467"/>
            <a:ext cx="2637600" cy="706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subTitle" idx="7"/>
          </p:nvPr>
        </p:nvSpPr>
        <p:spPr>
          <a:xfrm>
            <a:off x="6305867" y="2088167"/>
            <a:ext cx="2637600" cy="706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subTitle" idx="8"/>
          </p:nvPr>
        </p:nvSpPr>
        <p:spPr>
          <a:xfrm>
            <a:off x="6305867" y="4283467"/>
            <a:ext cx="2637600" cy="706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48" name="Google Shape;248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913790" y="6270780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373749">
            <a:off x="4770283" y="5663545"/>
            <a:ext cx="2340651" cy="246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160744">
            <a:off x="10102343" y="2410423"/>
            <a:ext cx="4379051" cy="243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194432" y="4470601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389344" y="2725103"/>
            <a:ext cx="2483479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819889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9"/>
          <p:cNvSpPr txBox="1">
            <a:spLocks noGrp="1"/>
          </p:cNvSpPr>
          <p:nvPr>
            <p:ph type="subTitle" idx="1"/>
          </p:nvPr>
        </p:nvSpPr>
        <p:spPr>
          <a:xfrm>
            <a:off x="1483467" y="2894765"/>
            <a:ext cx="26336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9"/>
          <p:cNvSpPr txBox="1">
            <a:spLocks noGrp="1"/>
          </p:cNvSpPr>
          <p:nvPr>
            <p:ph type="subTitle" idx="2"/>
          </p:nvPr>
        </p:nvSpPr>
        <p:spPr>
          <a:xfrm>
            <a:off x="4776597" y="2894765"/>
            <a:ext cx="26336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9"/>
          <p:cNvSpPr txBox="1">
            <a:spLocks noGrp="1"/>
          </p:cNvSpPr>
          <p:nvPr>
            <p:ph type="subTitle" idx="3"/>
          </p:nvPr>
        </p:nvSpPr>
        <p:spPr>
          <a:xfrm>
            <a:off x="1483467" y="5225631"/>
            <a:ext cx="26336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subTitle" idx="4"/>
          </p:nvPr>
        </p:nvSpPr>
        <p:spPr>
          <a:xfrm>
            <a:off x="4776597" y="5225631"/>
            <a:ext cx="26336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subTitle" idx="5"/>
          </p:nvPr>
        </p:nvSpPr>
        <p:spPr>
          <a:xfrm>
            <a:off x="8069729" y="2894765"/>
            <a:ext cx="26336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subTitle" idx="6"/>
          </p:nvPr>
        </p:nvSpPr>
        <p:spPr>
          <a:xfrm>
            <a:off x="8069729" y="5225631"/>
            <a:ext cx="26336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ubTitle" idx="7"/>
          </p:nvPr>
        </p:nvSpPr>
        <p:spPr>
          <a:xfrm>
            <a:off x="1481467" y="2402537"/>
            <a:ext cx="2637600" cy="64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8"/>
          </p:nvPr>
        </p:nvSpPr>
        <p:spPr>
          <a:xfrm>
            <a:off x="4774597" y="2402537"/>
            <a:ext cx="2637600" cy="64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subTitle" idx="9"/>
          </p:nvPr>
        </p:nvSpPr>
        <p:spPr>
          <a:xfrm>
            <a:off x="8067729" y="2402537"/>
            <a:ext cx="2637600" cy="64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4" name="Google Shape;264;p29"/>
          <p:cNvSpPr txBox="1">
            <a:spLocks noGrp="1"/>
          </p:cNvSpPr>
          <p:nvPr>
            <p:ph type="subTitle" idx="13"/>
          </p:nvPr>
        </p:nvSpPr>
        <p:spPr>
          <a:xfrm>
            <a:off x="1481467" y="4731867"/>
            <a:ext cx="2637600" cy="64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5" name="Google Shape;265;p29"/>
          <p:cNvSpPr txBox="1">
            <a:spLocks noGrp="1"/>
          </p:cNvSpPr>
          <p:nvPr>
            <p:ph type="subTitle" idx="14"/>
          </p:nvPr>
        </p:nvSpPr>
        <p:spPr>
          <a:xfrm>
            <a:off x="4774597" y="4731867"/>
            <a:ext cx="2637600" cy="64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6" name="Google Shape;266;p29"/>
          <p:cNvSpPr txBox="1">
            <a:spLocks noGrp="1"/>
          </p:cNvSpPr>
          <p:nvPr>
            <p:ph type="subTitle" idx="15"/>
          </p:nvPr>
        </p:nvSpPr>
        <p:spPr>
          <a:xfrm>
            <a:off x="8067729" y="4731867"/>
            <a:ext cx="2637600" cy="64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67" name="Google Shape;267;p29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4026856" y="6214363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795991" y="3058839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1964" y="3058829"/>
            <a:ext cx="2062176" cy="2463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752409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/>
          <p:cNvSpPr txBox="1">
            <a:spLocks noGrp="1"/>
          </p:cNvSpPr>
          <p:nvPr>
            <p:ph type="title" hasCustomPrompt="1"/>
          </p:nvPr>
        </p:nvSpPr>
        <p:spPr>
          <a:xfrm>
            <a:off x="950967" y="719333"/>
            <a:ext cx="4608400" cy="10252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30"/>
          <p:cNvSpPr txBox="1">
            <a:spLocks noGrp="1"/>
          </p:cNvSpPr>
          <p:nvPr>
            <p:ph type="subTitle" idx="1"/>
          </p:nvPr>
        </p:nvSpPr>
        <p:spPr>
          <a:xfrm>
            <a:off x="950967" y="1877200"/>
            <a:ext cx="4608400" cy="49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3" name="Google Shape;273;p30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2596539"/>
            <a:ext cx="4608400" cy="10252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30"/>
          <p:cNvSpPr txBox="1">
            <a:spLocks noGrp="1"/>
          </p:cNvSpPr>
          <p:nvPr>
            <p:ph type="subTitle" idx="3"/>
          </p:nvPr>
        </p:nvSpPr>
        <p:spPr>
          <a:xfrm>
            <a:off x="950967" y="3757833"/>
            <a:ext cx="4608400" cy="49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title" idx="4" hasCustomPrompt="1"/>
          </p:nvPr>
        </p:nvSpPr>
        <p:spPr>
          <a:xfrm>
            <a:off x="950967" y="4477145"/>
            <a:ext cx="4608400" cy="10252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30"/>
          <p:cNvSpPr txBox="1">
            <a:spLocks noGrp="1"/>
          </p:cNvSpPr>
          <p:nvPr>
            <p:ph type="subTitle" idx="5"/>
          </p:nvPr>
        </p:nvSpPr>
        <p:spPr>
          <a:xfrm>
            <a:off x="950967" y="5641868"/>
            <a:ext cx="4608400" cy="49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pic>
        <p:nvPicPr>
          <p:cNvPr id="277" name="Google Shape;277;p3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154335" y="3621733"/>
            <a:ext cx="2062168" cy="317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022031" y="-35732"/>
            <a:ext cx="2916900" cy="334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378477" y="4658660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076671" y="-300865"/>
            <a:ext cx="1515200" cy="204039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0"/>
          <p:cNvSpPr>
            <a:spLocks noGrp="1"/>
          </p:cNvSpPr>
          <p:nvPr>
            <p:ph type="pic" idx="6"/>
          </p:nvPr>
        </p:nvSpPr>
        <p:spPr>
          <a:xfrm>
            <a:off x="6567033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406455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 txBox="1">
            <a:spLocks noGrp="1"/>
          </p:cNvSpPr>
          <p:nvPr>
            <p:ph type="title" hasCustomPrompt="1"/>
          </p:nvPr>
        </p:nvSpPr>
        <p:spPr>
          <a:xfrm>
            <a:off x="1175233" y="2568167"/>
            <a:ext cx="1490800" cy="8068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4" name="Google Shape;284;p31"/>
          <p:cNvSpPr txBox="1">
            <a:spLocks noGrp="1"/>
          </p:cNvSpPr>
          <p:nvPr>
            <p:ph type="subTitle" idx="1"/>
          </p:nvPr>
        </p:nvSpPr>
        <p:spPr>
          <a:xfrm>
            <a:off x="1175233" y="4228167"/>
            <a:ext cx="45392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5" name="Google Shape;285;p31"/>
          <p:cNvSpPr txBox="1">
            <a:spLocks noGrp="1"/>
          </p:cNvSpPr>
          <p:nvPr>
            <p:ph type="subTitle" idx="2"/>
          </p:nvPr>
        </p:nvSpPr>
        <p:spPr>
          <a:xfrm>
            <a:off x="1175233" y="3652067"/>
            <a:ext cx="4539200" cy="587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6" name="Google Shape;286;p31"/>
          <p:cNvSpPr txBox="1">
            <a:spLocks noGrp="1"/>
          </p:cNvSpPr>
          <p:nvPr>
            <p:ph type="title" idx="3" hasCustomPrompt="1"/>
          </p:nvPr>
        </p:nvSpPr>
        <p:spPr>
          <a:xfrm>
            <a:off x="6242233" y="2568167"/>
            <a:ext cx="1446000" cy="8068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7" name="Google Shape;287;p31"/>
          <p:cNvSpPr txBox="1">
            <a:spLocks noGrp="1"/>
          </p:cNvSpPr>
          <p:nvPr>
            <p:ph type="subTitle" idx="4"/>
          </p:nvPr>
        </p:nvSpPr>
        <p:spPr>
          <a:xfrm>
            <a:off x="6242233" y="4228167"/>
            <a:ext cx="45392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8" name="Google Shape;288;p31"/>
          <p:cNvSpPr txBox="1">
            <a:spLocks noGrp="1"/>
          </p:cNvSpPr>
          <p:nvPr>
            <p:ph type="subTitle" idx="5"/>
          </p:nvPr>
        </p:nvSpPr>
        <p:spPr>
          <a:xfrm>
            <a:off x="6242233" y="3652067"/>
            <a:ext cx="4539200" cy="587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9" name="Google Shape;289;p31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90" name="Google Shape;290;p3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855461">
            <a:off x="11340714" y="3652067"/>
            <a:ext cx="953900" cy="146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359130">
            <a:off x="11462840" y="1075419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406607">
            <a:off x="-2595953" y="3062890"/>
            <a:ext cx="4802036" cy="505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39691" y="5571339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4445666">
            <a:off x="4800590" y="5390663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30094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9"/>
          <p:cNvSpPr txBox="1">
            <a:spLocks noGrp="1"/>
          </p:cNvSpPr>
          <p:nvPr>
            <p:ph type="subTitle" idx="1"/>
          </p:nvPr>
        </p:nvSpPr>
        <p:spPr>
          <a:xfrm>
            <a:off x="1483467" y="2894765"/>
            <a:ext cx="26336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9"/>
          <p:cNvSpPr txBox="1">
            <a:spLocks noGrp="1"/>
          </p:cNvSpPr>
          <p:nvPr>
            <p:ph type="subTitle" idx="2"/>
          </p:nvPr>
        </p:nvSpPr>
        <p:spPr>
          <a:xfrm>
            <a:off x="4776597" y="2894765"/>
            <a:ext cx="26336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9"/>
          <p:cNvSpPr txBox="1">
            <a:spLocks noGrp="1"/>
          </p:cNvSpPr>
          <p:nvPr>
            <p:ph type="subTitle" idx="3"/>
          </p:nvPr>
        </p:nvSpPr>
        <p:spPr>
          <a:xfrm>
            <a:off x="1483467" y="5225631"/>
            <a:ext cx="26336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subTitle" idx="4"/>
          </p:nvPr>
        </p:nvSpPr>
        <p:spPr>
          <a:xfrm>
            <a:off x="4776597" y="5225631"/>
            <a:ext cx="26336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subTitle" idx="5"/>
          </p:nvPr>
        </p:nvSpPr>
        <p:spPr>
          <a:xfrm>
            <a:off x="8069729" y="2894765"/>
            <a:ext cx="26336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subTitle" idx="6"/>
          </p:nvPr>
        </p:nvSpPr>
        <p:spPr>
          <a:xfrm>
            <a:off x="8069729" y="5225631"/>
            <a:ext cx="26336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ubTitle" idx="7"/>
          </p:nvPr>
        </p:nvSpPr>
        <p:spPr>
          <a:xfrm>
            <a:off x="1481467" y="2402537"/>
            <a:ext cx="2637600" cy="6464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8"/>
          </p:nvPr>
        </p:nvSpPr>
        <p:spPr>
          <a:xfrm>
            <a:off x="4774597" y="2402537"/>
            <a:ext cx="2637600" cy="6464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subTitle" idx="9"/>
          </p:nvPr>
        </p:nvSpPr>
        <p:spPr>
          <a:xfrm>
            <a:off x="8067729" y="2402537"/>
            <a:ext cx="2637600" cy="6464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4" name="Google Shape;264;p29"/>
          <p:cNvSpPr txBox="1">
            <a:spLocks noGrp="1"/>
          </p:cNvSpPr>
          <p:nvPr>
            <p:ph type="subTitle" idx="13"/>
          </p:nvPr>
        </p:nvSpPr>
        <p:spPr>
          <a:xfrm>
            <a:off x="1481467" y="4731867"/>
            <a:ext cx="2637600" cy="6464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5" name="Google Shape;265;p29"/>
          <p:cNvSpPr txBox="1">
            <a:spLocks noGrp="1"/>
          </p:cNvSpPr>
          <p:nvPr>
            <p:ph type="subTitle" idx="14"/>
          </p:nvPr>
        </p:nvSpPr>
        <p:spPr>
          <a:xfrm>
            <a:off x="4774597" y="4731867"/>
            <a:ext cx="2637600" cy="6464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6" name="Google Shape;266;p29"/>
          <p:cNvSpPr txBox="1">
            <a:spLocks noGrp="1"/>
          </p:cNvSpPr>
          <p:nvPr>
            <p:ph type="subTitle" idx="15"/>
          </p:nvPr>
        </p:nvSpPr>
        <p:spPr>
          <a:xfrm>
            <a:off x="8067729" y="4731867"/>
            <a:ext cx="2637600" cy="6464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67" name="Google Shape;267;p29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4026856" y="6214377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795993" y="3058923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1964" y="3058829"/>
            <a:ext cx="2062176" cy="2463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50055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965608" y="3068070"/>
            <a:ext cx="1923600" cy="259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3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120194" y="-1077445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063349">
            <a:off x="8513429" y="4075746"/>
            <a:ext cx="2805900" cy="4321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3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201544" y="2555852"/>
            <a:ext cx="2483479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3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548902" y="635331"/>
            <a:ext cx="2057435" cy="2014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00218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68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6221773">
            <a:off x="8392931" y="5645700"/>
            <a:ext cx="1876468" cy="215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702660">
            <a:off x="9863635" y="3967199"/>
            <a:ext cx="2062168" cy="317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023977" y="1339494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6411699">
            <a:off x="1630507" y="-873399"/>
            <a:ext cx="1515199" cy="2040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482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/>
          <p:cNvSpPr txBox="1">
            <a:spLocks noGrp="1"/>
          </p:cNvSpPr>
          <p:nvPr>
            <p:ph type="title" hasCustomPrompt="1"/>
          </p:nvPr>
        </p:nvSpPr>
        <p:spPr>
          <a:xfrm>
            <a:off x="950967" y="719333"/>
            <a:ext cx="4608400" cy="1025200"/>
          </a:xfrm>
          <a:prstGeom prst="rect">
            <a:avLst/>
          </a:prstGeom>
          <a:noFill/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30"/>
          <p:cNvSpPr txBox="1">
            <a:spLocks noGrp="1"/>
          </p:cNvSpPr>
          <p:nvPr>
            <p:ph type="subTitle" idx="1"/>
          </p:nvPr>
        </p:nvSpPr>
        <p:spPr>
          <a:xfrm>
            <a:off x="950967" y="1877200"/>
            <a:ext cx="4608400" cy="4968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3" name="Google Shape;273;p30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2596539"/>
            <a:ext cx="4608400" cy="1025200"/>
          </a:xfrm>
          <a:prstGeom prst="rect">
            <a:avLst/>
          </a:prstGeom>
          <a:noFill/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30"/>
          <p:cNvSpPr txBox="1">
            <a:spLocks noGrp="1"/>
          </p:cNvSpPr>
          <p:nvPr>
            <p:ph type="subTitle" idx="3"/>
          </p:nvPr>
        </p:nvSpPr>
        <p:spPr>
          <a:xfrm>
            <a:off x="950967" y="3757833"/>
            <a:ext cx="4608400" cy="4968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title" idx="4" hasCustomPrompt="1"/>
          </p:nvPr>
        </p:nvSpPr>
        <p:spPr>
          <a:xfrm>
            <a:off x="950967" y="4477145"/>
            <a:ext cx="4608400" cy="1025200"/>
          </a:xfrm>
          <a:prstGeom prst="rect">
            <a:avLst/>
          </a:prstGeom>
          <a:noFill/>
        </p:spPr>
        <p:txBody>
          <a:bodyPr spcFirstLastPara="1" wrap="square" lIns="121750" tIns="121750" rIns="121750" bIns="1217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30"/>
          <p:cNvSpPr txBox="1">
            <a:spLocks noGrp="1"/>
          </p:cNvSpPr>
          <p:nvPr>
            <p:ph type="subTitle" idx="5"/>
          </p:nvPr>
        </p:nvSpPr>
        <p:spPr>
          <a:xfrm>
            <a:off x="950967" y="5641868"/>
            <a:ext cx="4608400" cy="4968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pic>
        <p:nvPicPr>
          <p:cNvPr id="277" name="Google Shape;277;p3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154335" y="3621735"/>
            <a:ext cx="2062168" cy="317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022031" y="-35732"/>
            <a:ext cx="2916900" cy="334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378479" y="4658672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076671" y="-300865"/>
            <a:ext cx="1515200" cy="204039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0"/>
          <p:cNvSpPr>
            <a:spLocks noGrp="1"/>
          </p:cNvSpPr>
          <p:nvPr>
            <p:ph type="pic" idx="6"/>
          </p:nvPr>
        </p:nvSpPr>
        <p:spPr>
          <a:xfrm>
            <a:off x="6567033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0964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 txBox="1">
            <a:spLocks noGrp="1"/>
          </p:cNvSpPr>
          <p:nvPr>
            <p:ph type="title" hasCustomPrompt="1"/>
          </p:nvPr>
        </p:nvSpPr>
        <p:spPr>
          <a:xfrm>
            <a:off x="1175233" y="2568167"/>
            <a:ext cx="1490800" cy="806800"/>
          </a:xfrm>
          <a:prstGeom prst="rect">
            <a:avLst/>
          </a:prstGeom>
          <a:noFill/>
        </p:spPr>
        <p:txBody>
          <a:bodyPr spcFirstLastPara="1" wrap="square" lIns="121750" tIns="121750" rIns="121750" bIns="1217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4" name="Google Shape;284;p31"/>
          <p:cNvSpPr txBox="1">
            <a:spLocks noGrp="1"/>
          </p:cNvSpPr>
          <p:nvPr>
            <p:ph type="subTitle" idx="1"/>
          </p:nvPr>
        </p:nvSpPr>
        <p:spPr>
          <a:xfrm>
            <a:off x="1175233" y="4228167"/>
            <a:ext cx="45392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5" name="Google Shape;285;p31"/>
          <p:cNvSpPr txBox="1">
            <a:spLocks noGrp="1"/>
          </p:cNvSpPr>
          <p:nvPr>
            <p:ph type="subTitle" idx="2"/>
          </p:nvPr>
        </p:nvSpPr>
        <p:spPr>
          <a:xfrm>
            <a:off x="1175233" y="3652067"/>
            <a:ext cx="4539200" cy="5872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6" name="Google Shape;286;p31"/>
          <p:cNvSpPr txBox="1">
            <a:spLocks noGrp="1"/>
          </p:cNvSpPr>
          <p:nvPr>
            <p:ph type="title" idx="3" hasCustomPrompt="1"/>
          </p:nvPr>
        </p:nvSpPr>
        <p:spPr>
          <a:xfrm>
            <a:off x="6242233" y="2568167"/>
            <a:ext cx="1446000" cy="806800"/>
          </a:xfrm>
          <a:prstGeom prst="rect">
            <a:avLst/>
          </a:prstGeom>
          <a:noFill/>
        </p:spPr>
        <p:txBody>
          <a:bodyPr spcFirstLastPara="1" wrap="square" lIns="121750" tIns="121750" rIns="121750" bIns="1217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7" name="Google Shape;287;p31"/>
          <p:cNvSpPr txBox="1">
            <a:spLocks noGrp="1"/>
          </p:cNvSpPr>
          <p:nvPr>
            <p:ph type="subTitle" idx="4"/>
          </p:nvPr>
        </p:nvSpPr>
        <p:spPr>
          <a:xfrm>
            <a:off x="6242233" y="4228167"/>
            <a:ext cx="45392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8" name="Google Shape;288;p31"/>
          <p:cNvSpPr txBox="1">
            <a:spLocks noGrp="1"/>
          </p:cNvSpPr>
          <p:nvPr>
            <p:ph type="subTitle" idx="5"/>
          </p:nvPr>
        </p:nvSpPr>
        <p:spPr>
          <a:xfrm>
            <a:off x="6242233" y="3652067"/>
            <a:ext cx="4539200" cy="587200"/>
          </a:xfrm>
          <a:prstGeom prst="rect">
            <a:avLst/>
          </a:prstGeom>
        </p:spPr>
        <p:txBody>
          <a:bodyPr spcFirstLastPara="1" wrap="square" lIns="121750" tIns="121750" rIns="121750" bIns="12175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9" name="Google Shape;289;p31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0" tIns="121750" rIns="121750" bIns="1217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90" name="Google Shape;290;p3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855461">
            <a:off x="11340715" y="3652080"/>
            <a:ext cx="953900" cy="146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359130">
            <a:off x="11462840" y="1075433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406607">
            <a:off x="-2595953" y="3062974"/>
            <a:ext cx="4802036" cy="505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39693" y="5571423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4445666">
            <a:off x="4800670" y="5390673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046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965608" y="3068154"/>
            <a:ext cx="1923600" cy="259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3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120195" y="-1077445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063349">
            <a:off x="8513431" y="4075747"/>
            <a:ext cx="2805900" cy="4321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3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201544" y="2555872"/>
            <a:ext cx="2483479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3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548902" y="635345"/>
            <a:ext cx="2057435" cy="2014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787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73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6221773">
            <a:off x="8392931" y="5645709"/>
            <a:ext cx="1876468" cy="215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702660">
            <a:off x="9863635" y="3967213"/>
            <a:ext cx="2062168" cy="317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023979" y="1339508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6411699">
            <a:off x="1630587" y="-873399"/>
            <a:ext cx="1515199" cy="2040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913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60300" y="1277900"/>
            <a:ext cx="5251600" cy="36100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60233" y="5095867"/>
            <a:ext cx="5251600" cy="6344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2546946">
            <a:off x="6948376" y="-2897505"/>
            <a:ext cx="4289349" cy="490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1693862">
            <a:off x="4806857" y="5233324"/>
            <a:ext cx="3468155" cy="364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57047">
            <a:off x="121515" y="-2241888"/>
            <a:ext cx="5527208" cy="3067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4706492">
            <a:off x="977604" y="5933847"/>
            <a:ext cx="1845183" cy="183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 amt="57000"/>
          </a:blip>
          <a:stretch>
            <a:fillRect/>
          </a:stretch>
        </p:blipFill>
        <p:spPr>
          <a:xfrm>
            <a:off x="9936478" y="4512275"/>
            <a:ext cx="3250999" cy="356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 rot="-1063347">
            <a:off x="11557212" y="987759"/>
            <a:ext cx="2320813" cy="357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 amt="71000"/>
          </a:blip>
          <a:stretch>
            <a:fillRect/>
          </a:stretch>
        </p:blipFill>
        <p:spPr>
          <a:xfrm rot="-1137838">
            <a:off x="-1196142" y="1256939"/>
            <a:ext cx="2515732" cy="24632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>
            <a:spLocks noGrp="1"/>
          </p:cNvSpPr>
          <p:nvPr>
            <p:ph type="pic" idx="2"/>
          </p:nvPr>
        </p:nvSpPr>
        <p:spPr>
          <a:xfrm>
            <a:off x="6742033" y="1265851"/>
            <a:ext cx="4326400" cy="4326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84757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211600" y="3850167"/>
            <a:ext cx="6756800" cy="1122400"/>
          </a:xfrm>
          <a:prstGeom prst="rect">
            <a:avLst/>
          </a:prstGeom>
        </p:spPr>
        <p:txBody>
          <a:bodyPr spcFirstLastPara="1" wrap="square" lIns="121756" tIns="121756" rIns="121756" bIns="12175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7606600" y="1567000"/>
            <a:ext cx="1966800" cy="1685200"/>
          </a:xfrm>
          <a:prstGeom prst="rect">
            <a:avLst/>
          </a:prstGeom>
          <a:noFill/>
        </p:spPr>
        <p:txBody>
          <a:bodyPr spcFirstLastPara="1" wrap="square" lIns="121756" tIns="121756" rIns="121756" bIns="12175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211600" y="5096233"/>
            <a:ext cx="6756800" cy="5000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335667" y="5662912"/>
            <a:ext cx="1230600" cy="119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 rot="-1424127">
            <a:off x="3303197" y="-1241032"/>
            <a:ext cx="2125435" cy="410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>
            <a:off x="-983201" y="484042"/>
            <a:ext cx="3424933" cy="429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5">
            <a:alphaModFix amt="58000"/>
          </a:blip>
          <a:stretch>
            <a:fillRect/>
          </a:stretch>
        </p:blipFill>
        <p:spPr>
          <a:xfrm rot="10375361">
            <a:off x="3164656" y="4615113"/>
            <a:ext cx="2153397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>
            <a:spLocks noGrp="1"/>
          </p:cNvSpPr>
          <p:nvPr>
            <p:ph type="pic" idx="3"/>
          </p:nvPr>
        </p:nvSpPr>
        <p:spPr>
          <a:xfrm>
            <a:off x="488567" y="1125600"/>
            <a:ext cx="4606800" cy="4606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052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812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554200" y="2399817"/>
            <a:ext cx="9083600" cy="30860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marL="608739" lvl="0" indent="-4227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7580" lvl="1" indent="-4227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6352" lvl="2" indent="-4227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5158" lvl="3" indent="-4227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3896" lvl="4" indent="-4227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2635" lvl="5" indent="-4227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1440" lvl="6" indent="-4227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0229" lvl="7" indent="-4227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79054" lvl="8" indent="-4227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92821" y="2399867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741741" y="-1355060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3827988">
            <a:off x="9937868" y="5176132"/>
            <a:ext cx="2304237" cy="246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016161">
            <a:off x="-1202443" y="3435815"/>
            <a:ext cx="2153397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335743" y="5957477"/>
            <a:ext cx="927292" cy="900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7893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225490" y="1356965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573596" y="3072928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923797">
            <a:off x="-1351244" y="4907055"/>
            <a:ext cx="2483479" cy="246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429356" y="5740741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5400000">
            <a:off x="10515963" y="2331188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3370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960000" y="1367933"/>
            <a:ext cx="5585600" cy="14624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960000" y="2830500"/>
            <a:ext cx="5585600" cy="2659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56" name="Google Shape;56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930329" y="94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07825" y="-1605344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400000">
            <a:off x="10028347" y="-888424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94759">
            <a:off x="1738275" y="5039907"/>
            <a:ext cx="3491268" cy="36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7448146" y="5115581"/>
            <a:ext cx="2148383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>
            <a:spLocks noGrp="1"/>
          </p:cNvSpPr>
          <p:nvPr>
            <p:ph type="pic" idx="2"/>
          </p:nvPr>
        </p:nvSpPr>
        <p:spPr>
          <a:xfrm>
            <a:off x="7582300" y="458733"/>
            <a:ext cx="6155600" cy="61556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118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50967" y="2103267"/>
            <a:ext cx="5620400" cy="19476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50967" y="3949133"/>
            <a:ext cx="5620400" cy="805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6" name="Google Shape;76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322844" y="-22158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178869" y="4222329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8760002" y="-512271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9588724" y="567588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9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1648279" y="4840209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1128632" y="3030848"/>
            <a:ext cx="1614555" cy="311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4734684" y="5706812"/>
            <a:ext cx="2722735" cy="151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2042456">
            <a:off x="3019824" y="-793846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-570143" y="4698965"/>
            <a:ext cx="1782144" cy="195635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"/>
          <p:cNvSpPr>
            <a:spLocks noGrp="1"/>
          </p:cNvSpPr>
          <p:nvPr>
            <p:ph type="pic" idx="2"/>
          </p:nvPr>
        </p:nvSpPr>
        <p:spPr>
          <a:xfrm>
            <a:off x="6922900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03584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2215900" y="2156200"/>
            <a:ext cx="7760400" cy="19328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2215900" y="4158600"/>
            <a:ext cx="7760400" cy="5432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92" name="Google Shape;92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619896" y="5757515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50963" y="-1002079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3167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642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"/>
          </p:nvPr>
        </p:nvSpPr>
        <p:spPr>
          <a:xfrm>
            <a:off x="2182633" y="2524681"/>
            <a:ext cx="3871200" cy="8044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2"/>
          </p:nvPr>
        </p:nvSpPr>
        <p:spPr>
          <a:xfrm>
            <a:off x="7241833" y="2524680"/>
            <a:ext cx="3871200" cy="8044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3"/>
          </p:nvPr>
        </p:nvSpPr>
        <p:spPr>
          <a:xfrm>
            <a:off x="2182633" y="4548468"/>
            <a:ext cx="3871200" cy="8044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4"/>
          </p:nvPr>
        </p:nvSpPr>
        <p:spPr>
          <a:xfrm>
            <a:off x="7241833" y="4548467"/>
            <a:ext cx="3871200" cy="8044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5" hasCustomPrompt="1"/>
          </p:nvPr>
        </p:nvSpPr>
        <p:spPr>
          <a:xfrm>
            <a:off x="1098884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756" tIns="121756" rIns="121756" bIns="12175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6" hasCustomPrompt="1"/>
          </p:nvPr>
        </p:nvSpPr>
        <p:spPr>
          <a:xfrm>
            <a:off x="1098884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756" tIns="121756" rIns="121756" bIns="12175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7" hasCustomPrompt="1"/>
          </p:nvPr>
        </p:nvSpPr>
        <p:spPr>
          <a:xfrm>
            <a:off x="6158048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756" tIns="121756" rIns="121756" bIns="12175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8" hasCustomPrompt="1"/>
          </p:nvPr>
        </p:nvSpPr>
        <p:spPr>
          <a:xfrm>
            <a:off x="6158048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756" tIns="121756" rIns="121756" bIns="12175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9"/>
          </p:nvPr>
        </p:nvSpPr>
        <p:spPr>
          <a:xfrm>
            <a:off x="2182633" y="2016500"/>
            <a:ext cx="3871200" cy="6048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3"/>
          </p:nvPr>
        </p:nvSpPr>
        <p:spPr>
          <a:xfrm>
            <a:off x="7241833" y="2016500"/>
            <a:ext cx="3871200" cy="6048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14"/>
          </p:nvPr>
        </p:nvSpPr>
        <p:spPr>
          <a:xfrm>
            <a:off x="2182633" y="4040487"/>
            <a:ext cx="3871200" cy="6048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15"/>
          </p:nvPr>
        </p:nvSpPr>
        <p:spPr>
          <a:xfrm>
            <a:off x="7241833" y="4040487"/>
            <a:ext cx="3871200" cy="6048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09" name="Google Shape;109;p13"/>
          <p:cNvPicPr preferRelativeResize="0"/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>
            <a:off x="10345267" y="4436583"/>
            <a:ext cx="3912800" cy="41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11410764" y="4285929"/>
            <a:ext cx="1369933" cy="146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>
            <a:off x="-1697367" y="2758884"/>
            <a:ext cx="2692133" cy="337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>
            <a:off x="11113213" y="719356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3"/>
          <p:cNvPicPr preferRelativeResize="0"/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 rot="-1708304">
            <a:off x="1148871" y="5649361"/>
            <a:ext cx="2148380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14968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16" name="Google Shape;116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87327" y="5900961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394136" y="1459263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084102" y="4338292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143225">
            <a:off x="-1051252" y="5111198"/>
            <a:ext cx="1792403" cy="205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792763" y="2197411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2280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594071" y="1750444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594145" y="4355396"/>
            <a:ext cx="1962001" cy="234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82276">
            <a:off x="-1351700" y="2099431"/>
            <a:ext cx="2148381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2869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 flipH="1">
            <a:off x="4969667" y="4825233"/>
            <a:ext cx="6139600" cy="7092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 flipH="1">
            <a:off x="4969200" y="1323565"/>
            <a:ext cx="6139600" cy="33544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778050" y="-104002"/>
            <a:ext cx="1275401" cy="128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428337" y="3334794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3932" y="757303"/>
            <a:ext cx="1795767" cy="17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425427" y="3171245"/>
            <a:ext cx="4270765" cy="456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0777956" y="4910213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950961" y="-500629"/>
            <a:ext cx="2825400" cy="156823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>
            <a:spLocks noGrp="1"/>
          </p:cNvSpPr>
          <p:nvPr>
            <p:ph type="pic" idx="2"/>
          </p:nvPr>
        </p:nvSpPr>
        <p:spPr>
          <a:xfrm>
            <a:off x="950967" y="1697000"/>
            <a:ext cx="3464000" cy="346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4763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43" indent="0">
              <a:buNone/>
              <a:defRPr sz="2000" b="1"/>
            </a:lvl2pPr>
            <a:lvl3pPr marL="913153" indent="0">
              <a:buNone/>
              <a:defRPr sz="1900" b="1"/>
            </a:lvl3pPr>
            <a:lvl4pPr marL="1369730" indent="0">
              <a:buNone/>
              <a:defRPr sz="1600" b="1"/>
            </a:lvl4pPr>
            <a:lvl5pPr marL="1826306" indent="0">
              <a:buNone/>
              <a:defRPr sz="1600" b="1"/>
            </a:lvl5pPr>
            <a:lvl6pPr marL="2282918" indent="0">
              <a:buNone/>
              <a:defRPr sz="1600" b="1"/>
            </a:lvl6pPr>
            <a:lvl7pPr marL="2739458" indent="0">
              <a:buNone/>
              <a:defRPr sz="1600" b="1"/>
            </a:lvl7pPr>
            <a:lvl8pPr marL="3196000" indent="0">
              <a:buNone/>
              <a:defRPr sz="1600" b="1"/>
            </a:lvl8pPr>
            <a:lvl9pPr marL="36525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43" indent="0">
              <a:buNone/>
              <a:defRPr sz="2000" b="1"/>
            </a:lvl2pPr>
            <a:lvl3pPr marL="913153" indent="0">
              <a:buNone/>
              <a:defRPr sz="1900" b="1"/>
            </a:lvl3pPr>
            <a:lvl4pPr marL="1369730" indent="0">
              <a:buNone/>
              <a:defRPr sz="1600" b="1"/>
            </a:lvl4pPr>
            <a:lvl5pPr marL="1826306" indent="0">
              <a:buNone/>
              <a:defRPr sz="1600" b="1"/>
            </a:lvl5pPr>
            <a:lvl6pPr marL="2282918" indent="0">
              <a:buNone/>
              <a:defRPr sz="1600" b="1"/>
            </a:lvl6pPr>
            <a:lvl7pPr marL="2739458" indent="0">
              <a:buNone/>
              <a:defRPr sz="1600" b="1"/>
            </a:lvl7pPr>
            <a:lvl8pPr marL="3196000" indent="0">
              <a:buNone/>
              <a:defRPr sz="1600" b="1"/>
            </a:lvl8pPr>
            <a:lvl9pPr marL="36525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951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5722133" y="2084913"/>
            <a:ext cx="5393600" cy="849200"/>
          </a:xfrm>
          <a:prstGeom prst="rect">
            <a:avLst/>
          </a:prstGeom>
        </p:spPr>
        <p:txBody>
          <a:bodyPr spcFirstLastPara="1" wrap="square" lIns="121756" tIns="121756" rIns="121756" bIns="12175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5722133" y="3007484"/>
            <a:ext cx="5393600" cy="1765600"/>
          </a:xfrm>
          <a:prstGeom prst="rect">
            <a:avLst/>
          </a:prstGeom>
        </p:spPr>
        <p:txBody>
          <a:bodyPr spcFirstLastPara="1" wrap="square" lIns="121756" tIns="121756" rIns="121756" bIns="12175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148" name="Google Shape;148;p1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400038" y="4656339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218033" y="4040408"/>
            <a:ext cx="2679600" cy="336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648279" y="4840209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51896">
            <a:off x="5666483" y="5331405"/>
            <a:ext cx="2340649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-3058694">
            <a:off x="11080832" y="486034"/>
            <a:ext cx="2062168" cy="258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0043679" y="5331481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10043612" y="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5400000">
            <a:off x="3983171" y="-1018369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4646034" y="-1018380"/>
            <a:ext cx="2483479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/>
          <p:cNvSpPr>
            <a:spLocks noGrp="1"/>
          </p:cNvSpPr>
          <p:nvPr>
            <p:ph type="pic" idx="2"/>
          </p:nvPr>
        </p:nvSpPr>
        <p:spPr>
          <a:xfrm>
            <a:off x="-1454833" y="486033"/>
            <a:ext cx="6100800" cy="6100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41648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>
            <a:spLocks noGrp="1"/>
          </p:cNvSpPr>
          <p:nvPr>
            <p:ph type="title"/>
          </p:nvPr>
        </p:nvSpPr>
        <p:spPr>
          <a:xfrm>
            <a:off x="6585033" y="1559984"/>
            <a:ext cx="4186800" cy="22420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1"/>
          </p:nvPr>
        </p:nvSpPr>
        <p:spPr>
          <a:xfrm>
            <a:off x="6585033" y="3802017"/>
            <a:ext cx="4186800" cy="16952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1" name="Google Shape;161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204963" y="5115336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831223" y="-867868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271684">
            <a:off x="405602" y="508016"/>
            <a:ext cx="2243875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0489529" y="4907128"/>
            <a:ext cx="2340649" cy="246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>
            <a:spLocks noGrp="1"/>
          </p:cNvSpPr>
          <p:nvPr>
            <p:ph type="pic" idx="2"/>
          </p:nvPr>
        </p:nvSpPr>
        <p:spPr>
          <a:xfrm>
            <a:off x="1741500" y="1359397"/>
            <a:ext cx="4338400" cy="4338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0726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1566133" y="1928384"/>
            <a:ext cx="3438000" cy="13888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1566133" y="3405951"/>
            <a:ext cx="3438000" cy="13552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9" name="Google Shape;169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57221" y="1424860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4496033">
            <a:off x="9362895" y="4169281"/>
            <a:ext cx="3223892" cy="344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31287">
            <a:off x="-659356" y="4589339"/>
            <a:ext cx="2702616" cy="309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3680263" y="-1222445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1840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7118867" y="1928400"/>
            <a:ext cx="3507200" cy="14404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subTitle" idx="1"/>
          </p:nvPr>
        </p:nvSpPr>
        <p:spPr>
          <a:xfrm>
            <a:off x="7119033" y="3267200"/>
            <a:ext cx="3507200" cy="14404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6" name="Google Shape;176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73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5400000">
            <a:off x="10225832" y="4620613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7947544" y="5582114"/>
            <a:ext cx="1876465" cy="215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5975359" y="-1084823"/>
            <a:ext cx="2243876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6554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body" idx="1"/>
          </p:nvPr>
        </p:nvSpPr>
        <p:spPr>
          <a:xfrm>
            <a:off x="950967" y="1440800"/>
            <a:ext cx="10290000" cy="4697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marL="608739" lvl="0" indent="-4227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7580" lvl="1" indent="-4227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6352" lvl="2" indent="-4227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5158" lvl="3" indent="-4227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3896" lvl="4" indent="-4227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2635" lvl="5" indent="-4227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1440" lvl="6" indent="-4227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0229" lvl="7" indent="-4227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79054" lvl="8" indent="-4227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193" name="Google Shape;193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5400000">
            <a:off x="9585327" y="2879756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805768" y="5546881"/>
            <a:ext cx="1785333" cy="195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635040">
            <a:off x="2818043" y="5017121"/>
            <a:ext cx="1854513" cy="2855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1565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ubTitle" idx="1"/>
          </p:nvPr>
        </p:nvSpPr>
        <p:spPr>
          <a:xfrm>
            <a:off x="6186157" y="3994097"/>
            <a:ext cx="3509600" cy="1347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subTitle" idx="2"/>
          </p:nvPr>
        </p:nvSpPr>
        <p:spPr>
          <a:xfrm>
            <a:off x="2496251" y="3994097"/>
            <a:ext cx="3509600" cy="1347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3"/>
          </p:nvPr>
        </p:nvSpPr>
        <p:spPr>
          <a:xfrm>
            <a:off x="2496251" y="3343933"/>
            <a:ext cx="3509600" cy="7452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subTitle" idx="4"/>
          </p:nvPr>
        </p:nvSpPr>
        <p:spPr>
          <a:xfrm>
            <a:off x="6186161" y="3343933"/>
            <a:ext cx="3509600" cy="7452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231992" y="3498897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056585">
            <a:off x="8987581" y="5600145"/>
            <a:ext cx="1275385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716776" y="1834749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86163" y="6215171"/>
            <a:ext cx="1270532" cy="145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72839" y="15341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981631" y="40891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-172840" y="2846870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8196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subTitle" idx="1"/>
          </p:nvPr>
        </p:nvSpPr>
        <p:spPr>
          <a:xfrm>
            <a:off x="1502400" y="3850000"/>
            <a:ext cx="9187200" cy="1747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5"/>
          <p:cNvSpPr txBox="1">
            <a:spLocks noGrp="1"/>
          </p:cNvSpPr>
          <p:nvPr>
            <p:ph type="subTitle" idx="2"/>
          </p:nvPr>
        </p:nvSpPr>
        <p:spPr>
          <a:xfrm>
            <a:off x="1502400" y="1882967"/>
            <a:ext cx="9187200" cy="1747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023728" y="59388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232078" y="1619379"/>
            <a:ext cx="1463055" cy="174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07750">
            <a:off x="11241024" y="2868085"/>
            <a:ext cx="1962021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-5400000">
            <a:off x="-2772473" y="3453196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9140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7"/>
          <p:cNvSpPr txBox="1">
            <a:spLocks noGrp="1"/>
          </p:cNvSpPr>
          <p:nvPr>
            <p:ph type="subTitle" idx="1"/>
          </p:nvPr>
        </p:nvSpPr>
        <p:spPr>
          <a:xfrm>
            <a:off x="1250168" y="4029137"/>
            <a:ext cx="2900400" cy="11592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7"/>
          <p:cNvSpPr txBox="1">
            <a:spLocks noGrp="1"/>
          </p:cNvSpPr>
          <p:nvPr>
            <p:ph type="subTitle" idx="2"/>
          </p:nvPr>
        </p:nvSpPr>
        <p:spPr>
          <a:xfrm>
            <a:off x="4645796" y="4029137"/>
            <a:ext cx="2900400" cy="11592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7"/>
          <p:cNvSpPr txBox="1">
            <a:spLocks noGrp="1"/>
          </p:cNvSpPr>
          <p:nvPr>
            <p:ph type="subTitle" idx="3"/>
          </p:nvPr>
        </p:nvSpPr>
        <p:spPr>
          <a:xfrm>
            <a:off x="8041432" y="4029137"/>
            <a:ext cx="2900400" cy="11592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7"/>
          <p:cNvSpPr txBox="1">
            <a:spLocks noGrp="1"/>
          </p:cNvSpPr>
          <p:nvPr>
            <p:ph type="subTitle" idx="4"/>
          </p:nvPr>
        </p:nvSpPr>
        <p:spPr>
          <a:xfrm>
            <a:off x="1250167" y="3423035"/>
            <a:ext cx="2900400" cy="7036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7"/>
          <p:cNvSpPr txBox="1">
            <a:spLocks noGrp="1"/>
          </p:cNvSpPr>
          <p:nvPr>
            <p:ph type="subTitle" idx="5"/>
          </p:nvPr>
        </p:nvSpPr>
        <p:spPr>
          <a:xfrm>
            <a:off x="4645800" y="3423035"/>
            <a:ext cx="2900400" cy="7036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7"/>
          <p:cNvSpPr txBox="1">
            <a:spLocks noGrp="1"/>
          </p:cNvSpPr>
          <p:nvPr>
            <p:ph type="subTitle" idx="6"/>
          </p:nvPr>
        </p:nvSpPr>
        <p:spPr>
          <a:xfrm>
            <a:off x="8041433" y="3423035"/>
            <a:ext cx="2900400" cy="7036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543863" y="5940368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941836" y="49070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445666">
            <a:off x="-330208" y="5216489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13424" y="5442497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9192712" y="6670048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1554704" y="2725119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22687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1"/>
          </p:nvPr>
        </p:nvSpPr>
        <p:spPr>
          <a:xfrm>
            <a:off x="3217733" y="2670300"/>
            <a:ext cx="26376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2"/>
          </p:nvPr>
        </p:nvSpPr>
        <p:spPr>
          <a:xfrm>
            <a:off x="6305869" y="2670300"/>
            <a:ext cx="26376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3"/>
          </p:nvPr>
        </p:nvSpPr>
        <p:spPr>
          <a:xfrm>
            <a:off x="3217733" y="4865400"/>
            <a:ext cx="26376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4"/>
          </p:nvPr>
        </p:nvSpPr>
        <p:spPr>
          <a:xfrm>
            <a:off x="6305869" y="4865400"/>
            <a:ext cx="26376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8"/>
          <p:cNvSpPr txBox="1">
            <a:spLocks noGrp="1"/>
          </p:cNvSpPr>
          <p:nvPr>
            <p:ph type="subTitle" idx="5"/>
          </p:nvPr>
        </p:nvSpPr>
        <p:spPr>
          <a:xfrm>
            <a:off x="3217733" y="2088167"/>
            <a:ext cx="2637600" cy="7068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subTitle" idx="6"/>
          </p:nvPr>
        </p:nvSpPr>
        <p:spPr>
          <a:xfrm>
            <a:off x="3217733" y="4283467"/>
            <a:ext cx="2637600" cy="7068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subTitle" idx="7"/>
          </p:nvPr>
        </p:nvSpPr>
        <p:spPr>
          <a:xfrm>
            <a:off x="6305867" y="2088167"/>
            <a:ext cx="2637600" cy="7068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subTitle" idx="8"/>
          </p:nvPr>
        </p:nvSpPr>
        <p:spPr>
          <a:xfrm>
            <a:off x="6305867" y="4283467"/>
            <a:ext cx="2637600" cy="7068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48" name="Google Shape;248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913792" y="6270793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373749">
            <a:off x="4770285" y="5663547"/>
            <a:ext cx="2340651" cy="246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160744">
            <a:off x="10102353" y="2410426"/>
            <a:ext cx="4379051" cy="243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194432" y="4470681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389344" y="2725120"/>
            <a:ext cx="2483479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120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9"/>
          <p:cNvSpPr txBox="1">
            <a:spLocks noGrp="1"/>
          </p:cNvSpPr>
          <p:nvPr>
            <p:ph type="subTitle" idx="1"/>
          </p:nvPr>
        </p:nvSpPr>
        <p:spPr>
          <a:xfrm>
            <a:off x="1483467" y="2894765"/>
            <a:ext cx="26336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9"/>
          <p:cNvSpPr txBox="1">
            <a:spLocks noGrp="1"/>
          </p:cNvSpPr>
          <p:nvPr>
            <p:ph type="subTitle" idx="2"/>
          </p:nvPr>
        </p:nvSpPr>
        <p:spPr>
          <a:xfrm>
            <a:off x="4776597" y="2894765"/>
            <a:ext cx="26336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9"/>
          <p:cNvSpPr txBox="1">
            <a:spLocks noGrp="1"/>
          </p:cNvSpPr>
          <p:nvPr>
            <p:ph type="subTitle" idx="3"/>
          </p:nvPr>
        </p:nvSpPr>
        <p:spPr>
          <a:xfrm>
            <a:off x="1483467" y="5225631"/>
            <a:ext cx="26336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subTitle" idx="4"/>
          </p:nvPr>
        </p:nvSpPr>
        <p:spPr>
          <a:xfrm>
            <a:off x="4776597" y="5225631"/>
            <a:ext cx="26336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subTitle" idx="5"/>
          </p:nvPr>
        </p:nvSpPr>
        <p:spPr>
          <a:xfrm>
            <a:off x="8069729" y="2894765"/>
            <a:ext cx="26336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subTitle" idx="6"/>
          </p:nvPr>
        </p:nvSpPr>
        <p:spPr>
          <a:xfrm>
            <a:off x="8069729" y="5225631"/>
            <a:ext cx="26336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ubTitle" idx="7"/>
          </p:nvPr>
        </p:nvSpPr>
        <p:spPr>
          <a:xfrm>
            <a:off x="1481467" y="2402537"/>
            <a:ext cx="2637600" cy="6464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8"/>
          </p:nvPr>
        </p:nvSpPr>
        <p:spPr>
          <a:xfrm>
            <a:off x="4774597" y="2402537"/>
            <a:ext cx="2637600" cy="6464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subTitle" idx="9"/>
          </p:nvPr>
        </p:nvSpPr>
        <p:spPr>
          <a:xfrm>
            <a:off x="8067729" y="2402537"/>
            <a:ext cx="2637600" cy="6464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4" name="Google Shape;264;p29"/>
          <p:cNvSpPr txBox="1">
            <a:spLocks noGrp="1"/>
          </p:cNvSpPr>
          <p:nvPr>
            <p:ph type="subTitle" idx="13"/>
          </p:nvPr>
        </p:nvSpPr>
        <p:spPr>
          <a:xfrm>
            <a:off x="1481467" y="4731867"/>
            <a:ext cx="2637600" cy="6464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5" name="Google Shape;265;p29"/>
          <p:cNvSpPr txBox="1">
            <a:spLocks noGrp="1"/>
          </p:cNvSpPr>
          <p:nvPr>
            <p:ph type="subTitle" idx="14"/>
          </p:nvPr>
        </p:nvSpPr>
        <p:spPr>
          <a:xfrm>
            <a:off x="4774597" y="4731867"/>
            <a:ext cx="2637600" cy="6464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6" name="Google Shape;266;p29"/>
          <p:cNvSpPr txBox="1">
            <a:spLocks noGrp="1"/>
          </p:cNvSpPr>
          <p:nvPr>
            <p:ph type="subTitle" idx="15"/>
          </p:nvPr>
        </p:nvSpPr>
        <p:spPr>
          <a:xfrm>
            <a:off x="8067729" y="4731867"/>
            <a:ext cx="2637600" cy="6464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67" name="Google Shape;267;p29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4026856" y="6214377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795993" y="3058921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1964" y="3058829"/>
            <a:ext cx="2062176" cy="2463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99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330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/>
          <p:cNvSpPr txBox="1">
            <a:spLocks noGrp="1"/>
          </p:cNvSpPr>
          <p:nvPr>
            <p:ph type="title" hasCustomPrompt="1"/>
          </p:nvPr>
        </p:nvSpPr>
        <p:spPr>
          <a:xfrm>
            <a:off x="950967" y="719333"/>
            <a:ext cx="4608400" cy="1025200"/>
          </a:xfrm>
          <a:prstGeom prst="rect">
            <a:avLst/>
          </a:prstGeom>
          <a:noFill/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30"/>
          <p:cNvSpPr txBox="1">
            <a:spLocks noGrp="1"/>
          </p:cNvSpPr>
          <p:nvPr>
            <p:ph type="subTitle" idx="1"/>
          </p:nvPr>
        </p:nvSpPr>
        <p:spPr>
          <a:xfrm>
            <a:off x="950967" y="1877200"/>
            <a:ext cx="4608400" cy="4968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3" name="Google Shape;273;p30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2596539"/>
            <a:ext cx="4608400" cy="1025200"/>
          </a:xfrm>
          <a:prstGeom prst="rect">
            <a:avLst/>
          </a:prstGeom>
          <a:noFill/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30"/>
          <p:cNvSpPr txBox="1">
            <a:spLocks noGrp="1"/>
          </p:cNvSpPr>
          <p:nvPr>
            <p:ph type="subTitle" idx="3"/>
          </p:nvPr>
        </p:nvSpPr>
        <p:spPr>
          <a:xfrm>
            <a:off x="950967" y="3757833"/>
            <a:ext cx="4608400" cy="4968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title" idx="4" hasCustomPrompt="1"/>
          </p:nvPr>
        </p:nvSpPr>
        <p:spPr>
          <a:xfrm>
            <a:off x="950967" y="4477145"/>
            <a:ext cx="4608400" cy="1025200"/>
          </a:xfrm>
          <a:prstGeom prst="rect">
            <a:avLst/>
          </a:prstGeom>
          <a:noFill/>
        </p:spPr>
        <p:txBody>
          <a:bodyPr spcFirstLastPara="1" wrap="square" lIns="121756" tIns="121756" rIns="121756" bIns="12175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30"/>
          <p:cNvSpPr txBox="1">
            <a:spLocks noGrp="1"/>
          </p:cNvSpPr>
          <p:nvPr>
            <p:ph type="subTitle" idx="5"/>
          </p:nvPr>
        </p:nvSpPr>
        <p:spPr>
          <a:xfrm>
            <a:off x="950967" y="5641868"/>
            <a:ext cx="4608400" cy="4968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pic>
        <p:nvPicPr>
          <p:cNvPr id="277" name="Google Shape;277;p3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154335" y="3621735"/>
            <a:ext cx="2062168" cy="317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022031" y="-35732"/>
            <a:ext cx="2916900" cy="334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378479" y="4658672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076671" y="-300865"/>
            <a:ext cx="1515200" cy="204039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0"/>
          <p:cNvSpPr>
            <a:spLocks noGrp="1"/>
          </p:cNvSpPr>
          <p:nvPr>
            <p:ph type="pic" idx="6"/>
          </p:nvPr>
        </p:nvSpPr>
        <p:spPr>
          <a:xfrm>
            <a:off x="6567033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68887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 txBox="1">
            <a:spLocks noGrp="1"/>
          </p:cNvSpPr>
          <p:nvPr>
            <p:ph type="title" hasCustomPrompt="1"/>
          </p:nvPr>
        </p:nvSpPr>
        <p:spPr>
          <a:xfrm>
            <a:off x="1175233" y="2568167"/>
            <a:ext cx="1490800" cy="806800"/>
          </a:xfrm>
          <a:prstGeom prst="rect">
            <a:avLst/>
          </a:prstGeom>
          <a:noFill/>
        </p:spPr>
        <p:txBody>
          <a:bodyPr spcFirstLastPara="1" wrap="square" lIns="121756" tIns="121756" rIns="121756" bIns="12175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4" name="Google Shape;284;p31"/>
          <p:cNvSpPr txBox="1">
            <a:spLocks noGrp="1"/>
          </p:cNvSpPr>
          <p:nvPr>
            <p:ph type="subTitle" idx="1"/>
          </p:nvPr>
        </p:nvSpPr>
        <p:spPr>
          <a:xfrm>
            <a:off x="1175233" y="4228167"/>
            <a:ext cx="45392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5" name="Google Shape;285;p31"/>
          <p:cNvSpPr txBox="1">
            <a:spLocks noGrp="1"/>
          </p:cNvSpPr>
          <p:nvPr>
            <p:ph type="subTitle" idx="2"/>
          </p:nvPr>
        </p:nvSpPr>
        <p:spPr>
          <a:xfrm>
            <a:off x="1175233" y="3652067"/>
            <a:ext cx="4539200" cy="5872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6" name="Google Shape;286;p31"/>
          <p:cNvSpPr txBox="1">
            <a:spLocks noGrp="1"/>
          </p:cNvSpPr>
          <p:nvPr>
            <p:ph type="title" idx="3" hasCustomPrompt="1"/>
          </p:nvPr>
        </p:nvSpPr>
        <p:spPr>
          <a:xfrm>
            <a:off x="6242233" y="2568167"/>
            <a:ext cx="1446000" cy="806800"/>
          </a:xfrm>
          <a:prstGeom prst="rect">
            <a:avLst/>
          </a:prstGeom>
          <a:noFill/>
        </p:spPr>
        <p:txBody>
          <a:bodyPr spcFirstLastPara="1" wrap="square" lIns="121756" tIns="121756" rIns="121756" bIns="12175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7" name="Google Shape;287;p31"/>
          <p:cNvSpPr txBox="1">
            <a:spLocks noGrp="1"/>
          </p:cNvSpPr>
          <p:nvPr>
            <p:ph type="subTitle" idx="4"/>
          </p:nvPr>
        </p:nvSpPr>
        <p:spPr>
          <a:xfrm>
            <a:off x="6242233" y="4228167"/>
            <a:ext cx="45392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8" name="Google Shape;288;p31"/>
          <p:cNvSpPr txBox="1">
            <a:spLocks noGrp="1"/>
          </p:cNvSpPr>
          <p:nvPr>
            <p:ph type="subTitle" idx="5"/>
          </p:nvPr>
        </p:nvSpPr>
        <p:spPr>
          <a:xfrm>
            <a:off x="6242233" y="3652067"/>
            <a:ext cx="4539200" cy="587200"/>
          </a:xfrm>
          <a:prstGeom prst="rect">
            <a:avLst/>
          </a:prstGeom>
        </p:spPr>
        <p:txBody>
          <a:bodyPr spcFirstLastPara="1" wrap="square" lIns="121756" tIns="121756" rIns="121756" bIns="121756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9" name="Google Shape;289;p31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90" name="Google Shape;290;p3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855461">
            <a:off x="11340715" y="3652080"/>
            <a:ext cx="953900" cy="146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359130">
            <a:off x="11462840" y="1075433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406607">
            <a:off x="-2595953" y="3062972"/>
            <a:ext cx="4802036" cy="505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39693" y="5571421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4445666">
            <a:off x="4800667" y="5390673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60751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965608" y="3068152"/>
            <a:ext cx="1923600" cy="259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3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120195" y="-1077445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063349">
            <a:off x="8513431" y="4075747"/>
            <a:ext cx="2805900" cy="4321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3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201544" y="2555872"/>
            <a:ext cx="2483479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3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548902" y="635345"/>
            <a:ext cx="2057435" cy="2014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7989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73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6221773">
            <a:off x="8392931" y="5645709"/>
            <a:ext cx="1876468" cy="215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702660">
            <a:off x="9863635" y="3967213"/>
            <a:ext cx="2062168" cy="317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023979" y="1339508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6411699">
            <a:off x="1630585" y="-873399"/>
            <a:ext cx="1515199" cy="2040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1069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60300" y="1277900"/>
            <a:ext cx="5251600" cy="36100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60233" y="5095867"/>
            <a:ext cx="5251600" cy="6344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2546946">
            <a:off x="6948376" y="-2897505"/>
            <a:ext cx="4289349" cy="490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1693862">
            <a:off x="4806857" y="5233324"/>
            <a:ext cx="3468155" cy="364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57047">
            <a:off x="121515" y="-2241888"/>
            <a:ext cx="5527208" cy="3067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4706492">
            <a:off x="977604" y="5933843"/>
            <a:ext cx="1845183" cy="183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 amt="57000"/>
          </a:blip>
          <a:stretch>
            <a:fillRect/>
          </a:stretch>
        </p:blipFill>
        <p:spPr>
          <a:xfrm>
            <a:off x="9936474" y="4512271"/>
            <a:ext cx="3250999" cy="356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 rot="-1063347">
            <a:off x="11557212" y="987759"/>
            <a:ext cx="2320813" cy="357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 amt="71000"/>
          </a:blip>
          <a:stretch>
            <a:fillRect/>
          </a:stretch>
        </p:blipFill>
        <p:spPr>
          <a:xfrm rot="-1137838">
            <a:off x="-1196142" y="1256939"/>
            <a:ext cx="2515732" cy="24632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>
            <a:spLocks noGrp="1"/>
          </p:cNvSpPr>
          <p:nvPr>
            <p:ph type="pic" idx="2"/>
          </p:nvPr>
        </p:nvSpPr>
        <p:spPr>
          <a:xfrm>
            <a:off x="6742033" y="1265851"/>
            <a:ext cx="4326400" cy="4326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87011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211600" y="3850167"/>
            <a:ext cx="6756800" cy="1122400"/>
          </a:xfrm>
          <a:prstGeom prst="rect">
            <a:avLst/>
          </a:prstGeom>
        </p:spPr>
        <p:txBody>
          <a:bodyPr spcFirstLastPara="1" wrap="square" lIns="121764" tIns="121764" rIns="121764" bIns="1217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7606600" y="1567000"/>
            <a:ext cx="1966800" cy="1685200"/>
          </a:xfrm>
          <a:prstGeom prst="rect">
            <a:avLst/>
          </a:prstGeom>
          <a:noFill/>
        </p:spPr>
        <p:txBody>
          <a:bodyPr spcFirstLastPara="1" wrap="square" lIns="121764" tIns="121764" rIns="121764" bIns="12176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211600" y="5096233"/>
            <a:ext cx="6756800" cy="5000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335667" y="5662912"/>
            <a:ext cx="1230600" cy="119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 rot="-1424127">
            <a:off x="3303197" y="-1241032"/>
            <a:ext cx="2125435" cy="410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>
            <a:off x="-983201" y="484038"/>
            <a:ext cx="3424933" cy="429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5">
            <a:alphaModFix amt="58000"/>
          </a:blip>
          <a:stretch>
            <a:fillRect/>
          </a:stretch>
        </p:blipFill>
        <p:spPr>
          <a:xfrm rot="10375361">
            <a:off x="3164656" y="4615109"/>
            <a:ext cx="2153397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>
            <a:spLocks noGrp="1"/>
          </p:cNvSpPr>
          <p:nvPr>
            <p:ph type="pic" idx="3"/>
          </p:nvPr>
        </p:nvSpPr>
        <p:spPr>
          <a:xfrm>
            <a:off x="488567" y="1125600"/>
            <a:ext cx="4606800" cy="4606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22360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554200" y="2399817"/>
            <a:ext cx="9083600" cy="30860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marL="608787" lvl="0" indent="-422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7670" lvl="1" indent="-422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6488" lvl="2" indent="-422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5338" lvl="3" indent="-422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4124" lvl="4" indent="-422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2911" lvl="5" indent="-422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1760" lvl="6" indent="-422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0593" lvl="7" indent="-422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79462" lvl="8" indent="-422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92821" y="2399867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741741" y="-1355060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3827988">
            <a:off x="9937868" y="5176132"/>
            <a:ext cx="2304237" cy="246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016161">
            <a:off x="-1202443" y="3435815"/>
            <a:ext cx="2153397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335743" y="5957477"/>
            <a:ext cx="927292" cy="900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3225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225490" y="1356965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573596" y="3072924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923797">
            <a:off x="-1351244" y="4907055"/>
            <a:ext cx="2483479" cy="246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429356" y="5740741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5400000">
            <a:off x="10515963" y="2331188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42793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960000" y="1367933"/>
            <a:ext cx="5585600" cy="14624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960000" y="2830500"/>
            <a:ext cx="5585600" cy="2659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56" name="Google Shape;56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930329" y="90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07825" y="-1605344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400000">
            <a:off x="10028347" y="-888424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94759">
            <a:off x="1738275" y="5039907"/>
            <a:ext cx="3491268" cy="36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7448142" y="5115577"/>
            <a:ext cx="2148383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>
            <a:spLocks noGrp="1"/>
          </p:cNvSpPr>
          <p:nvPr>
            <p:ph type="pic" idx="2"/>
          </p:nvPr>
        </p:nvSpPr>
        <p:spPr>
          <a:xfrm>
            <a:off x="7582300" y="458733"/>
            <a:ext cx="6155600" cy="61556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38403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50967" y="2103267"/>
            <a:ext cx="5620400" cy="19476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50967" y="3949133"/>
            <a:ext cx="5620400" cy="805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6" name="Google Shape;76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322844" y="-22158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178869" y="4222329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8759998" y="-512271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9588724" y="567588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9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1648279" y="4840209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1128632" y="3030844"/>
            <a:ext cx="1614555" cy="311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4734684" y="5706808"/>
            <a:ext cx="2722735" cy="151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2042456">
            <a:off x="3019824" y="-793846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-570143" y="4698965"/>
            <a:ext cx="1782144" cy="195635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"/>
          <p:cNvSpPr>
            <a:spLocks noGrp="1"/>
          </p:cNvSpPr>
          <p:nvPr>
            <p:ph type="pic" idx="2"/>
          </p:nvPr>
        </p:nvSpPr>
        <p:spPr>
          <a:xfrm>
            <a:off x="6922900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584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594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2215900" y="2156200"/>
            <a:ext cx="7760400" cy="19328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2215900" y="4158600"/>
            <a:ext cx="7760400" cy="5432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92" name="Google Shape;92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619896" y="5757511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50963" y="-1002079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1828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2273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"/>
          </p:nvPr>
        </p:nvSpPr>
        <p:spPr>
          <a:xfrm>
            <a:off x="2182633" y="2524681"/>
            <a:ext cx="3871200" cy="8044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2"/>
          </p:nvPr>
        </p:nvSpPr>
        <p:spPr>
          <a:xfrm>
            <a:off x="7241833" y="2524680"/>
            <a:ext cx="3871200" cy="8044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3"/>
          </p:nvPr>
        </p:nvSpPr>
        <p:spPr>
          <a:xfrm>
            <a:off x="2182633" y="4548468"/>
            <a:ext cx="3871200" cy="8044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4"/>
          </p:nvPr>
        </p:nvSpPr>
        <p:spPr>
          <a:xfrm>
            <a:off x="7241833" y="4548467"/>
            <a:ext cx="3871200" cy="8044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5" hasCustomPrompt="1"/>
          </p:nvPr>
        </p:nvSpPr>
        <p:spPr>
          <a:xfrm>
            <a:off x="1098884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764" tIns="121764" rIns="121764" bIns="12176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6" hasCustomPrompt="1"/>
          </p:nvPr>
        </p:nvSpPr>
        <p:spPr>
          <a:xfrm>
            <a:off x="1098884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764" tIns="121764" rIns="121764" bIns="12176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7" hasCustomPrompt="1"/>
          </p:nvPr>
        </p:nvSpPr>
        <p:spPr>
          <a:xfrm>
            <a:off x="6158048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764" tIns="121764" rIns="121764" bIns="12176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8" hasCustomPrompt="1"/>
          </p:nvPr>
        </p:nvSpPr>
        <p:spPr>
          <a:xfrm>
            <a:off x="6158048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764" tIns="121764" rIns="121764" bIns="12176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9"/>
          </p:nvPr>
        </p:nvSpPr>
        <p:spPr>
          <a:xfrm>
            <a:off x="2182633" y="2016500"/>
            <a:ext cx="3871200" cy="6048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3"/>
          </p:nvPr>
        </p:nvSpPr>
        <p:spPr>
          <a:xfrm>
            <a:off x="7241833" y="2016500"/>
            <a:ext cx="3871200" cy="6048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14"/>
          </p:nvPr>
        </p:nvSpPr>
        <p:spPr>
          <a:xfrm>
            <a:off x="2182633" y="4040487"/>
            <a:ext cx="3871200" cy="6048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15"/>
          </p:nvPr>
        </p:nvSpPr>
        <p:spPr>
          <a:xfrm>
            <a:off x="7241833" y="4040487"/>
            <a:ext cx="3871200" cy="6048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09" name="Google Shape;109;p13"/>
          <p:cNvPicPr preferRelativeResize="0"/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>
            <a:off x="10345267" y="4436583"/>
            <a:ext cx="3912800" cy="41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11410764" y="4285929"/>
            <a:ext cx="1369933" cy="146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>
            <a:off x="-1697367" y="2758880"/>
            <a:ext cx="2692133" cy="337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>
            <a:off x="11113209" y="719356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3"/>
          <p:cNvPicPr preferRelativeResize="0"/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 rot="-1708304">
            <a:off x="1148871" y="5649361"/>
            <a:ext cx="2148380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56045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16" name="Google Shape;116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87327" y="5900961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394136" y="1459263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084098" y="4338292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143225">
            <a:off x="-1051252" y="5111194"/>
            <a:ext cx="1792403" cy="205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792763" y="2197411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16311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594071" y="1750440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594141" y="4355392"/>
            <a:ext cx="1962001" cy="234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82276">
            <a:off x="-1351700" y="2099427"/>
            <a:ext cx="2148381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2432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 flipH="1">
            <a:off x="4969667" y="4825233"/>
            <a:ext cx="6139600" cy="7092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 flipH="1">
            <a:off x="4969200" y="1323565"/>
            <a:ext cx="6139600" cy="33544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778046" y="-104002"/>
            <a:ext cx="1275401" cy="128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428337" y="3334790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3932" y="757303"/>
            <a:ext cx="1795767" cy="17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425427" y="3171245"/>
            <a:ext cx="4270765" cy="456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0777956" y="4910209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950961" y="-500629"/>
            <a:ext cx="2825400" cy="156823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>
            <a:spLocks noGrp="1"/>
          </p:cNvSpPr>
          <p:nvPr>
            <p:ph type="pic" idx="2"/>
          </p:nvPr>
        </p:nvSpPr>
        <p:spPr>
          <a:xfrm>
            <a:off x="950967" y="1697000"/>
            <a:ext cx="3464000" cy="346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41177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5722133" y="2084913"/>
            <a:ext cx="5393600" cy="849200"/>
          </a:xfrm>
          <a:prstGeom prst="rect">
            <a:avLst/>
          </a:prstGeom>
        </p:spPr>
        <p:txBody>
          <a:bodyPr spcFirstLastPara="1" wrap="square" lIns="121764" tIns="121764" rIns="121764" bIns="12176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5722133" y="3007484"/>
            <a:ext cx="5393600" cy="1765600"/>
          </a:xfrm>
          <a:prstGeom prst="rect">
            <a:avLst/>
          </a:prstGeom>
        </p:spPr>
        <p:txBody>
          <a:bodyPr spcFirstLastPara="1" wrap="square" lIns="121764" tIns="121764" rIns="121764" bIns="12176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148" name="Google Shape;148;p1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400038" y="4656335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218033" y="4040408"/>
            <a:ext cx="2679600" cy="336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648279" y="4840209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51896">
            <a:off x="5666483" y="5331405"/>
            <a:ext cx="2340649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-3058694">
            <a:off x="11080832" y="486034"/>
            <a:ext cx="2062168" cy="258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0043675" y="5331477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10043612" y="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5400000">
            <a:off x="3983171" y="-1018369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4646030" y="-1018380"/>
            <a:ext cx="2483479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/>
          <p:cNvSpPr>
            <a:spLocks noGrp="1"/>
          </p:cNvSpPr>
          <p:nvPr>
            <p:ph type="pic" idx="2"/>
          </p:nvPr>
        </p:nvSpPr>
        <p:spPr>
          <a:xfrm>
            <a:off x="-1454833" y="486033"/>
            <a:ext cx="6100800" cy="6100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66105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>
            <a:spLocks noGrp="1"/>
          </p:cNvSpPr>
          <p:nvPr>
            <p:ph type="title"/>
          </p:nvPr>
        </p:nvSpPr>
        <p:spPr>
          <a:xfrm>
            <a:off x="6585033" y="1559984"/>
            <a:ext cx="4186800" cy="22420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1"/>
          </p:nvPr>
        </p:nvSpPr>
        <p:spPr>
          <a:xfrm>
            <a:off x="6585033" y="3802017"/>
            <a:ext cx="4186800" cy="16952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1" name="Google Shape;161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204963" y="5115336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831223" y="-867868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271684">
            <a:off x="405602" y="508016"/>
            <a:ext cx="2243875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0489525" y="4907124"/>
            <a:ext cx="2340649" cy="246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>
            <a:spLocks noGrp="1"/>
          </p:cNvSpPr>
          <p:nvPr>
            <p:ph type="pic" idx="2"/>
          </p:nvPr>
        </p:nvSpPr>
        <p:spPr>
          <a:xfrm>
            <a:off x="1741500" y="1359397"/>
            <a:ext cx="4338400" cy="4338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6024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1566133" y="1928384"/>
            <a:ext cx="3438000" cy="13888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1566133" y="3405951"/>
            <a:ext cx="3438000" cy="13552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9" name="Google Shape;169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57221" y="1424856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4496033">
            <a:off x="9362895" y="4169281"/>
            <a:ext cx="3223892" cy="344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31287">
            <a:off x="-659356" y="4589339"/>
            <a:ext cx="2702616" cy="309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3680263" y="-1222445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1544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7118867" y="1928400"/>
            <a:ext cx="3507200" cy="14404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subTitle" idx="1"/>
          </p:nvPr>
        </p:nvSpPr>
        <p:spPr>
          <a:xfrm>
            <a:off x="7119033" y="3267200"/>
            <a:ext cx="3507200" cy="14404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6" name="Google Shape;176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73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5400000">
            <a:off x="10225832" y="4620613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7947540" y="5582110"/>
            <a:ext cx="1876465" cy="215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5975359" y="-1084823"/>
            <a:ext cx="2243876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783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43" indent="0">
              <a:buNone/>
              <a:defRPr sz="1500"/>
            </a:lvl2pPr>
            <a:lvl3pPr marL="913153" indent="0">
              <a:buNone/>
              <a:defRPr sz="1200"/>
            </a:lvl3pPr>
            <a:lvl4pPr marL="1369730" indent="0">
              <a:buNone/>
              <a:defRPr sz="1100"/>
            </a:lvl4pPr>
            <a:lvl5pPr marL="1826306" indent="0">
              <a:buNone/>
              <a:defRPr sz="1100"/>
            </a:lvl5pPr>
            <a:lvl6pPr marL="2282918" indent="0">
              <a:buNone/>
              <a:defRPr sz="1100"/>
            </a:lvl6pPr>
            <a:lvl7pPr marL="2739458" indent="0">
              <a:buNone/>
              <a:defRPr sz="1100"/>
            </a:lvl7pPr>
            <a:lvl8pPr marL="3196000" indent="0">
              <a:buNone/>
              <a:defRPr sz="1100"/>
            </a:lvl8pPr>
            <a:lvl9pPr marL="365254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347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body" idx="1"/>
          </p:nvPr>
        </p:nvSpPr>
        <p:spPr>
          <a:xfrm>
            <a:off x="950967" y="1440800"/>
            <a:ext cx="10290000" cy="4697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marL="608787" lvl="0" indent="-422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7670" lvl="1" indent="-422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6488" lvl="2" indent="-422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5338" lvl="3" indent="-422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4124" lvl="4" indent="-422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2911" lvl="5" indent="-422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1760" lvl="6" indent="-422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0593" lvl="7" indent="-422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79462" lvl="8" indent="-422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193" name="Google Shape;193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5400000">
            <a:off x="9585327" y="2879756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805768" y="5546881"/>
            <a:ext cx="1785333" cy="195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635040">
            <a:off x="2818043" y="5017117"/>
            <a:ext cx="1854513" cy="2855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5362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ubTitle" idx="1"/>
          </p:nvPr>
        </p:nvSpPr>
        <p:spPr>
          <a:xfrm>
            <a:off x="6186157" y="3994097"/>
            <a:ext cx="3509600" cy="1347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subTitle" idx="2"/>
          </p:nvPr>
        </p:nvSpPr>
        <p:spPr>
          <a:xfrm>
            <a:off x="2496251" y="3994097"/>
            <a:ext cx="3509600" cy="1347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3"/>
          </p:nvPr>
        </p:nvSpPr>
        <p:spPr>
          <a:xfrm>
            <a:off x="2496251" y="3343933"/>
            <a:ext cx="3509600" cy="7452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subTitle" idx="4"/>
          </p:nvPr>
        </p:nvSpPr>
        <p:spPr>
          <a:xfrm>
            <a:off x="6186161" y="3343933"/>
            <a:ext cx="3509600" cy="7452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231992" y="3498897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056585">
            <a:off x="8987577" y="5600145"/>
            <a:ext cx="1275385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716776" y="1834749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86163" y="6215171"/>
            <a:ext cx="1270532" cy="145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72839" y="15341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981631" y="40891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-172840" y="2846870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1570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subTitle" idx="1"/>
          </p:nvPr>
        </p:nvSpPr>
        <p:spPr>
          <a:xfrm>
            <a:off x="1502400" y="3850000"/>
            <a:ext cx="9187200" cy="1747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5"/>
          <p:cNvSpPr txBox="1">
            <a:spLocks noGrp="1"/>
          </p:cNvSpPr>
          <p:nvPr>
            <p:ph type="subTitle" idx="2"/>
          </p:nvPr>
        </p:nvSpPr>
        <p:spPr>
          <a:xfrm>
            <a:off x="1502400" y="1882967"/>
            <a:ext cx="9187200" cy="1747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023728" y="593881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232074" y="1619377"/>
            <a:ext cx="1463055" cy="174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507750">
            <a:off x="11241024" y="2868085"/>
            <a:ext cx="1962021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-5400000">
            <a:off x="-2772473" y="3453196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24685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7"/>
          <p:cNvSpPr txBox="1">
            <a:spLocks noGrp="1"/>
          </p:cNvSpPr>
          <p:nvPr>
            <p:ph type="subTitle" idx="1"/>
          </p:nvPr>
        </p:nvSpPr>
        <p:spPr>
          <a:xfrm>
            <a:off x="1250168" y="4029137"/>
            <a:ext cx="2900400" cy="11592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7"/>
          <p:cNvSpPr txBox="1">
            <a:spLocks noGrp="1"/>
          </p:cNvSpPr>
          <p:nvPr>
            <p:ph type="subTitle" idx="2"/>
          </p:nvPr>
        </p:nvSpPr>
        <p:spPr>
          <a:xfrm>
            <a:off x="4645796" y="4029137"/>
            <a:ext cx="2900400" cy="11592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7"/>
          <p:cNvSpPr txBox="1">
            <a:spLocks noGrp="1"/>
          </p:cNvSpPr>
          <p:nvPr>
            <p:ph type="subTitle" idx="3"/>
          </p:nvPr>
        </p:nvSpPr>
        <p:spPr>
          <a:xfrm>
            <a:off x="8041432" y="4029137"/>
            <a:ext cx="2900400" cy="11592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7"/>
          <p:cNvSpPr txBox="1">
            <a:spLocks noGrp="1"/>
          </p:cNvSpPr>
          <p:nvPr>
            <p:ph type="subTitle" idx="4"/>
          </p:nvPr>
        </p:nvSpPr>
        <p:spPr>
          <a:xfrm>
            <a:off x="1250167" y="3423035"/>
            <a:ext cx="2900400" cy="7036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7"/>
          <p:cNvSpPr txBox="1">
            <a:spLocks noGrp="1"/>
          </p:cNvSpPr>
          <p:nvPr>
            <p:ph type="subTitle" idx="5"/>
          </p:nvPr>
        </p:nvSpPr>
        <p:spPr>
          <a:xfrm>
            <a:off x="4645800" y="3423035"/>
            <a:ext cx="2900400" cy="7036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7"/>
          <p:cNvSpPr txBox="1">
            <a:spLocks noGrp="1"/>
          </p:cNvSpPr>
          <p:nvPr>
            <p:ph type="subTitle" idx="6"/>
          </p:nvPr>
        </p:nvSpPr>
        <p:spPr>
          <a:xfrm>
            <a:off x="8041433" y="3423035"/>
            <a:ext cx="2900400" cy="7036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543863" y="5940368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941836" y="4907047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4445666">
            <a:off x="-330208" y="5216489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13424" y="5442493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9192712" y="6670048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1554704" y="2725119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4214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1"/>
          </p:nvPr>
        </p:nvSpPr>
        <p:spPr>
          <a:xfrm>
            <a:off x="3217733" y="2670300"/>
            <a:ext cx="26376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2"/>
          </p:nvPr>
        </p:nvSpPr>
        <p:spPr>
          <a:xfrm>
            <a:off x="6305869" y="2670300"/>
            <a:ext cx="26376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3"/>
          </p:nvPr>
        </p:nvSpPr>
        <p:spPr>
          <a:xfrm>
            <a:off x="3217733" y="4865400"/>
            <a:ext cx="26376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4"/>
          </p:nvPr>
        </p:nvSpPr>
        <p:spPr>
          <a:xfrm>
            <a:off x="6305869" y="4865400"/>
            <a:ext cx="26376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8"/>
          <p:cNvSpPr txBox="1">
            <a:spLocks noGrp="1"/>
          </p:cNvSpPr>
          <p:nvPr>
            <p:ph type="subTitle" idx="5"/>
          </p:nvPr>
        </p:nvSpPr>
        <p:spPr>
          <a:xfrm>
            <a:off x="3217733" y="2088167"/>
            <a:ext cx="2637600" cy="7068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subTitle" idx="6"/>
          </p:nvPr>
        </p:nvSpPr>
        <p:spPr>
          <a:xfrm>
            <a:off x="3217733" y="4283467"/>
            <a:ext cx="2637600" cy="7068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subTitle" idx="7"/>
          </p:nvPr>
        </p:nvSpPr>
        <p:spPr>
          <a:xfrm>
            <a:off x="6305867" y="2088167"/>
            <a:ext cx="2637600" cy="7068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subTitle" idx="8"/>
          </p:nvPr>
        </p:nvSpPr>
        <p:spPr>
          <a:xfrm>
            <a:off x="6305867" y="4283467"/>
            <a:ext cx="2637600" cy="7068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48" name="Google Shape;248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913792" y="6270793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373749">
            <a:off x="4770285" y="5663547"/>
            <a:ext cx="2340651" cy="246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160744">
            <a:off x="10102353" y="2410426"/>
            <a:ext cx="4379051" cy="243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194432" y="4470677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389344" y="2725120"/>
            <a:ext cx="2483479" cy="24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79373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9"/>
          <p:cNvSpPr txBox="1">
            <a:spLocks noGrp="1"/>
          </p:cNvSpPr>
          <p:nvPr>
            <p:ph type="subTitle" idx="1"/>
          </p:nvPr>
        </p:nvSpPr>
        <p:spPr>
          <a:xfrm>
            <a:off x="1483467" y="2894765"/>
            <a:ext cx="26336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9"/>
          <p:cNvSpPr txBox="1">
            <a:spLocks noGrp="1"/>
          </p:cNvSpPr>
          <p:nvPr>
            <p:ph type="subTitle" idx="2"/>
          </p:nvPr>
        </p:nvSpPr>
        <p:spPr>
          <a:xfrm>
            <a:off x="4776597" y="2894765"/>
            <a:ext cx="26336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9"/>
          <p:cNvSpPr txBox="1">
            <a:spLocks noGrp="1"/>
          </p:cNvSpPr>
          <p:nvPr>
            <p:ph type="subTitle" idx="3"/>
          </p:nvPr>
        </p:nvSpPr>
        <p:spPr>
          <a:xfrm>
            <a:off x="1483467" y="5225631"/>
            <a:ext cx="26336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subTitle" idx="4"/>
          </p:nvPr>
        </p:nvSpPr>
        <p:spPr>
          <a:xfrm>
            <a:off x="4776597" y="5225631"/>
            <a:ext cx="26336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subTitle" idx="5"/>
          </p:nvPr>
        </p:nvSpPr>
        <p:spPr>
          <a:xfrm>
            <a:off x="8069729" y="2894765"/>
            <a:ext cx="26336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subTitle" idx="6"/>
          </p:nvPr>
        </p:nvSpPr>
        <p:spPr>
          <a:xfrm>
            <a:off x="8069729" y="5225631"/>
            <a:ext cx="26336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ubTitle" idx="7"/>
          </p:nvPr>
        </p:nvSpPr>
        <p:spPr>
          <a:xfrm>
            <a:off x="1481467" y="2402537"/>
            <a:ext cx="2637600" cy="6464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8"/>
          </p:nvPr>
        </p:nvSpPr>
        <p:spPr>
          <a:xfrm>
            <a:off x="4774597" y="2402537"/>
            <a:ext cx="2637600" cy="6464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subTitle" idx="9"/>
          </p:nvPr>
        </p:nvSpPr>
        <p:spPr>
          <a:xfrm>
            <a:off x="8067729" y="2402537"/>
            <a:ext cx="2637600" cy="6464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4" name="Google Shape;264;p29"/>
          <p:cNvSpPr txBox="1">
            <a:spLocks noGrp="1"/>
          </p:cNvSpPr>
          <p:nvPr>
            <p:ph type="subTitle" idx="13"/>
          </p:nvPr>
        </p:nvSpPr>
        <p:spPr>
          <a:xfrm>
            <a:off x="1481467" y="4731867"/>
            <a:ext cx="2637600" cy="6464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5" name="Google Shape;265;p29"/>
          <p:cNvSpPr txBox="1">
            <a:spLocks noGrp="1"/>
          </p:cNvSpPr>
          <p:nvPr>
            <p:ph type="subTitle" idx="14"/>
          </p:nvPr>
        </p:nvSpPr>
        <p:spPr>
          <a:xfrm>
            <a:off x="4774597" y="4731867"/>
            <a:ext cx="2637600" cy="6464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6" name="Google Shape;266;p29"/>
          <p:cNvSpPr txBox="1">
            <a:spLocks noGrp="1"/>
          </p:cNvSpPr>
          <p:nvPr>
            <p:ph type="subTitle" idx="15"/>
          </p:nvPr>
        </p:nvSpPr>
        <p:spPr>
          <a:xfrm>
            <a:off x="8067729" y="4731867"/>
            <a:ext cx="2637600" cy="6464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67" name="Google Shape;267;p29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4026856" y="6214377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795993" y="3058917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-711964" y="3058829"/>
            <a:ext cx="2062176" cy="2463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0866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/>
          <p:cNvSpPr txBox="1">
            <a:spLocks noGrp="1"/>
          </p:cNvSpPr>
          <p:nvPr>
            <p:ph type="title" hasCustomPrompt="1"/>
          </p:nvPr>
        </p:nvSpPr>
        <p:spPr>
          <a:xfrm>
            <a:off x="950967" y="719333"/>
            <a:ext cx="4608400" cy="1025200"/>
          </a:xfrm>
          <a:prstGeom prst="rect">
            <a:avLst/>
          </a:prstGeom>
          <a:noFill/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30"/>
          <p:cNvSpPr txBox="1">
            <a:spLocks noGrp="1"/>
          </p:cNvSpPr>
          <p:nvPr>
            <p:ph type="subTitle" idx="1"/>
          </p:nvPr>
        </p:nvSpPr>
        <p:spPr>
          <a:xfrm>
            <a:off x="950967" y="1877200"/>
            <a:ext cx="4608400" cy="4968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3" name="Google Shape;273;p30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2596539"/>
            <a:ext cx="4608400" cy="1025200"/>
          </a:xfrm>
          <a:prstGeom prst="rect">
            <a:avLst/>
          </a:prstGeom>
          <a:noFill/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30"/>
          <p:cNvSpPr txBox="1">
            <a:spLocks noGrp="1"/>
          </p:cNvSpPr>
          <p:nvPr>
            <p:ph type="subTitle" idx="3"/>
          </p:nvPr>
        </p:nvSpPr>
        <p:spPr>
          <a:xfrm>
            <a:off x="950967" y="3757833"/>
            <a:ext cx="4608400" cy="4968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title" idx="4" hasCustomPrompt="1"/>
          </p:nvPr>
        </p:nvSpPr>
        <p:spPr>
          <a:xfrm>
            <a:off x="950967" y="4477145"/>
            <a:ext cx="4608400" cy="1025200"/>
          </a:xfrm>
          <a:prstGeom prst="rect">
            <a:avLst/>
          </a:prstGeom>
          <a:noFill/>
        </p:spPr>
        <p:txBody>
          <a:bodyPr spcFirstLastPara="1" wrap="square" lIns="121764" tIns="121764" rIns="121764" bIns="121764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30"/>
          <p:cNvSpPr txBox="1">
            <a:spLocks noGrp="1"/>
          </p:cNvSpPr>
          <p:nvPr>
            <p:ph type="subTitle" idx="5"/>
          </p:nvPr>
        </p:nvSpPr>
        <p:spPr>
          <a:xfrm>
            <a:off x="950967" y="5641868"/>
            <a:ext cx="4608400" cy="4968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pic>
        <p:nvPicPr>
          <p:cNvPr id="277" name="Google Shape;277;p3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154335" y="3621735"/>
            <a:ext cx="2062168" cy="317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022031" y="-35732"/>
            <a:ext cx="2916900" cy="334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378479" y="4658672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076671" y="-300865"/>
            <a:ext cx="1515200" cy="204039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0"/>
          <p:cNvSpPr>
            <a:spLocks noGrp="1"/>
          </p:cNvSpPr>
          <p:nvPr>
            <p:ph type="pic" idx="6"/>
          </p:nvPr>
        </p:nvSpPr>
        <p:spPr>
          <a:xfrm>
            <a:off x="6567033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55728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 txBox="1">
            <a:spLocks noGrp="1"/>
          </p:cNvSpPr>
          <p:nvPr>
            <p:ph type="title" hasCustomPrompt="1"/>
          </p:nvPr>
        </p:nvSpPr>
        <p:spPr>
          <a:xfrm>
            <a:off x="1175233" y="2568167"/>
            <a:ext cx="1490800" cy="806800"/>
          </a:xfrm>
          <a:prstGeom prst="rect">
            <a:avLst/>
          </a:prstGeom>
          <a:noFill/>
        </p:spPr>
        <p:txBody>
          <a:bodyPr spcFirstLastPara="1" wrap="square" lIns="121764" tIns="121764" rIns="121764" bIns="12176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4" name="Google Shape;284;p31"/>
          <p:cNvSpPr txBox="1">
            <a:spLocks noGrp="1"/>
          </p:cNvSpPr>
          <p:nvPr>
            <p:ph type="subTitle" idx="1"/>
          </p:nvPr>
        </p:nvSpPr>
        <p:spPr>
          <a:xfrm>
            <a:off x="1175233" y="4228167"/>
            <a:ext cx="45392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5" name="Google Shape;285;p31"/>
          <p:cNvSpPr txBox="1">
            <a:spLocks noGrp="1"/>
          </p:cNvSpPr>
          <p:nvPr>
            <p:ph type="subTitle" idx="2"/>
          </p:nvPr>
        </p:nvSpPr>
        <p:spPr>
          <a:xfrm>
            <a:off x="1175233" y="3652067"/>
            <a:ext cx="4539200" cy="5872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6" name="Google Shape;286;p31"/>
          <p:cNvSpPr txBox="1">
            <a:spLocks noGrp="1"/>
          </p:cNvSpPr>
          <p:nvPr>
            <p:ph type="title" idx="3" hasCustomPrompt="1"/>
          </p:nvPr>
        </p:nvSpPr>
        <p:spPr>
          <a:xfrm>
            <a:off x="6242233" y="2568167"/>
            <a:ext cx="1446000" cy="806800"/>
          </a:xfrm>
          <a:prstGeom prst="rect">
            <a:avLst/>
          </a:prstGeom>
          <a:noFill/>
        </p:spPr>
        <p:txBody>
          <a:bodyPr spcFirstLastPara="1" wrap="square" lIns="121764" tIns="121764" rIns="121764" bIns="12176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7" name="Google Shape;287;p31"/>
          <p:cNvSpPr txBox="1">
            <a:spLocks noGrp="1"/>
          </p:cNvSpPr>
          <p:nvPr>
            <p:ph type="subTitle" idx="4"/>
          </p:nvPr>
        </p:nvSpPr>
        <p:spPr>
          <a:xfrm>
            <a:off x="6242233" y="4228167"/>
            <a:ext cx="45392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8" name="Google Shape;288;p31"/>
          <p:cNvSpPr txBox="1">
            <a:spLocks noGrp="1"/>
          </p:cNvSpPr>
          <p:nvPr>
            <p:ph type="subTitle" idx="5"/>
          </p:nvPr>
        </p:nvSpPr>
        <p:spPr>
          <a:xfrm>
            <a:off x="6242233" y="3652067"/>
            <a:ext cx="4539200" cy="587200"/>
          </a:xfrm>
          <a:prstGeom prst="rect">
            <a:avLst/>
          </a:prstGeom>
        </p:spPr>
        <p:txBody>
          <a:bodyPr spcFirstLastPara="1" wrap="square" lIns="121764" tIns="121764" rIns="121764" bIns="12176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9" name="Google Shape;289;p31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64" tIns="121764" rIns="121764" bIns="12176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90" name="Google Shape;290;p3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855461">
            <a:off x="11340715" y="3652080"/>
            <a:ext cx="953900" cy="146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359130">
            <a:off x="11462840" y="1075433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4406607">
            <a:off x="-2595953" y="3062968"/>
            <a:ext cx="4802036" cy="505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6139693" y="5571417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4445666">
            <a:off x="4800663" y="5390673"/>
            <a:ext cx="1962023" cy="2463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8936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965608" y="3068148"/>
            <a:ext cx="1923600" cy="259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3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120195" y="-1077445"/>
            <a:ext cx="4379052" cy="24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3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063349">
            <a:off x="8513431" y="4075747"/>
            <a:ext cx="2805900" cy="4321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3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-1201544" y="2555872"/>
            <a:ext cx="2483479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3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548902" y="635345"/>
            <a:ext cx="2057435" cy="2014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2258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2532759">
            <a:off x="-2499800" y="1195073"/>
            <a:ext cx="4971149" cy="523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6221773">
            <a:off x="8392931" y="5645709"/>
            <a:ext cx="1876468" cy="215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702660">
            <a:off x="9863635" y="3967213"/>
            <a:ext cx="2062168" cy="317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023979" y="1339508"/>
            <a:ext cx="2243876" cy="24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6411699">
            <a:off x="1630581" y="-873399"/>
            <a:ext cx="1515199" cy="2040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1587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0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43" indent="0">
              <a:buNone/>
              <a:defRPr sz="2800"/>
            </a:lvl2pPr>
            <a:lvl3pPr marL="913153" indent="0">
              <a:buNone/>
              <a:defRPr sz="2400"/>
            </a:lvl3pPr>
            <a:lvl4pPr marL="1369730" indent="0">
              <a:buNone/>
              <a:defRPr sz="2000"/>
            </a:lvl4pPr>
            <a:lvl5pPr marL="1826306" indent="0">
              <a:buNone/>
              <a:defRPr sz="2000"/>
            </a:lvl5pPr>
            <a:lvl6pPr marL="2282918" indent="0">
              <a:buNone/>
              <a:defRPr sz="2000"/>
            </a:lvl6pPr>
            <a:lvl7pPr marL="2739458" indent="0">
              <a:buNone/>
              <a:defRPr sz="2000"/>
            </a:lvl7pPr>
            <a:lvl8pPr marL="3196000" indent="0">
              <a:buNone/>
              <a:defRPr sz="2000"/>
            </a:lvl8pPr>
            <a:lvl9pPr marL="36525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43" indent="0">
              <a:buNone/>
              <a:defRPr sz="1500"/>
            </a:lvl2pPr>
            <a:lvl3pPr marL="913153" indent="0">
              <a:buNone/>
              <a:defRPr sz="1200"/>
            </a:lvl3pPr>
            <a:lvl4pPr marL="1369730" indent="0">
              <a:buNone/>
              <a:defRPr sz="1100"/>
            </a:lvl4pPr>
            <a:lvl5pPr marL="1826306" indent="0">
              <a:buNone/>
              <a:defRPr sz="1100"/>
            </a:lvl5pPr>
            <a:lvl6pPr marL="2282918" indent="0">
              <a:buNone/>
              <a:defRPr sz="1100"/>
            </a:lvl6pPr>
            <a:lvl7pPr marL="2739458" indent="0">
              <a:buNone/>
              <a:defRPr sz="1100"/>
            </a:lvl7pPr>
            <a:lvl8pPr marL="3196000" indent="0">
              <a:buNone/>
              <a:defRPr sz="1100"/>
            </a:lvl8pPr>
            <a:lvl9pPr marL="365254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340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60300" y="1277900"/>
            <a:ext cx="5251600" cy="36100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60233" y="5095867"/>
            <a:ext cx="5251600" cy="6344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2546946">
            <a:off x="6948376" y="-2897505"/>
            <a:ext cx="4289349" cy="490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1693862">
            <a:off x="4806857" y="5233324"/>
            <a:ext cx="3468155" cy="364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357047">
            <a:off x="121515" y="-2241888"/>
            <a:ext cx="5527208" cy="3067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4706492">
            <a:off x="977604" y="5933837"/>
            <a:ext cx="1845183" cy="183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 amt="57000"/>
          </a:blip>
          <a:stretch>
            <a:fillRect/>
          </a:stretch>
        </p:blipFill>
        <p:spPr>
          <a:xfrm>
            <a:off x="9936469" y="4512265"/>
            <a:ext cx="3250999" cy="356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 rot="-1063347">
            <a:off x="11557212" y="987759"/>
            <a:ext cx="2320813" cy="357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 amt="71000"/>
          </a:blip>
          <a:stretch>
            <a:fillRect/>
          </a:stretch>
        </p:blipFill>
        <p:spPr>
          <a:xfrm rot="-1137838">
            <a:off x="-1196142" y="1256939"/>
            <a:ext cx="2515732" cy="24632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>
            <a:spLocks noGrp="1"/>
          </p:cNvSpPr>
          <p:nvPr>
            <p:ph type="pic" idx="2"/>
          </p:nvPr>
        </p:nvSpPr>
        <p:spPr>
          <a:xfrm>
            <a:off x="6742033" y="1265851"/>
            <a:ext cx="4326400" cy="4326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49871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211600" y="3850167"/>
            <a:ext cx="6756800" cy="1122400"/>
          </a:xfrm>
          <a:prstGeom prst="rect">
            <a:avLst/>
          </a:prstGeom>
        </p:spPr>
        <p:txBody>
          <a:bodyPr spcFirstLastPara="1" wrap="square" lIns="121774" tIns="121774" rIns="121774" bIns="1217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7606600" y="1567000"/>
            <a:ext cx="1966800" cy="1685200"/>
          </a:xfrm>
          <a:prstGeom prst="rect">
            <a:avLst/>
          </a:prstGeom>
          <a:noFill/>
        </p:spPr>
        <p:txBody>
          <a:bodyPr spcFirstLastPara="1" wrap="square" lIns="121774" tIns="121774" rIns="121774" bIns="12177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211600" y="5096233"/>
            <a:ext cx="6756800" cy="5000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335667" y="5662912"/>
            <a:ext cx="1230600" cy="119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 rot="-1424127">
            <a:off x="3303197" y="-1241032"/>
            <a:ext cx="2125435" cy="410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>
            <a:off x="-983201" y="484032"/>
            <a:ext cx="3424933" cy="429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5">
            <a:alphaModFix amt="58000"/>
          </a:blip>
          <a:stretch>
            <a:fillRect/>
          </a:stretch>
        </p:blipFill>
        <p:spPr>
          <a:xfrm rot="10375361">
            <a:off x="3164656" y="4615105"/>
            <a:ext cx="2153397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>
            <a:spLocks noGrp="1"/>
          </p:cNvSpPr>
          <p:nvPr>
            <p:ph type="pic" idx="3"/>
          </p:nvPr>
        </p:nvSpPr>
        <p:spPr>
          <a:xfrm>
            <a:off x="488567" y="1125600"/>
            <a:ext cx="4606800" cy="4606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25828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554200" y="2399817"/>
            <a:ext cx="9083600" cy="30860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marL="608851" lvl="0" indent="-42283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7790" lvl="1" indent="-42283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6669" lvl="2" indent="-42283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5578" lvl="3" indent="-42283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4428" lvl="4" indent="-42283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3279" lvl="5" indent="-42283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2187" lvl="6" indent="-42283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1078" lvl="7" indent="-42283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0006" lvl="8" indent="-42283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92821" y="2399867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741741" y="-1355060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3827988">
            <a:off x="9937868" y="5176132"/>
            <a:ext cx="2304237" cy="246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016161">
            <a:off x="-1202443" y="3435815"/>
            <a:ext cx="2153397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335743" y="5957477"/>
            <a:ext cx="927292" cy="900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6754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225490" y="1356965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573596" y="3072918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1923797">
            <a:off x="-1351244" y="4907055"/>
            <a:ext cx="2483479" cy="246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1429356" y="5740741"/>
            <a:ext cx="927341" cy="124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 rot="5400000">
            <a:off x="10515963" y="2331188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66124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960000" y="1367933"/>
            <a:ext cx="5585600" cy="14624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960000" y="2830500"/>
            <a:ext cx="5585600" cy="2659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56" name="Google Shape;56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930329" y="84"/>
            <a:ext cx="1275384" cy="2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07825" y="-1605344"/>
            <a:ext cx="2515731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-5400000">
            <a:off x="10028347" y="-888424"/>
            <a:ext cx="1599492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2894759">
            <a:off x="1738275" y="5039907"/>
            <a:ext cx="3491268" cy="36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7448137" y="5115573"/>
            <a:ext cx="2148383" cy="24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>
            <a:spLocks noGrp="1"/>
          </p:cNvSpPr>
          <p:nvPr>
            <p:ph type="pic" idx="2"/>
          </p:nvPr>
        </p:nvSpPr>
        <p:spPr>
          <a:xfrm>
            <a:off x="7582300" y="458733"/>
            <a:ext cx="6155600" cy="61556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02070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50967" y="2103267"/>
            <a:ext cx="5620400" cy="19476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50967" y="3949133"/>
            <a:ext cx="5620400" cy="805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6" name="Google Shape;76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322844" y="-221585"/>
            <a:ext cx="927293" cy="97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178869" y="4222329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8759993" y="-512271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9588724" y="567588"/>
            <a:ext cx="2153397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9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1648279" y="4840209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1128632" y="3030840"/>
            <a:ext cx="1614555" cy="311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4734684" y="5706802"/>
            <a:ext cx="2722735" cy="151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 rot="-2042456">
            <a:off x="3019824" y="-793846"/>
            <a:ext cx="2304237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-570143" y="4698965"/>
            <a:ext cx="1782144" cy="195635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"/>
          <p:cNvSpPr>
            <a:spLocks noGrp="1"/>
          </p:cNvSpPr>
          <p:nvPr>
            <p:ph type="pic" idx="2"/>
          </p:nvPr>
        </p:nvSpPr>
        <p:spPr>
          <a:xfrm>
            <a:off x="6922900" y="1199433"/>
            <a:ext cx="4674000" cy="46740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60326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2215900" y="2156200"/>
            <a:ext cx="7760400" cy="19328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2215900" y="4158600"/>
            <a:ext cx="7760400" cy="5432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pic>
        <p:nvPicPr>
          <p:cNvPr id="92" name="Google Shape;92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619896" y="5757496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50963" y="-1002079"/>
            <a:ext cx="4379052" cy="243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7103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5585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"/>
          </p:nvPr>
        </p:nvSpPr>
        <p:spPr>
          <a:xfrm>
            <a:off x="2182633" y="2524681"/>
            <a:ext cx="3871200" cy="8044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2"/>
          </p:nvPr>
        </p:nvSpPr>
        <p:spPr>
          <a:xfrm>
            <a:off x="7241833" y="2524680"/>
            <a:ext cx="3871200" cy="8044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3"/>
          </p:nvPr>
        </p:nvSpPr>
        <p:spPr>
          <a:xfrm>
            <a:off x="2182633" y="4548468"/>
            <a:ext cx="3871200" cy="8044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4"/>
          </p:nvPr>
        </p:nvSpPr>
        <p:spPr>
          <a:xfrm>
            <a:off x="7241833" y="4548467"/>
            <a:ext cx="3871200" cy="8044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5" hasCustomPrompt="1"/>
          </p:nvPr>
        </p:nvSpPr>
        <p:spPr>
          <a:xfrm>
            <a:off x="1098884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774" tIns="121774" rIns="121774" bIns="12177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6" hasCustomPrompt="1"/>
          </p:nvPr>
        </p:nvSpPr>
        <p:spPr>
          <a:xfrm>
            <a:off x="1098884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774" tIns="121774" rIns="121774" bIns="12177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7" hasCustomPrompt="1"/>
          </p:nvPr>
        </p:nvSpPr>
        <p:spPr>
          <a:xfrm>
            <a:off x="6158048" y="2353011"/>
            <a:ext cx="979600" cy="596800"/>
          </a:xfrm>
          <a:prstGeom prst="rect">
            <a:avLst/>
          </a:prstGeom>
          <a:noFill/>
        </p:spPr>
        <p:txBody>
          <a:bodyPr spcFirstLastPara="1" wrap="square" lIns="121774" tIns="121774" rIns="121774" bIns="12177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8" hasCustomPrompt="1"/>
          </p:nvPr>
        </p:nvSpPr>
        <p:spPr>
          <a:xfrm>
            <a:off x="6158048" y="4376821"/>
            <a:ext cx="979600" cy="596800"/>
          </a:xfrm>
          <a:prstGeom prst="rect">
            <a:avLst/>
          </a:prstGeom>
          <a:noFill/>
        </p:spPr>
        <p:txBody>
          <a:bodyPr spcFirstLastPara="1" wrap="square" lIns="121774" tIns="121774" rIns="121774" bIns="12177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9"/>
          </p:nvPr>
        </p:nvSpPr>
        <p:spPr>
          <a:xfrm>
            <a:off x="2182633" y="2016500"/>
            <a:ext cx="3871200" cy="6048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3"/>
          </p:nvPr>
        </p:nvSpPr>
        <p:spPr>
          <a:xfrm>
            <a:off x="7241833" y="2016500"/>
            <a:ext cx="3871200" cy="6048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14"/>
          </p:nvPr>
        </p:nvSpPr>
        <p:spPr>
          <a:xfrm>
            <a:off x="2182633" y="4040487"/>
            <a:ext cx="3871200" cy="6048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15"/>
          </p:nvPr>
        </p:nvSpPr>
        <p:spPr>
          <a:xfrm>
            <a:off x="7241833" y="4040487"/>
            <a:ext cx="3871200" cy="604800"/>
          </a:xfrm>
          <a:prstGeom prst="rect">
            <a:avLst/>
          </a:prstGeom>
        </p:spPr>
        <p:txBody>
          <a:bodyPr spcFirstLastPara="1" wrap="square" lIns="121774" tIns="121774" rIns="121774" bIns="12177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09" name="Google Shape;109;p13"/>
          <p:cNvPicPr preferRelativeResize="0"/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>
            <a:off x="10345267" y="4436583"/>
            <a:ext cx="3912800" cy="41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11410764" y="4285929"/>
            <a:ext cx="1369933" cy="146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>
            <a:off x="-1697367" y="2758876"/>
            <a:ext cx="2692133" cy="337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>
            <a:off x="11113203" y="719356"/>
            <a:ext cx="2148383" cy="2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3"/>
          <p:cNvPicPr preferRelativeResize="0"/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 rot="-1708304">
            <a:off x="1148871" y="5649361"/>
            <a:ext cx="2148380" cy="246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9794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774" tIns="121774" rIns="121774" bIns="12177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16" name="Google Shape;116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87327" y="5900961"/>
            <a:ext cx="927292" cy="9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394136" y="1459263"/>
            <a:ext cx="2062176" cy="24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1084093" y="4338292"/>
            <a:ext cx="1962023" cy="24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rot="1143225">
            <a:off x="-1051252" y="5111188"/>
            <a:ext cx="1792403" cy="205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792763" y="2197411"/>
            <a:ext cx="1275384" cy="246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31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image" Target="../media/image56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tags" Target="../tags/tag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slideLayout" Target="../slideLayouts/slideLayout240.xml"/><Relationship Id="rId18" Type="http://schemas.openxmlformats.org/officeDocument/2006/relationships/slideLayout" Target="../slideLayouts/slideLayout245.xml"/><Relationship Id="rId26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30.xml"/><Relationship Id="rId21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9.xml"/><Relationship Id="rId17" Type="http://schemas.openxmlformats.org/officeDocument/2006/relationships/slideLayout" Target="../slideLayouts/slideLayout244.xml"/><Relationship Id="rId25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29.xml"/><Relationship Id="rId16" Type="http://schemas.openxmlformats.org/officeDocument/2006/relationships/slideLayout" Target="../slideLayouts/slideLayout243.xml"/><Relationship Id="rId20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24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32.xml"/><Relationship Id="rId15" Type="http://schemas.openxmlformats.org/officeDocument/2006/relationships/slideLayout" Target="../slideLayouts/slideLayout242.xml"/><Relationship Id="rId23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37.xml"/><Relationship Id="rId19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Relationship Id="rId14" Type="http://schemas.openxmlformats.org/officeDocument/2006/relationships/slideLayout" Target="../slideLayouts/slideLayout241.xml"/><Relationship Id="rId22" Type="http://schemas.openxmlformats.org/officeDocument/2006/relationships/slideLayout" Target="../slideLayouts/slideLayout249.xml"/><Relationship Id="rId27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slideLayout" Target="../slideLayouts/slideLayout266.xml"/><Relationship Id="rId18" Type="http://schemas.openxmlformats.org/officeDocument/2006/relationships/slideLayout" Target="../slideLayouts/slideLayout271.xml"/><Relationship Id="rId26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56.xml"/><Relationship Id="rId21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60.xml"/><Relationship Id="rId12" Type="http://schemas.openxmlformats.org/officeDocument/2006/relationships/slideLayout" Target="../slideLayouts/slideLayout265.xml"/><Relationship Id="rId17" Type="http://schemas.openxmlformats.org/officeDocument/2006/relationships/slideLayout" Target="../slideLayouts/slideLayout270.xml"/><Relationship Id="rId25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55.xml"/><Relationship Id="rId16" Type="http://schemas.openxmlformats.org/officeDocument/2006/relationships/slideLayout" Target="../slideLayouts/slideLayout269.xml"/><Relationship Id="rId20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24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58.xml"/><Relationship Id="rId15" Type="http://schemas.openxmlformats.org/officeDocument/2006/relationships/slideLayout" Target="../slideLayouts/slideLayout268.xml"/><Relationship Id="rId23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63.xml"/><Relationship Id="rId19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Relationship Id="rId14" Type="http://schemas.openxmlformats.org/officeDocument/2006/relationships/slideLayout" Target="../slideLayouts/slideLayout267.xml"/><Relationship Id="rId22" Type="http://schemas.openxmlformats.org/officeDocument/2006/relationships/slideLayout" Target="../slideLayouts/slideLayout275.xml"/><Relationship Id="rId27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13" Type="http://schemas.openxmlformats.org/officeDocument/2006/relationships/slideLayout" Target="../slideLayouts/slideLayout292.xml"/><Relationship Id="rId18" Type="http://schemas.openxmlformats.org/officeDocument/2006/relationships/slideLayout" Target="../slideLayouts/slideLayout297.xml"/><Relationship Id="rId26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282.xml"/><Relationship Id="rId21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286.xml"/><Relationship Id="rId12" Type="http://schemas.openxmlformats.org/officeDocument/2006/relationships/slideLayout" Target="../slideLayouts/slideLayout291.xml"/><Relationship Id="rId17" Type="http://schemas.openxmlformats.org/officeDocument/2006/relationships/slideLayout" Target="../slideLayouts/slideLayout296.xml"/><Relationship Id="rId25" Type="http://schemas.openxmlformats.org/officeDocument/2006/relationships/slideLayout" Target="../slideLayouts/slideLayout304.xml"/><Relationship Id="rId2" Type="http://schemas.openxmlformats.org/officeDocument/2006/relationships/slideLayout" Target="../slideLayouts/slideLayout281.xml"/><Relationship Id="rId16" Type="http://schemas.openxmlformats.org/officeDocument/2006/relationships/slideLayout" Target="../slideLayouts/slideLayout295.xml"/><Relationship Id="rId20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24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84.xml"/><Relationship Id="rId15" Type="http://schemas.openxmlformats.org/officeDocument/2006/relationships/slideLayout" Target="../slideLayouts/slideLayout294.xml"/><Relationship Id="rId23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289.xml"/><Relationship Id="rId19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Relationship Id="rId14" Type="http://schemas.openxmlformats.org/officeDocument/2006/relationships/slideLayout" Target="../slideLayouts/slideLayout293.xml"/><Relationship Id="rId22" Type="http://schemas.openxmlformats.org/officeDocument/2006/relationships/slideLayout" Target="../slideLayouts/slideLayout301.xml"/><Relationship Id="rId27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3.xml"/><Relationship Id="rId13" Type="http://schemas.openxmlformats.org/officeDocument/2006/relationships/slideLayout" Target="../slideLayouts/slideLayout318.xml"/><Relationship Id="rId18" Type="http://schemas.openxmlformats.org/officeDocument/2006/relationships/slideLayout" Target="../slideLayouts/slideLayout323.xml"/><Relationship Id="rId26" Type="http://schemas.openxmlformats.org/officeDocument/2006/relationships/slideLayout" Target="../slideLayouts/slideLayout331.xml"/><Relationship Id="rId3" Type="http://schemas.openxmlformats.org/officeDocument/2006/relationships/slideLayout" Target="../slideLayouts/slideLayout308.xml"/><Relationship Id="rId21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12.xml"/><Relationship Id="rId12" Type="http://schemas.openxmlformats.org/officeDocument/2006/relationships/slideLayout" Target="../slideLayouts/slideLayout317.xml"/><Relationship Id="rId17" Type="http://schemas.openxmlformats.org/officeDocument/2006/relationships/slideLayout" Target="../slideLayouts/slideLayout322.xml"/><Relationship Id="rId25" Type="http://schemas.openxmlformats.org/officeDocument/2006/relationships/slideLayout" Target="../slideLayouts/slideLayout330.xml"/><Relationship Id="rId2" Type="http://schemas.openxmlformats.org/officeDocument/2006/relationships/slideLayout" Target="../slideLayouts/slideLayout307.xml"/><Relationship Id="rId16" Type="http://schemas.openxmlformats.org/officeDocument/2006/relationships/slideLayout" Target="../slideLayouts/slideLayout321.xml"/><Relationship Id="rId20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6.xml"/><Relationship Id="rId24" Type="http://schemas.openxmlformats.org/officeDocument/2006/relationships/slideLayout" Target="../slideLayouts/slideLayout329.xml"/><Relationship Id="rId5" Type="http://schemas.openxmlformats.org/officeDocument/2006/relationships/slideLayout" Target="../slideLayouts/slideLayout310.xml"/><Relationship Id="rId15" Type="http://schemas.openxmlformats.org/officeDocument/2006/relationships/slideLayout" Target="../slideLayouts/slideLayout320.xml"/><Relationship Id="rId23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15.xml"/><Relationship Id="rId19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09.xml"/><Relationship Id="rId9" Type="http://schemas.openxmlformats.org/officeDocument/2006/relationships/slideLayout" Target="../slideLayouts/slideLayout314.xml"/><Relationship Id="rId14" Type="http://schemas.openxmlformats.org/officeDocument/2006/relationships/slideLayout" Target="../slideLayouts/slideLayout319.xml"/><Relationship Id="rId22" Type="http://schemas.openxmlformats.org/officeDocument/2006/relationships/slideLayout" Target="../slideLayouts/slideLayout327.xml"/><Relationship Id="rId27" Type="http://schemas.openxmlformats.org/officeDocument/2006/relationships/theme" Target="../theme/theme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26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44.xml"/><Relationship Id="rId21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24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1.xml"/><Relationship Id="rId1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Relationship Id="rId27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30" tIns="45718" rIns="9133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30" tIns="45718" rIns="9133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330" tIns="45718" rIns="913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C42A8-DD3E-4B83-993A-B83CC34C684F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330" tIns="45718" rIns="913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330" tIns="45718" rIns="913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1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1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06" indent="-228306" algn="l" defTabSz="9131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918" indent="-228306" algn="l" defTabSz="9131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58" indent="-228306" algn="l" defTabSz="9131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00" indent="-228306" algn="l" defTabSz="9131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543" indent="-228306" algn="l" defTabSz="9131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153" indent="-228306" algn="l" defTabSz="9131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730" indent="-228306" algn="l" defTabSz="9131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306" indent="-228306" algn="l" defTabSz="9131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918" indent="-228306" algn="l" defTabSz="9131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43" algn="l" defTabSz="913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53" algn="l" defTabSz="913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0" algn="l" defTabSz="913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06" algn="l" defTabSz="913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18" algn="l" defTabSz="913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58" algn="l" defTabSz="913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00" algn="l" defTabSz="913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43" algn="l" defTabSz="913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can1080Base.png">
            <a:extLst>
              <a:ext uri="{FF2B5EF4-FFF2-40B4-BE49-F238E27FC236}">
                <a16:creationId xmlns:a16="http://schemas.microsoft.com/office/drawing/2014/main" xmlns="" id="{E4C543E0-400C-47C8-810E-6F9076B5A6F5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3A8DBF7-D759-437C-A619-22255BFC2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5400000">
            <a:off x="-11637" y="2500855"/>
            <a:ext cx="5321300" cy="2453217"/>
          </a:xfrm>
          <a:prstGeom prst="rect">
            <a:avLst/>
          </a:prstGeom>
        </p:spPr>
        <p:txBody>
          <a:bodyPr vert="horz" lIns="91174" tIns="45618" rIns="91174" bIns="45618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39F53A-0446-4057-A4D3-CFBD8E5E3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6803" y="990650"/>
            <a:ext cx="6703484" cy="4783137"/>
          </a:xfrm>
          <a:prstGeom prst="rect">
            <a:avLst/>
          </a:prstGeom>
        </p:spPr>
        <p:txBody>
          <a:bodyPr vert="horz" lIns="91174" tIns="45618" rIns="91174" bIns="456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A606A3-A2A5-4FC1-9FB9-F00E7E8401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0400" y="6096036"/>
            <a:ext cx="2032000" cy="365125"/>
          </a:xfrm>
          <a:prstGeom prst="rect">
            <a:avLst/>
          </a:prstGeom>
        </p:spPr>
        <p:txBody>
          <a:bodyPr vert="horz" lIns="91174" tIns="45618" rIns="91174" bIns="45618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  <a:effectLst/>
                <a:cs typeface="Arial" pitchFamily="34" charset="0"/>
              </a:defRPr>
            </a:lvl1pPr>
          </a:lstStyle>
          <a:p>
            <a:pPr defTabSz="911663">
              <a:defRPr/>
            </a:pPr>
            <a:fld id="{ABE90319-9450-412D-9F68-B60D41065D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1663">
                <a:defRPr/>
              </a:pPr>
              <a:t>14/04/2025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93AFC3-2CB9-474C-A386-C35BAE30C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6096036"/>
            <a:ext cx="4165600" cy="365125"/>
          </a:xfrm>
          <a:prstGeom prst="rect">
            <a:avLst/>
          </a:prstGeom>
        </p:spPr>
        <p:txBody>
          <a:bodyPr vert="horz" lIns="91174" tIns="45618" rIns="91174" bIns="45618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</a:lstStyle>
          <a:p>
            <a:pPr defTabSz="911663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91052C-C36A-40A0-AE6E-13F85C5DD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0384" y="531848"/>
            <a:ext cx="2844800" cy="365125"/>
          </a:xfrm>
          <a:prstGeom prst="rect">
            <a:avLst/>
          </a:prstGeom>
        </p:spPr>
        <p:txBody>
          <a:bodyPr vert="horz" wrap="square" lIns="91174" tIns="45618" rIns="91174" bIns="4561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898989"/>
                </a:solidFill>
              </a:defRPr>
            </a:lvl1pPr>
          </a:lstStyle>
          <a:p>
            <a:pPr defTabSz="911663"/>
            <a:fld id="{4CE95E84-B7C1-4462-AF6B-BD20676B9C40}" type="slidenum">
              <a:rPr lang="en-GB" altLang="vi-VN" smtClean="0"/>
              <a:pPr defTabSz="911663"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78375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ransition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4062" indent="-364062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anose="05000000000000000000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28068" indent="-364062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anose="05000000000000000000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3663" indent="-318135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anose="05000000000000000000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67500" indent="-272239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anose="05000000000000000000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39754" indent="-272239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anose="05000000000000000000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14487" indent="-227925" algn="l" defTabSz="911663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87991" indent="-227925" algn="l" defTabSz="911663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1494" indent="-227925" algn="l" defTabSz="911663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34998" indent="-227925" algn="l" defTabSz="911663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15" algn="l" defTabSz="9116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63" algn="l" defTabSz="9116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00" algn="l" defTabSz="9116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332" algn="l" defTabSz="9116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186" algn="l" defTabSz="9116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98" algn="l" defTabSz="9116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811" algn="l" defTabSz="9116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623" algn="l" defTabSz="9116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498">
              <a:srgbClr val="C4DBF0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41"/>
            <a:ext cx="10515600" cy="1325563"/>
          </a:xfrm>
          <a:prstGeom prst="rect">
            <a:avLst/>
          </a:prstGeom>
        </p:spPr>
        <p:txBody>
          <a:bodyPr vert="horz" lIns="91174" tIns="45618" rIns="91174" bIns="456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9"/>
            <a:ext cx="10515600" cy="4351339"/>
          </a:xfrm>
          <a:prstGeom prst="rect">
            <a:avLst/>
          </a:prstGeom>
        </p:spPr>
        <p:txBody>
          <a:bodyPr vert="horz" lIns="91174" tIns="45618" rIns="91174" bIns="456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174" tIns="45618" rIns="91174" bIns="456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63"/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663"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174" tIns="45618" rIns="91174" bIns="456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174" tIns="45618" rIns="91174" bIns="456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63"/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6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5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</p:sldLayoutIdLst>
  <p:txStyles>
    <p:titleStyle>
      <a:lvl1pPr algn="l" defTabSz="683778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942" indent="-170942" algn="l" defTabSz="683778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834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54684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555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444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314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164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055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5942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1886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3778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630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500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368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219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111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34998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41"/>
            <a:ext cx="10515600" cy="1325563"/>
          </a:xfrm>
          <a:prstGeom prst="rect">
            <a:avLst/>
          </a:prstGeom>
        </p:spPr>
        <p:txBody>
          <a:bodyPr vert="horz" lIns="91174" tIns="45618" rIns="91174" bIns="4561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174" tIns="45618" rIns="91174" bIns="45618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174" tIns="45618" rIns="91174" bIns="45618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778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2025/4/14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174" tIns="45618" rIns="91174" bIns="45618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778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174" tIns="45618" rIns="91174" bIns="45618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778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3778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rtlCol="0" anchor="ctr"/>
          <a:lstStyle/>
          <a:p>
            <a:pPr algn="ctr" defTabSz="683778">
              <a:defRPr/>
            </a:pPr>
            <a:endParaRPr lang="zh-CN" alt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6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ransition advClick="0" advTm="0">
    <p:fade/>
  </p:transition>
  <p:txStyles>
    <p:titleStyle>
      <a:lvl1pPr algn="l" defTabSz="683778" rtl="0" eaLnBrk="1" latinLnBrk="0" hangingPunct="1">
        <a:lnSpc>
          <a:spcPct val="90000"/>
        </a:lnSpc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942" indent="-170942" algn="l" defTabSz="683778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12834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4684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555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444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314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164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055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5942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1886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3778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630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500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368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219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111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34998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3" tIns="121833" rIns="121833" bIns="12183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3" tIns="121833" rIns="121833" bIns="12183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19414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  <p:sldLayoutId id="2147483932" r:id="rId18"/>
    <p:sldLayoutId id="2147483933" r:id="rId19"/>
    <p:sldLayoutId id="2147483934" r:id="rId20"/>
    <p:sldLayoutId id="2147483935" r:id="rId21"/>
    <p:sldLayoutId id="2147483936" r:id="rId22"/>
    <p:sldLayoutId id="2147483937" r:id="rId23"/>
    <p:sldLayoutId id="2147483938" r:id="rId24"/>
    <p:sldLayoutId id="2147483939" r:id="rId25"/>
    <p:sldLayoutId id="2147483940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121852" rIns="121852" bIns="12185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121852" rIns="121852" bIns="121852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7542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957" r:id="rId16"/>
    <p:sldLayoutId id="2147483958" r:id="rId17"/>
    <p:sldLayoutId id="2147483959" r:id="rId18"/>
    <p:sldLayoutId id="2147483960" r:id="rId19"/>
    <p:sldLayoutId id="2147483961" r:id="rId20"/>
    <p:sldLayoutId id="2147483962" r:id="rId21"/>
    <p:sldLayoutId id="2147483963" r:id="rId22"/>
    <p:sldLayoutId id="2147483964" r:id="rId23"/>
    <p:sldLayoutId id="2147483965" r:id="rId24"/>
    <p:sldLayoutId id="2147483966" r:id="rId25"/>
    <p:sldLayoutId id="2147483967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3" tIns="121873" rIns="121873" bIns="12187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35876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  <p:sldLayoutId id="2147483989" r:id="rId21"/>
    <p:sldLayoutId id="2147483990" r:id="rId22"/>
    <p:sldLayoutId id="2147483991" r:id="rId23"/>
    <p:sldLayoutId id="2147483992" r:id="rId24"/>
    <p:sldLayoutId id="2147483993" r:id="rId25"/>
    <p:sldLayoutId id="2147483994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47306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  <p:sldLayoutId id="2147484012" r:id="rId17"/>
    <p:sldLayoutId id="2147484013" r:id="rId18"/>
    <p:sldLayoutId id="2147484014" r:id="rId19"/>
    <p:sldLayoutId id="2147484015" r:id="rId20"/>
    <p:sldLayoutId id="2147484016" r:id="rId21"/>
    <p:sldLayoutId id="2147484017" r:id="rId22"/>
    <p:sldLayoutId id="2147484018" r:id="rId23"/>
    <p:sldLayoutId id="2147484019" r:id="rId24"/>
    <p:sldLayoutId id="2147484020" r:id="rId25"/>
    <p:sldLayoutId id="2147484021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50" tIns="121750" rIns="121750" bIns="1217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50" tIns="121750" rIns="121750" bIns="12175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1984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56" tIns="121756" rIns="121756" bIns="12175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56" tIns="121756" rIns="121756" bIns="12175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1373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64" tIns="121764" rIns="121764" bIns="121764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64" tIns="121764" rIns="121764" bIns="121764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5238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4" tIns="121774" rIns="121774" bIns="121774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4" tIns="121774" rIns="121774" bIns="121774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33650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5" tIns="121785" rIns="121785" bIns="12178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5" tIns="121785" rIns="121785" bIns="12178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02666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  <p:sldLayoutId id="2147483792" r:id="rId24"/>
    <p:sldLayoutId id="2147483793" r:id="rId25"/>
    <p:sldLayoutId id="2147483794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98" tIns="121798" rIns="121798" bIns="12179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na Nova"/>
              <a:buNone/>
              <a:defRPr sz="3000" b="1">
                <a:solidFill>
                  <a:schemeClr val="dk1"/>
                </a:solidFill>
                <a:latin typeface="Bona Nova"/>
                <a:ea typeface="Bona Nova"/>
                <a:cs typeface="Bona Nova"/>
                <a:sym typeface="Bon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98" tIns="121798" rIns="121798" bIns="121798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43419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816" r:id="rId21"/>
    <p:sldLayoutId id="2147483817" r:id="rId22"/>
    <p:sldLayoutId id="2147483818" r:id="rId23"/>
    <p:sldLayoutId id="2147483819" r:id="rId24"/>
    <p:sldLayoutId id="2147483820" r:id="rId25"/>
    <p:sldLayoutId id="2147483821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498">
              <a:srgbClr val="C4DBF0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108763" tIns="54381" rIns="108763" bIns="543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08763" tIns="54381" rIns="108763" bIns="543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108763" tIns="54381" rIns="108763" bIns="54381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587"/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587"/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108763" tIns="54381" rIns="108763" bIns="54381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58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108763" tIns="54381" rIns="108763" bIns="54381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587"/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58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0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</p:sldLayoutIdLst>
  <p:txStyles>
    <p:titleStyle>
      <a:lvl1pPr algn="l" defTabSz="815720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958" indent="-203958" algn="l" defTabSz="815720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1763" indent="-203958" algn="l" defTabSz="815720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19640" indent="-203958" algn="l" defTabSz="815720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7483" indent="-203958" algn="l" defTabSz="815720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35343" indent="-203958" algn="l" defTabSz="815720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43203" indent="-203958" algn="l" defTabSz="815720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51062" indent="-203958" algn="l" defTabSz="815720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58922" indent="-203958" algn="l" defTabSz="815720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6763" indent="-203958" algn="l" defTabSz="815720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72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7860" algn="l" defTabSz="81572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5720" algn="l" defTabSz="81572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23561" algn="l" defTabSz="81572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31441" algn="l" defTabSz="81572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39282" algn="l" defTabSz="81572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47123" algn="l" defTabSz="81572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54963" algn="l" defTabSz="81572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62842" algn="l" defTabSz="81572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41"/>
            <a:ext cx="10515600" cy="1325563"/>
          </a:xfrm>
          <a:prstGeom prst="rect">
            <a:avLst/>
          </a:prstGeom>
        </p:spPr>
        <p:txBody>
          <a:bodyPr vert="horz" lIns="91174" tIns="45618" rIns="91174" bIns="456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9"/>
            <a:ext cx="10515600" cy="4351339"/>
          </a:xfrm>
          <a:prstGeom prst="rect">
            <a:avLst/>
          </a:prstGeom>
        </p:spPr>
        <p:txBody>
          <a:bodyPr vert="horz" lIns="91174" tIns="45618" rIns="91174" bIns="456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174" tIns="45618" rIns="91174" bIns="456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63"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663">
                <a:defRPr/>
              </a:pPr>
              <a:t>14/04/2025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174" tIns="45618" rIns="91174" bIns="456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6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174" tIns="45618" rIns="91174" bIns="456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63"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66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3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683778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942" indent="-170942" algn="l" defTabSz="683778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834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54684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555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444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314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164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055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5942" indent="-170942" algn="l" defTabSz="683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1886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3778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630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500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368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219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111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34998" algn="l" defTabSz="6837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1.xml"/><Relationship Id="rId1" Type="http://schemas.openxmlformats.org/officeDocument/2006/relationships/tags" Target="../tags/tag4.xml"/><Relationship Id="rId4" Type="http://schemas.openxmlformats.org/officeDocument/2006/relationships/image" Target="../media/image6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7.xml"/><Relationship Id="rId4" Type="http://schemas.openxmlformats.org/officeDocument/2006/relationships/image" Target="../media/image8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3.xml"/><Relationship Id="rId4" Type="http://schemas.openxmlformats.org/officeDocument/2006/relationships/image" Target="../media/image8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9.xml"/><Relationship Id="rId4" Type="http://schemas.openxmlformats.org/officeDocument/2006/relationships/image" Target="../media/image8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5.xml"/><Relationship Id="rId4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0.xml"/><Relationship Id="rId6" Type="http://schemas.openxmlformats.org/officeDocument/2006/relationships/slide" Target="slide1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image" Target="../media/image7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5.jpe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76.jpe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77.jpe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492" y="1304364"/>
            <a:ext cx="10793837" cy="1344707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vi-VN" sz="360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vi-VN" sz="360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en-US" sz="3600">
                <a:solidFill>
                  <a:srgbClr val="002060"/>
                </a:solidFill>
                <a:latin typeface="Times New Roman" pitchFamily="18" charset="0"/>
              </a:rPr>
              <a:t>  </a:t>
            </a:r>
            <a:r>
              <a:rPr lang="en-US" sz="3100" b="1">
                <a:solidFill>
                  <a:srgbClr val="002060"/>
                </a:solidFill>
                <a:latin typeface="Times New Roman" pitchFamily="18" charset="0"/>
              </a:rPr>
              <a:t>UBND THỊ XÃ 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</a:rPr>
              <a:t>HOÀI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</a:rPr>
              <a:t>NHƠN</a:t>
            </a:r>
            <a:r>
              <a:rPr lang="vi-VN" sz="3100" b="1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vi-VN" sz="3100" b="1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</a:rPr>
              <a:t>TRƯỜNG TIỂU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</a:rPr>
              <a:t>SỐ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</a:rPr>
              <a:t> 1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</a:rPr>
              <a:t>HOÀI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</a:rPr>
              <a:t> THANH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en-US" b="1" dirty="0">
                <a:solidFill>
                  <a:srgbClr val="002060"/>
                </a:solidFill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32" y="2162843"/>
            <a:ext cx="11773953" cy="245908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cap="all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1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4)</a:t>
            </a:r>
            <a:endParaRPr lang="en-US" sz="41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vi-VN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400" b="1" cap="all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28565" y="3393411"/>
            <a:ext cx="7763435" cy="1169345"/>
          </a:xfrm>
          <a:prstGeom prst="rect">
            <a:avLst/>
          </a:prstGeom>
        </p:spPr>
        <p:txBody>
          <a:bodyPr wrap="square" lIns="91174" tIns="45618" rIns="91174" bIns="45618">
            <a:spAutoFit/>
          </a:bodyPr>
          <a:lstStyle/>
          <a:p>
            <a:pPr algn="ctr" defTabSz="911663">
              <a:spcBef>
                <a:spcPct val="50000"/>
              </a:spcBef>
              <a:defRPr/>
            </a:pPr>
            <a:r>
              <a:rPr lang="vi-VN" sz="2800" b="1" i="1" dirty="0">
                <a:solidFill>
                  <a:srgbClr val="002060"/>
                </a:solidFill>
                <a:latin typeface="Times New Roman" pitchFamily="18" charset="0"/>
              </a:rPr>
              <a:t>    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defTabSz="911663">
              <a:spcBef>
                <a:spcPct val="50000"/>
              </a:spcBef>
              <a:defRPr/>
            </a:pPr>
            <a:r>
              <a:rPr lang="en-US" sz="2800" b="1" i="1">
                <a:solidFill>
                  <a:srgbClr val="002060"/>
                </a:solidFill>
                <a:latin typeface="Times New Roman" pitchFamily="18" charset="0"/>
              </a:rPr>
              <a:t>             Giáo viên</a:t>
            </a:r>
            <a:r>
              <a:rPr lang="vi-VN" sz="2800" b="1" i="1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i="1">
                <a:solidFill>
                  <a:srgbClr val="002060"/>
                </a:solidFill>
                <a:latin typeface="Times New Roman" pitchFamily="18" charset="0"/>
              </a:rPr>
              <a:t> Nguyễn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Văn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Thiết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392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Đơn Giản, 3D, Tinh Tế &quot; QUÁ ĐẸP&quot;">
            <a:extLst>
              <a:ext uri="{FF2B5EF4-FFF2-40B4-BE49-F238E27FC236}">
                <a16:creationId xmlns="" xmlns:a16="http://schemas.microsoft.com/office/drawing/2014/main" id="{7212767B-8A35-5AE3-B8E0-87228E96A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80" y="118120"/>
            <a:ext cx="11785240" cy="662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oster with a variety of objects&#10;&#10;Description automatically generated">
            <a:extLst>
              <a:ext uri="{FF2B5EF4-FFF2-40B4-BE49-F238E27FC236}">
                <a16:creationId xmlns="" xmlns:a16="http://schemas.microsoft.com/office/drawing/2014/main" id="{09CBB5AE-BB83-F56B-C2FD-456AECDAE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128" b="72414"/>
          <a:stretch/>
        </p:blipFill>
        <p:spPr>
          <a:xfrm>
            <a:off x="1350560" y="978800"/>
            <a:ext cx="8120312" cy="4900447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8D40F68-AE1F-28E8-C53F-5A2D6E4D0BC6}"/>
              </a:ext>
            </a:extLst>
          </p:cNvPr>
          <p:cNvSpPr/>
          <p:nvPr/>
        </p:nvSpPr>
        <p:spPr>
          <a:xfrm>
            <a:off x="7524597" y="5230019"/>
            <a:ext cx="1946275" cy="64928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718" rIns="91330" bIns="45718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72367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426EB62-3DE3-0891-9B56-1DD919B1547E}"/>
              </a:ext>
            </a:extLst>
          </p:cNvPr>
          <p:cNvSpPr txBox="1"/>
          <p:nvPr/>
        </p:nvSpPr>
        <p:spPr>
          <a:xfrm>
            <a:off x="3823687" y="296285"/>
            <a:ext cx="4544628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91330" tIns="45718" rIns="91330" bIns="45718">
            <a:spAutoFit/>
          </a:bodyPr>
          <a:lstStyle/>
          <a:p>
            <a:pPr algn="ctr"/>
            <a:r>
              <a:rPr lang="en-US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E481B1C-4952-B940-45D1-330EC7AC3814}"/>
              </a:ext>
            </a:extLst>
          </p:cNvPr>
          <p:cNvSpPr txBox="1"/>
          <p:nvPr/>
        </p:nvSpPr>
        <p:spPr>
          <a:xfrm>
            <a:off x="1209043" y="1053807"/>
            <a:ext cx="9121140" cy="502698"/>
          </a:xfrm>
          <a:prstGeom prst="rect">
            <a:avLst/>
          </a:prstGeom>
          <a:noFill/>
        </p:spPr>
        <p:txBody>
          <a:bodyPr wrap="square" lIns="91330" tIns="45718" rIns="91330" bIns="45718">
            <a:spAutoFit/>
          </a:bodyPr>
          <a:lstStyle/>
          <a:p>
            <a:pPr algn="just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oster with a variety of objects&#10;&#10;Description automatically generated">
            <a:extLst>
              <a:ext uri="{FF2B5EF4-FFF2-40B4-BE49-F238E27FC236}">
                <a16:creationId xmlns="" xmlns:a16="http://schemas.microsoft.com/office/drawing/2014/main" id="{B05BF8C6-D5EB-EC68-F206-0B1B1EDEBA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t="54560" r="7824" b="16106"/>
          <a:stretch/>
        </p:blipFill>
        <p:spPr>
          <a:xfrm>
            <a:off x="2103120" y="1718998"/>
            <a:ext cx="7838440" cy="408519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400B674-D1DF-06E9-AE26-FDAF8736AA4F}"/>
              </a:ext>
            </a:extLst>
          </p:cNvPr>
          <p:cNvSpPr txBox="1"/>
          <p:nvPr/>
        </p:nvSpPr>
        <p:spPr>
          <a:xfrm>
            <a:off x="1483360" y="6149633"/>
            <a:ext cx="9682480" cy="5026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330" tIns="45718" rIns="91330" bIns="45718">
            <a:spAutoFit/>
          </a:bodyPr>
          <a:lstStyle/>
          <a:p>
            <a:pPr algn="just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21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93;p44">
            <a:extLst>
              <a:ext uri="{FF2B5EF4-FFF2-40B4-BE49-F238E27FC236}">
                <a16:creationId xmlns:a16="http://schemas.microsoft.com/office/drawing/2014/main" xmlns="" id="{F721ABE1-4283-008A-73D9-1F7A6A5F59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520" y="333188"/>
            <a:ext cx="11998960" cy="763600"/>
          </a:xfrm>
          <a:prstGeom prst="rect">
            <a:avLst/>
          </a:prstGeom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r>
              <a:rPr lang="vi-VN" sz="3500" dirty="0">
                <a:solidFill>
                  <a:srgbClr val="E28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một số sản phẩm thủ công của các làng nghề</a:t>
            </a:r>
            <a:endParaRPr sz="3500" dirty="0">
              <a:solidFill>
                <a:srgbClr val="E28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Gốm sứ Bát Tràng 24h - tinh hoa một làng nghề và sự lựa chọn tốt nhất cho  món quà tặng thật ý nghĩa">
            <a:extLst>
              <a:ext uri="{FF2B5EF4-FFF2-40B4-BE49-F238E27FC236}">
                <a16:creationId xmlns:a16="http://schemas.microsoft.com/office/drawing/2014/main" xmlns="" id="{AB3BFCB9-2CA1-687D-BB72-FD73B9872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15" y="1346200"/>
            <a:ext cx="5041689" cy="3754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Bộ đồ thờ gốm sứ Bát Tràng vẽ vàng 24K GS714 - Bàn Thờ Đẹp An Phát">
            <a:extLst>
              <a:ext uri="{FF2B5EF4-FFF2-40B4-BE49-F238E27FC236}">
                <a16:creationId xmlns:a16="http://schemas.microsoft.com/office/drawing/2014/main" xmlns="" id="{E11B5B22-63C7-2175-12CA-CBA3565AE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28" y="1346200"/>
            <a:ext cx="5005493" cy="3754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2AD81BD-4E46-2E84-93FF-EEA2295C6779}"/>
              </a:ext>
            </a:extLst>
          </p:cNvPr>
          <p:cNvSpPr txBox="1"/>
          <p:nvPr/>
        </p:nvSpPr>
        <p:spPr>
          <a:xfrm>
            <a:off x="521862" y="5349732"/>
            <a:ext cx="11158435" cy="533480"/>
          </a:xfrm>
          <a:prstGeom prst="rect">
            <a:avLst/>
          </a:prstGeom>
          <a:noFill/>
        </p:spPr>
        <p:txBody>
          <a:bodyPr wrap="square" lIns="121850" tIns="60925" rIns="121850" bIns="60925">
            <a:spAutoFit/>
          </a:bodyPr>
          <a:lstStyle/>
          <a:p>
            <a:pPr algn="ctr" defTabSz="1218450">
              <a:buClr>
                <a:srgbClr val="000000"/>
              </a:buClr>
            </a:pPr>
            <a:r>
              <a:rPr lang="vi-VN" sz="2700" i="1" kern="0" dirty="0">
                <a:solidFill>
                  <a:srgbClr val="264272">
                    <a:lumMod val="50000"/>
                  </a:srgbClr>
                </a:solidFill>
                <a:cs typeface="Arial" panose="020B0604020202020204" pitchFamily="34" charset="0"/>
                <a:sym typeface="Arial"/>
              </a:rPr>
              <a:t>Sản phẩm bộ ấm chén và bộ đồ trên ban thờ ở Làng gốm sứ Bát Tràng</a:t>
            </a:r>
            <a:endParaRPr lang="vi-VN" sz="2700" i="1" kern="0" dirty="0">
              <a:solidFill>
                <a:srgbClr val="264272">
                  <a:lumMod val="50000"/>
                </a:srgb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895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93;p44">
            <a:extLst>
              <a:ext uri="{FF2B5EF4-FFF2-40B4-BE49-F238E27FC236}">
                <a16:creationId xmlns:a16="http://schemas.microsoft.com/office/drawing/2014/main" xmlns="" id="{F721ABE1-4283-008A-73D9-1F7A6A5F59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520" y="333188"/>
            <a:ext cx="11998960" cy="763600"/>
          </a:xfrm>
          <a:prstGeom prst="rect">
            <a:avLst/>
          </a:prstGeom>
        </p:spPr>
        <p:txBody>
          <a:bodyPr spcFirstLastPara="1" wrap="square" lIns="121849" tIns="121849" rIns="121849" bIns="121849" anchor="ctr" anchorCtr="0">
            <a:noAutofit/>
          </a:bodyPr>
          <a:lstStyle/>
          <a:p>
            <a:r>
              <a:rPr lang="vi-VN" sz="3500" dirty="0">
                <a:solidFill>
                  <a:srgbClr val="E28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một số sản phẩm thủ công của các làng nghề</a:t>
            </a:r>
            <a:endParaRPr sz="3500" dirty="0">
              <a:solidFill>
                <a:srgbClr val="E28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2AD81BD-4E46-2E84-93FF-EEA2295C6779}"/>
              </a:ext>
            </a:extLst>
          </p:cNvPr>
          <p:cNvSpPr txBox="1"/>
          <p:nvPr/>
        </p:nvSpPr>
        <p:spPr>
          <a:xfrm>
            <a:off x="521862" y="5251151"/>
            <a:ext cx="11158435" cy="533480"/>
          </a:xfrm>
          <a:prstGeom prst="rect">
            <a:avLst/>
          </a:prstGeom>
          <a:noFill/>
        </p:spPr>
        <p:txBody>
          <a:bodyPr wrap="square" lIns="121869" tIns="60934" rIns="121869" bIns="60934">
            <a:spAutoFit/>
          </a:bodyPr>
          <a:lstStyle/>
          <a:p>
            <a:pPr algn="ctr" defTabSz="1218660">
              <a:buClr>
                <a:srgbClr val="000000"/>
              </a:buClr>
            </a:pPr>
            <a:r>
              <a:rPr lang="vi-VN" sz="2700" i="1" kern="0" dirty="0">
                <a:solidFill>
                  <a:srgbClr val="264272">
                    <a:lumMod val="50000"/>
                  </a:srgbClr>
                </a:solidFill>
                <a:cs typeface="Arial" panose="020B0604020202020204" pitchFamily="34" charset="0"/>
                <a:sym typeface="Arial"/>
              </a:rPr>
              <a:t>Tranh dân gian Làng nghề Đông Hồ</a:t>
            </a:r>
            <a:endParaRPr lang="vi-VN" sz="2700" i="1" kern="0" dirty="0">
              <a:solidFill>
                <a:srgbClr val="264272">
                  <a:lumMod val="50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2050" name="Picture 2" descr="Top 10 bức tranh Đông Hồ đẹp và ý nghĩa: Khám phá ngay!">
            <a:extLst>
              <a:ext uri="{FF2B5EF4-FFF2-40B4-BE49-F238E27FC236}">
                <a16:creationId xmlns:a16="http://schemas.microsoft.com/office/drawing/2014/main" xmlns="" id="{461361F7-C516-04F2-0128-91E7A356D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0" y="1536087"/>
            <a:ext cx="5899257" cy="3318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Tranh Đông Hồ – Wikipedia tiếng Việt">
            <a:extLst>
              <a:ext uri="{FF2B5EF4-FFF2-40B4-BE49-F238E27FC236}">
                <a16:creationId xmlns:a16="http://schemas.microsoft.com/office/drawing/2014/main" xmlns="" id="{E99FE41C-05BD-0300-EBCE-331805A0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523" y="1536087"/>
            <a:ext cx="4390647" cy="3318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251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93;p44">
            <a:extLst>
              <a:ext uri="{FF2B5EF4-FFF2-40B4-BE49-F238E27FC236}">
                <a16:creationId xmlns:a16="http://schemas.microsoft.com/office/drawing/2014/main" xmlns="" id="{F721ABE1-4283-008A-73D9-1F7A6A5F59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520" y="333188"/>
            <a:ext cx="11998960" cy="763600"/>
          </a:xfrm>
          <a:prstGeom prst="rect">
            <a:avLst/>
          </a:prstGeom>
        </p:spPr>
        <p:txBody>
          <a:bodyPr spcFirstLastPara="1" wrap="square" lIns="121870" tIns="121870" rIns="121870" bIns="121870" anchor="ctr" anchorCtr="0">
            <a:noAutofit/>
          </a:bodyPr>
          <a:lstStyle/>
          <a:p>
            <a:r>
              <a:rPr lang="vi-VN" sz="3500" dirty="0">
                <a:solidFill>
                  <a:srgbClr val="E28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một số sản phẩm thủ công của các làng nghề</a:t>
            </a:r>
            <a:endParaRPr sz="3500" dirty="0">
              <a:solidFill>
                <a:srgbClr val="E28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2AD81BD-4E46-2E84-93FF-EEA2295C6779}"/>
              </a:ext>
            </a:extLst>
          </p:cNvPr>
          <p:cNvSpPr txBox="1"/>
          <p:nvPr/>
        </p:nvSpPr>
        <p:spPr>
          <a:xfrm>
            <a:off x="2540000" y="5251151"/>
            <a:ext cx="7122160" cy="533480"/>
          </a:xfrm>
          <a:prstGeom prst="rect">
            <a:avLst/>
          </a:prstGeom>
          <a:noFill/>
        </p:spPr>
        <p:txBody>
          <a:bodyPr wrap="square" lIns="121890" tIns="60945" rIns="121890" bIns="60945">
            <a:spAutoFit/>
          </a:bodyPr>
          <a:lstStyle/>
          <a:p>
            <a:pPr algn="ctr" defTabSz="1218900">
              <a:buClr>
                <a:srgbClr val="000000"/>
              </a:buClr>
            </a:pPr>
            <a:r>
              <a:rPr lang="vi-VN" sz="2700" i="1" kern="0" dirty="0">
                <a:solidFill>
                  <a:srgbClr val="264272">
                    <a:lumMod val="50000"/>
                  </a:srgbClr>
                </a:solidFill>
                <a:cs typeface="Arial" panose="020B0604020202020204" pitchFamily="34" charset="0"/>
                <a:sym typeface="Arial"/>
              </a:rPr>
              <a:t>Sản phẩm nón lá Làng nón Tây Hồ (Huế)</a:t>
            </a:r>
            <a:endParaRPr lang="vi-VN" sz="2700" i="1" kern="0" dirty="0">
              <a:solidFill>
                <a:srgbClr val="264272">
                  <a:lumMod val="50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3074" name="Picture 2" descr="Nón Huế sản phẩm nổi tiếng của vùng đất cố đô">
            <a:extLst>
              <a:ext uri="{FF2B5EF4-FFF2-40B4-BE49-F238E27FC236}">
                <a16:creationId xmlns:a16="http://schemas.microsoft.com/office/drawing/2014/main" xmlns="" id="{52531E76-6875-36D8-D42F-A12C46DE3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77" y="1341123"/>
            <a:ext cx="5177897" cy="3451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Rất Hay: [TOP 10] Công Đoạn Làm Nón Lá Tại Huế [MỚI 2023]">
            <a:extLst>
              <a:ext uri="{FF2B5EF4-FFF2-40B4-BE49-F238E27FC236}">
                <a16:creationId xmlns:a16="http://schemas.microsoft.com/office/drawing/2014/main" xmlns="" id="{9B88F18D-2243-C8B3-F9F0-17E4EFAFC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1341123"/>
            <a:ext cx="5210464" cy="3451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382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93;p44">
            <a:extLst>
              <a:ext uri="{FF2B5EF4-FFF2-40B4-BE49-F238E27FC236}">
                <a16:creationId xmlns:a16="http://schemas.microsoft.com/office/drawing/2014/main" xmlns="" id="{F721ABE1-4283-008A-73D9-1F7A6A5F59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520" y="333188"/>
            <a:ext cx="1199896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r>
              <a:rPr lang="vi-VN" sz="3500" dirty="0">
                <a:solidFill>
                  <a:srgbClr val="E28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một số sản phẩm thủ công của các làng nghề</a:t>
            </a:r>
            <a:endParaRPr sz="3500" dirty="0">
              <a:solidFill>
                <a:srgbClr val="E28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2AD81BD-4E46-2E84-93FF-EEA2295C6779}"/>
              </a:ext>
            </a:extLst>
          </p:cNvPr>
          <p:cNvSpPr txBox="1"/>
          <p:nvPr/>
        </p:nvSpPr>
        <p:spPr>
          <a:xfrm>
            <a:off x="1381760" y="5251151"/>
            <a:ext cx="9438640" cy="533480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700" i="1" kern="0" dirty="0">
                <a:solidFill>
                  <a:srgbClr val="264272">
                    <a:lumMod val="50000"/>
                  </a:srgbClr>
                </a:solidFill>
                <a:cs typeface="Arial" panose="020B0604020202020204" pitchFamily="34" charset="0"/>
                <a:sym typeface="Arial"/>
              </a:rPr>
              <a:t>Sản phẩm của Làng dệt thổ cẩm Châu Giang (An Giang)</a:t>
            </a:r>
            <a:endParaRPr lang="vi-VN" sz="2700" i="1" kern="0" dirty="0">
              <a:solidFill>
                <a:srgbClr val="264272">
                  <a:lumMod val="50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4098" name="Picture 2" descr="Làng dệt Châu Giang - Nơi sợi tơ hoá thành nghệ thuật">
            <a:extLst>
              <a:ext uri="{FF2B5EF4-FFF2-40B4-BE49-F238E27FC236}">
                <a16:creationId xmlns:a16="http://schemas.microsoft.com/office/drawing/2014/main" xmlns="" id="{8A002B87-D739-7E47-B794-CE66E087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1426530"/>
            <a:ext cx="5262880" cy="3494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Làng dệt thổ cẩm Châu Giang">
            <a:extLst>
              <a:ext uri="{FF2B5EF4-FFF2-40B4-BE49-F238E27FC236}">
                <a16:creationId xmlns:a16="http://schemas.microsoft.com/office/drawing/2014/main" xmlns="" id="{C24C97D0-11EF-9CDF-E16E-E6CEEFFCF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122" y="1426530"/>
            <a:ext cx="4668735" cy="3494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955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2C7C7A7-CE35-BAD8-59D2-BF6C3198B124}"/>
              </a:ext>
            </a:extLst>
          </p:cNvPr>
          <p:cNvSpPr txBox="1"/>
          <p:nvPr/>
        </p:nvSpPr>
        <p:spPr>
          <a:xfrm>
            <a:off x="3335383" y="330329"/>
            <a:ext cx="4544628" cy="50782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330" tIns="45718" rIns="91330" bIns="45718">
            <a:spAutoFit/>
          </a:bodyPr>
          <a:lstStyle/>
          <a:p>
            <a:pPr algn="ctr"/>
            <a:r>
              <a:rPr lang="en-US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5200131-3E1A-FDC7-00F6-EE05B981FFF0}"/>
              </a:ext>
            </a:extLst>
          </p:cNvPr>
          <p:cNvSpPr txBox="1"/>
          <p:nvPr/>
        </p:nvSpPr>
        <p:spPr>
          <a:xfrm>
            <a:off x="423477" y="1296613"/>
            <a:ext cx="3388670" cy="1951812"/>
          </a:xfrm>
          <a:prstGeom prst="rect">
            <a:avLst/>
          </a:prstGeom>
          <a:solidFill>
            <a:srgbClr val="FDF0E7"/>
          </a:solidFill>
          <a:ln>
            <a:solidFill>
              <a:schemeClr val="bg1">
                <a:lumMod val="75000"/>
              </a:schemeClr>
            </a:solidFill>
          </a:ln>
          <a:effectLst/>
        </p:spPr>
        <p:txBody>
          <a:bodyPr wrap="square" lIns="91330" tIns="45718" rIns="91330" bIns="45718">
            <a:spAutoFit/>
          </a:bodyPr>
          <a:lstStyle/>
          <a:p>
            <a:pPr marL="285384" indent="-285384"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384" indent="-285384"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 chiếc gùi? 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7B42150-4D11-3520-71B9-2AE7BC521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849" y="1515112"/>
            <a:ext cx="6658376" cy="504023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243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2C7C7A7-CE35-BAD8-59D2-BF6C3198B124}"/>
              </a:ext>
            </a:extLst>
          </p:cNvPr>
          <p:cNvSpPr txBox="1"/>
          <p:nvPr/>
        </p:nvSpPr>
        <p:spPr>
          <a:xfrm>
            <a:off x="3335383" y="330329"/>
            <a:ext cx="4544628" cy="50782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330" tIns="45718" rIns="91330" bIns="45718">
            <a:spAutoFit/>
          </a:bodyPr>
          <a:lstStyle/>
          <a:p>
            <a:pPr algn="ctr"/>
            <a:r>
              <a:rPr lang="en-US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5200131-3E1A-FDC7-00F6-EE05B981FFF0}"/>
              </a:ext>
            </a:extLst>
          </p:cNvPr>
          <p:cNvSpPr txBox="1"/>
          <p:nvPr/>
        </p:nvSpPr>
        <p:spPr>
          <a:xfrm>
            <a:off x="423476" y="1296613"/>
            <a:ext cx="3053820" cy="3465047"/>
          </a:xfrm>
          <a:prstGeom prst="rect">
            <a:avLst/>
          </a:prstGeom>
          <a:solidFill>
            <a:srgbClr val="FDF0E7"/>
          </a:solidFill>
          <a:ln>
            <a:solidFill>
              <a:schemeClr val="bg1">
                <a:lumMod val="75000"/>
              </a:schemeClr>
            </a:solidFill>
          </a:ln>
          <a:effectLst/>
        </p:spPr>
        <p:txBody>
          <a:bodyPr wrap="square" lIns="91330" tIns="45718" rIns="91330" bIns="45718">
            <a:spAutoFit/>
          </a:bodyPr>
          <a:lstStyle/>
          <a:p>
            <a:pPr marL="285384" indent="-285384"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384" indent="-285384"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 chiếc gùi: Giấy màu, tẩy, bút chì, màu, com pa, kéo, hồ dán, ...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7B42150-4D11-3520-71B9-2AE7BC521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059" y="1515112"/>
            <a:ext cx="6928834" cy="4834173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5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2C7C7A7-CE35-BAD8-59D2-BF6C3198B124}"/>
              </a:ext>
            </a:extLst>
          </p:cNvPr>
          <p:cNvSpPr txBox="1"/>
          <p:nvPr/>
        </p:nvSpPr>
        <p:spPr>
          <a:xfrm>
            <a:off x="3335383" y="330329"/>
            <a:ext cx="4544628" cy="50782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330" tIns="45718" rIns="91330" bIns="45718">
            <a:spAutoFit/>
          </a:bodyPr>
          <a:lstStyle/>
          <a:p>
            <a:pPr algn="ctr"/>
            <a:r>
              <a:rPr lang="en-US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5200131-3E1A-FDC7-00F6-EE05B981FFF0}"/>
              </a:ext>
            </a:extLst>
          </p:cNvPr>
          <p:cNvSpPr txBox="1"/>
          <p:nvPr/>
        </p:nvSpPr>
        <p:spPr>
          <a:xfrm>
            <a:off x="423476" y="1296613"/>
            <a:ext cx="2827675" cy="2772550"/>
          </a:xfrm>
          <a:prstGeom prst="rect">
            <a:avLst/>
          </a:prstGeom>
          <a:solidFill>
            <a:srgbClr val="FDF0E7"/>
          </a:solidFill>
          <a:ln>
            <a:solidFill>
              <a:schemeClr val="bg1">
                <a:lumMod val="75000"/>
              </a:schemeClr>
            </a:solidFill>
          </a:ln>
          <a:effectLst/>
        </p:spPr>
        <p:txBody>
          <a:bodyPr wrap="square" lIns="91330" tIns="45718" rIns="91330" bIns="45718">
            <a:spAutoFit/>
          </a:bodyPr>
          <a:lstStyle/>
          <a:p>
            <a:pPr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384" indent="-285384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 gùi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nào?  </a:t>
            </a:r>
          </a:p>
          <a:p>
            <a:pPr marL="285384" indent="-285384"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7B42150-4D11-3520-71B9-2AE7BC521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300" y="1515112"/>
            <a:ext cx="6606863" cy="4898567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019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2C7C7A7-CE35-BAD8-59D2-BF6C3198B124}"/>
              </a:ext>
            </a:extLst>
          </p:cNvPr>
          <p:cNvSpPr txBox="1"/>
          <p:nvPr/>
        </p:nvSpPr>
        <p:spPr>
          <a:xfrm>
            <a:off x="3335383" y="330329"/>
            <a:ext cx="4544628" cy="50782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330" tIns="45718" rIns="91330" bIns="45718">
            <a:spAutoFit/>
          </a:bodyPr>
          <a:lstStyle/>
          <a:p>
            <a:pPr algn="ctr"/>
            <a:r>
              <a:rPr lang="en-US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5200131-3E1A-FDC7-00F6-EE05B981FFF0}"/>
              </a:ext>
            </a:extLst>
          </p:cNvPr>
          <p:cNvSpPr txBox="1"/>
          <p:nvPr/>
        </p:nvSpPr>
        <p:spPr>
          <a:xfrm>
            <a:off x="423476" y="1296613"/>
            <a:ext cx="2827675" cy="3118798"/>
          </a:xfrm>
          <a:prstGeom prst="rect">
            <a:avLst/>
          </a:prstGeom>
          <a:solidFill>
            <a:srgbClr val="FDF0E7"/>
          </a:solidFill>
          <a:ln>
            <a:solidFill>
              <a:schemeClr val="bg1">
                <a:lumMod val="75000"/>
              </a:schemeClr>
            </a:solidFill>
          </a:ln>
          <a:effectLst/>
        </p:spPr>
        <p:txBody>
          <a:bodyPr wrap="square" lIns="91330" tIns="45718" rIns="91330" bIns="45718">
            <a:spAutoFit/>
          </a:bodyPr>
          <a:lstStyle/>
          <a:p>
            <a:pPr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384" indent="-285384"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 gùi có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 và quai,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hình chóp cụt.</a:t>
            </a:r>
          </a:p>
          <a:p>
            <a:pPr marL="285384" indent="-285384"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7B42150-4D11-3520-71B9-2AE7BC521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939" y="1643902"/>
            <a:ext cx="6233374" cy="4525078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222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xmlns="" id="{DECAE535-8DB6-481D-8F33-70198E21A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4" y="3"/>
            <a:ext cx="122025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>
            <a:extLst>
              <a:ext uri="{FF2B5EF4-FFF2-40B4-BE49-F238E27FC236}">
                <a16:creationId xmlns:a16="http://schemas.microsoft.com/office/drawing/2014/main" xmlns="" id="{FCC52F4B-A6D1-4CFD-B47B-2274EB8C9A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37668" y="2092205"/>
            <a:ext cx="8882381" cy="2251711"/>
          </a:xfrm>
          <a:prstGeom prst="rect">
            <a:avLst/>
          </a:prstGeom>
          <a:noFill/>
        </p:spPr>
        <p:txBody>
          <a:bodyPr spcFirstLastPara="1" wrap="none" lIns="91174" tIns="45618" rIns="91174" bIns="45618" fromWordArt="1">
            <a:prstTxWarp prst="textArchUp">
              <a:avLst>
                <a:gd name="adj" fmla="val 11415366"/>
              </a:avLst>
            </a:prstTxWarp>
          </a:bodyPr>
          <a:lstStyle/>
          <a:p>
            <a:pPr algn="ctr" defTabSz="9116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1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charset="0"/>
                <a:ea typeface="Century Gothic" panose="020B0502020202020204" charset="0"/>
                <a:cs typeface="Century Gothic" panose="020B0502020202020204" charset="0"/>
              </a:rPr>
              <a:t>CHÀO MỪNG </a:t>
            </a:r>
            <a:r>
              <a:rPr lang="en-US" altLang="en-GB" sz="41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charset="0"/>
                <a:ea typeface="Century Gothic" panose="020B0502020202020204" charset="0"/>
                <a:cs typeface="Century Gothic" panose="020B0502020202020204" charset="0"/>
              </a:rPr>
              <a:t>QUÝ THẦY CÔ</a:t>
            </a:r>
          </a:p>
          <a:p>
            <a:pPr algn="ctr" defTabSz="9116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GB" sz="41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charset="0"/>
                <a:ea typeface="Century Gothic" panose="020B0502020202020204" charset="0"/>
                <a:cs typeface="Century Gothic" panose="020B0502020202020204" charset="0"/>
              </a:rPr>
              <a:t>VỀ DỰ GIỜ </a:t>
            </a:r>
            <a:r>
              <a:rPr lang="en-US" altLang="en-GB" sz="41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charset="0"/>
                <a:ea typeface="Century Gothic" panose="020B0502020202020204" charset="0"/>
                <a:cs typeface="Century Gothic" panose="020B0502020202020204" charset="0"/>
              </a:rPr>
              <a:t>THĂM</a:t>
            </a:r>
            <a:r>
              <a:rPr lang="en-US" altLang="en-GB" sz="41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charset="0"/>
                <a:ea typeface="Century Gothic" panose="020B0502020202020204" charset="0"/>
                <a:cs typeface="Century Gothic" panose="020B0502020202020204" charset="0"/>
              </a:rPr>
              <a:t> </a:t>
            </a:r>
            <a:r>
              <a:rPr lang="en-US" altLang="en-GB" sz="4100" b="1" kern="10" err="1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charset="0"/>
                <a:ea typeface="Century Gothic" panose="020B0502020202020204" charset="0"/>
                <a:cs typeface="Century Gothic" panose="020B0502020202020204" charset="0"/>
              </a:rPr>
              <a:t>LỚP</a:t>
            </a:r>
            <a:r>
              <a:rPr lang="en-US" altLang="en-GB" sz="41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charset="0"/>
                <a:ea typeface="Century Gothic" panose="020B0502020202020204" charset="0"/>
                <a:cs typeface="Century Gothic" panose="020B0502020202020204" charset="0"/>
              </a:rPr>
              <a:t> </a:t>
            </a:r>
            <a:r>
              <a:rPr lang="en-US" altLang="en-GB" sz="41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charset="0"/>
                <a:ea typeface="Century Gothic" panose="020B0502020202020204" charset="0"/>
                <a:cs typeface="Century Gothic" panose="020B0502020202020204" charset="0"/>
              </a:rPr>
              <a:t>4</a:t>
            </a:r>
            <a:r>
              <a:rPr lang="en-US" altLang="en-GB" sz="41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charset="0"/>
                <a:ea typeface="Century Gothic" panose="020B0502020202020204" charset="0"/>
                <a:cs typeface="Century Gothic" panose="020B0502020202020204" charset="0"/>
              </a:rPr>
              <a:t>A</a:t>
            </a:r>
            <a:endParaRPr lang="en-US" altLang="en-GB" sz="4100" b="1" kern="10" dirty="0">
              <a:ln w="9525">
                <a:solidFill>
                  <a:srgbClr val="000000"/>
                </a:solidFill>
                <a:rou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charset="0"/>
              <a:ea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8502036C-2A2A-495F-B78B-40C120F5B8C2}"/>
              </a:ext>
            </a:extLst>
          </p:cNvPr>
          <p:cNvSpPr txBox="1"/>
          <p:nvPr/>
        </p:nvSpPr>
        <p:spPr>
          <a:xfrm>
            <a:off x="1930400" y="2644821"/>
            <a:ext cx="8390069" cy="769235"/>
          </a:xfrm>
          <a:prstGeom prst="rect">
            <a:avLst/>
          </a:prstGeom>
          <a:noFill/>
        </p:spPr>
        <p:txBody>
          <a:bodyPr wrap="square" lIns="91174" tIns="45618" rIns="91174" bIns="45618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defTabSz="9116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ea typeface="SimSun" panose="02010600030101010101" pitchFamily="2" charset="-122"/>
              </a:rPr>
              <a:t>     MĨ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ea typeface="SimSun" panose="02010600030101010101" pitchFamily="2" charset="-122"/>
              </a:rPr>
              <a:t>THUẬT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4400" b="1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ea typeface="SimSun" panose="02010600030101010101" pitchFamily="2" charset="-122"/>
              </a:rPr>
              <a:t>LỚP</a:t>
            </a:r>
            <a:r>
              <a:rPr lang="en-US" altLang="zh-CN" sz="4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ea typeface="SimSun" panose="02010600030101010101" pitchFamily="2" charset="-122"/>
              </a:rPr>
              <a:t> 4</a:t>
            </a:r>
            <a:endParaRPr lang="zh-CN" alt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xmlns="" id="{C754D105-8712-4726-8791-69E78BB83B03}"/>
              </a:ext>
            </a:extLst>
          </p:cNvPr>
          <p:cNvSpPr txBox="1"/>
          <p:nvPr/>
        </p:nvSpPr>
        <p:spPr>
          <a:xfrm>
            <a:off x="1930400" y="3606839"/>
            <a:ext cx="8824384" cy="488951"/>
          </a:xfrm>
          <a:prstGeom prst="rect">
            <a:avLst/>
          </a:prstGeom>
        </p:spPr>
        <p:txBody>
          <a:bodyPr lIns="68386" tIns="34206" rIns="68386" bIns="34206" anchor="b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defTabSz="9116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GIÁO VIÊN: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NGUYỄN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VĂN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THIẾT</a:t>
            </a:r>
            <a:endParaRPr lang="en-US" altLang="vi-VN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5366" name="图片 73">
            <a:extLst>
              <a:ext uri="{FF2B5EF4-FFF2-40B4-BE49-F238E27FC236}">
                <a16:creationId xmlns:a16="http://schemas.microsoft.com/office/drawing/2014/main" xmlns="" id="{86159E74-C0DB-44B1-AD28-BB6843990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9" y="5499101"/>
            <a:ext cx="12206817" cy="50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图片 3">
            <a:extLst>
              <a:ext uri="{FF2B5EF4-FFF2-40B4-BE49-F238E27FC236}">
                <a16:creationId xmlns:a16="http://schemas.microsoft.com/office/drawing/2014/main" xmlns="" id="{98A657F5-75DD-4AE0-9E42-245BEB7FC2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23" y="4313239"/>
            <a:ext cx="6932084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37">
            <a:extLst>
              <a:ext uri="{FF2B5EF4-FFF2-40B4-BE49-F238E27FC236}">
                <a16:creationId xmlns:a16="http://schemas.microsoft.com/office/drawing/2014/main" xmlns="" id="{9D4E24C5-095E-4EB5-B2BB-40BCE227C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3" y="4499005"/>
            <a:ext cx="2355851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图片 8">
            <a:extLst>
              <a:ext uri="{FF2B5EF4-FFF2-40B4-BE49-F238E27FC236}">
                <a16:creationId xmlns:a16="http://schemas.microsoft.com/office/drawing/2014/main" xmlns="" id="{5971C765-9289-4FBE-AFAB-93D4D01513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836" y="803276"/>
            <a:ext cx="130598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003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2C7C7A7-CE35-BAD8-59D2-BF6C3198B124}"/>
              </a:ext>
            </a:extLst>
          </p:cNvPr>
          <p:cNvSpPr txBox="1"/>
          <p:nvPr/>
        </p:nvSpPr>
        <p:spPr>
          <a:xfrm>
            <a:off x="3335383" y="330329"/>
            <a:ext cx="4544628" cy="50782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330" tIns="45718" rIns="91330" bIns="45718">
            <a:spAutoFit/>
          </a:bodyPr>
          <a:lstStyle/>
          <a:p>
            <a:pPr algn="ctr"/>
            <a:r>
              <a:rPr lang="en-US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5200131-3E1A-FDC7-00F6-EE05B981FFF0}"/>
              </a:ext>
            </a:extLst>
          </p:cNvPr>
          <p:cNvSpPr txBox="1"/>
          <p:nvPr/>
        </p:nvSpPr>
        <p:spPr>
          <a:xfrm>
            <a:off x="423477" y="1296613"/>
            <a:ext cx="3143971" cy="2080053"/>
          </a:xfrm>
          <a:prstGeom prst="rect">
            <a:avLst/>
          </a:prstGeom>
          <a:solidFill>
            <a:srgbClr val="FDF0E7"/>
          </a:solidFill>
          <a:ln>
            <a:solidFill>
              <a:schemeClr val="bg1">
                <a:lumMod val="75000"/>
              </a:schemeClr>
            </a:solidFill>
          </a:ln>
          <a:effectLst/>
        </p:spPr>
        <p:txBody>
          <a:bodyPr wrap="square" lIns="91330" tIns="45718" rIns="91330" bIns="45718">
            <a:spAutoFit/>
          </a:bodyPr>
          <a:lstStyle/>
          <a:p>
            <a:pPr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384" indent="-285384"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gùi được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marL="285384" indent="-285384"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7B42150-4D11-3520-71B9-2AE7BC521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181" y="1515112"/>
            <a:ext cx="6439436" cy="495008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376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2C7C7A7-CE35-BAD8-59D2-BF6C3198B124}"/>
              </a:ext>
            </a:extLst>
          </p:cNvPr>
          <p:cNvSpPr txBox="1"/>
          <p:nvPr/>
        </p:nvSpPr>
        <p:spPr>
          <a:xfrm>
            <a:off x="3335383" y="330329"/>
            <a:ext cx="4544628" cy="50782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330" tIns="45718" rIns="91330" bIns="45718">
            <a:spAutoFit/>
          </a:bodyPr>
          <a:lstStyle/>
          <a:p>
            <a:pPr algn="ctr"/>
            <a:r>
              <a:rPr lang="en-US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5200131-3E1A-FDC7-00F6-EE05B981FFF0}"/>
              </a:ext>
            </a:extLst>
          </p:cNvPr>
          <p:cNvSpPr txBox="1"/>
          <p:nvPr/>
        </p:nvSpPr>
        <p:spPr>
          <a:xfrm>
            <a:off x="410353" y="1296613"/>
            <a:ext cx="4135644" cy="1477323"/>
          </a:xfrm>
          <a:prstGeom prst="rect">
            <a:avLst/>
          </a:prstGeom>
          <a:solidFill>
            <a:srgbClr val="FDF0E7"/>
          </a:solidFill>
          <a:ln>
            <a:solidFill>
              <a:schemeClr val="bg1">
                <a:lumMod val="75000"/>
              </a:schemeClr>
            </a:solidFill>
          </a:ln>
          <a:effectLst/>
        </p:spPr>
        <p:txBody>
          <a:bodyPr wrap="square" lIns="91330" tIns="45718" rIns="91330" bIns="45718">
            <a:spAutoFit/>
          </a:bodyPr>
          <a:lstStyle/>
          <a:p>
            <a:pPr marL="285384" lvl="0" indent="-285384"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phẩm chiếc gùi được trang trí bằng họa tiết thổ cẩm trang trí  đường diềm lặp, đi lặp lại.</a:t>
            </a:r>
          </a:p>
        </p:txBody>
      </p:sp>
      <p:pic>
        <p:nvPicPr>
          <p:cNvPr id="6" name="Picture 5" descr="A paper cone craft for kids&#10;&#10;Description automatically generated with medium confidence">
            <a:extLst>
              <a:ext uri="{FF2B5EF4-FFF2-40B4-BE49-F238E27FC236}">
                <a16:creationId xmlns="" xmlns:a16="http://schemas.microsoft.com/office/drawing/2014/main" id="{0F5E3E1F-E85B-E27B-8501-B4DEBF07C1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7203" r="5458" b="50000"/>
          <a:stretch/>
        </p:blipFill>
        <p:spPr>
          <a:xfrm>
            <a:off x="5434885" y="1296600"/>
            <a:ext cx="6333714" cy="54004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561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2C7C7A7-CE35-BAD8-59D2-BF6C3198B124}"/>
              </a:ext>
            </a:extLst>
          </p:cNvPr>
          <p:cNvSpPr txBox="1"/>
          <p:nvPr/>
        </p:nvSpPr>
        <p:spPr>
          <a:xfrm>
            <a:off x="3335383" y="330329"/>
            <a:ext cx="4544628" cy="50782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330" tIns="45718" rIns="91330" bIns="45718">
            <a:spAutoFit/>
          </a:bodyPr>
          <a:lstStyle/>
          <a:p>
            <a:pPr algn="ctr"/>
            <a:r>
              <a:rPr lang="en-US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5200131-3E1A-FDC7-00F6-EE05B981FFF0}"/>
              </a:ext>
            </a:extLst>
          </p:cNvPr>
          <p:cNvSpPr txBox="1"/>
          <p:nvPr/>
        </p:nvSpPr>
        <p:spPr>
          <a:xfrm>
            <a:off x="423477" y="1296613"/>
            <a:ext cx="3040940" cy="1131075"/>
          </a:xfrm>
          <a:prstGeom prst="rect">
            <a:avLst/>
          </a:prstGeom>
          <a:solidFill>
            <a:srgbClr val="FDF0E7"/>
          </a:solidFill>
          <a:ln>
            <a:solidFill>
              <a:schemeClr val="bg1">
                <a:lumMod val="75000"/>
              </a:schemeClr>
            </a:solidFill>
          </a:ln>
          <a:effectLst/>
        </p:spPr>
        <p:txBody>
          <a:bodyPr wrap="square" lIns="91330" tIns="45718" rIns="91330" bIns="45718">
            <a:spAutoFit/>
          </a:bodyPr>
          <a:lstStyle/>
          <a:p>
            <a:pPr marL="285384" lvl="0" indent="-285384"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nêu các bước tạo nên  chiếc gùi? </a:t>
            </a:r>
          </a:p>
        </p:txBody>
      </p:sp>
      <p:pic>
        <p:nvPicPr>
          <p:cNvPr id="6" name="Picture 5" descr="A paper cone craft for kids&#10;&#10;Description automatically generated with medium confidence">
            <a:extLst>
              <a:ext uri="{FF2B5EF4-FFF2-40B4-BE49-F238E27FC236}">
                <a16:creationId xmlns="" xmlns:a16="http://schemas.microsoft.com/office/drawing/2014/main" id="{0F5E3E1F-E85B-E27B-8501-B4DEBF07C1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7203" r="5458" b="50000"/>
          <a:stretch/>
        </p:blipFill>
        <p:spPr>
          <a:xfrm>
            <a:off x="4005330" y="1296600"/>
            <a:ext cx="7763269" cy="54004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332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2C7C7A7-CE35-BAD8-59D2-BF6C3198B124}"/>
              </a:ext>
            </a:extLst>
          </p:cNvPr>
          <p:cNvSpPr txBox="1"/>
          <p:nvPr/>
        </p:nvSpPr>
        <p:spPr>
          <a:xfrm>
            <a:off x="3335383" y="330329"/>
            <a:ext cx="4544628" cy="50782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330" tIns="45718" rIns="91330" bIns="45718">
            <a:spAutoFit/>
          </a:bodyPr>
          <a:lstStyle/>
          <a:p>
            <a:pPr algn="ctr"/>
            <a:r>
              <a:rPr lang="en-US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5200131-3E1A-FDC7-00F6-EE05B981FFF0}"/>
              </a:ext>
            </a:extLst>
          </p:cNvPr>
          <p:cNvSpPr txBox="1"/>
          <p:nvPr/>
        </p:nvSpPr>
        <p:spPr>
          <a:xfrm>
            <a:off x="423477" y="1296613"/>
            <a:ext cx="4135644" cy="5345049"/>
          </a:xfrm>
          <a:prstGeom prst="rect">
            <a:avLst/>
          </a:prstGeom>
          <a:solidFill>
            <a:srgbClr val="FDF0E7"/>
          </a:solidFill>
          <a:ln>
            <a:solidFill>
              <a:schemeClr val="bg1">
                <a:lumMod val="75000"/>
              </a:schemeClr>
            </a:solidFill>
          </a:ln>
          <a:effectLst/>
        </p:spPr>
        <p:txBody>
          <a:bodyPr wrap="square" lIns="91330" tIns="45718" rIns="91330" bIns="45718">
            <a:spAutoFit/>
          </a:bodyPr>
          <a:lstStyle/>
          <a:p>
            <a:pPr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bước tiến hành tạo ra chiếc gùi: </a:t>
            </a:r>
          </a:p>
          <a:p>
            <a:pPr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i="1" smtClean="0">
                <a:solidFill>
                  <a:srgbClr val="000000"/>
                </a:solidFill>
                <a:latin typeface="Open Sans"/>
              </a:rPr>
              <a:t>         </a:t>
            </a:r>
            <a:r>
              <a:rPr lang="vi-VN" sz="1600" i="1" smtClean="0">
                <a:solidFill>
                  <a:srgbClr val="FF0000"/>
                </a:solidFill>
                <a:latin typeface="Open Sans"/>
              </a:rPr>
              <a:t>Bước </a:t>
            </a:r>
            <a:r>
              <a:rPr lang="vi-VN" sz="1600" i="1">
                <a:solidFill>
                  <a:srgbClr val="FF0000"/>
                </a:solidFill>
                <a:latin typeface="Open Sans"/>
              </a:rPr>
              <a:t>1: Chuẩn bị giấy thủ công, bút chì, thước kẻ, kéo, màu, băng dính, compa.</a:t>
            </a:r>
            <a:endParaRPr lang="vi-VN" sz="1600">
              <a:solidFill>
                <a:srgbClr val="FF0000"/>
              </a:solidFill>
              <a:latin typeface="Open Sans"/>
            </a:endParaRPr>
          </a:p>
          <a:p>
            <a:r>
              <a:rPr lang="vi-VN" sz="1600">
                <a:solidFill>
                  <a:srgbClr val="FF0000"/>
                </a:solidFill>
                <a:latin typeface="Open Sans"/>
              </a:rPr>
              <a:t>·      </a:t>
            </a:r>
            <a:r>
              <a:rPr lang="vi-VN" sz="1600" i="1">
                <a:solidFill>
                  <a:srgbClr val="FF0000"/>
                </a:solidFill>
                <a:latin typeface="Open Sans"/>
              </a:rPr>
              <a:t>Bước 2: Đánh dấu tâm điểm trên cạnh chiều dài của giấy thủ công, xác định thêm 1 điểm khác trên cạnh giấy. Vẽ 1 nửa đường tròn có tâm là trung điểm  cạnh, bán kính từ tâm đến điểm xác định thêm.Kẻ 1 đường chéo tạo hình nón. Vè thêm 2 đường vòng cung nhỏ có tâm là trung điểm cạnh tờ giấy. Vẽ 1 đường đứt đoạn. Cắt bỏ phần giấy thủ công thừa</a:t>
            </a:r>
            <a:endParaRPr lang="vi-VN" sz="1600">
              <a:solidFill>
                <a:srgbClr val="FF0000"/>
              </a:solidFill>
              <a:latin typeface="Open Sans"/>
            </a:endParaRPr>
          </a:p>
          <a:p>
            <a:r>
              <a:rPr lang="vi-VN" sz="1600">
                <a:solidFill>
                  <a:srgbClr val="FF0000"/>
                </a:solidFill>
                <a:latin typeface="Open Sans"/>
              </a:rPr>
              <a:t>·      </a:t>
            </a:r>
            <a:r>
              <a:rPr lang="vi-VN" sz="1600" i="1">
                <a:solidFill>
                  <a:srgbClr val="FF0000"/>
                </a:solidFill>
                <a:latin typeface="Open Sans"/>
              </a:rPr>
              <a:t>Bước 3: Trang trí họa tiết, cắt hai hình chữ nhật dài làm quai đeo. Trang trí các họa tiết theo ý thích</a:t>
            </a:r>
            <a:endParaRPr lang="vi-VN" sz="1600">
              <a:solidFill>
                <a:srgbClr val="FF0000"/>
              </a:solidFill>
              <a:latin typeface="Open Sans"/>
            </a:endParaRPr>
          </a:p>
          <a:p>
            <a:r>
              <a:rPr lang="vi-VN" sz="1600">
                <a:solidFill>
                  <a:srgbClr val="FF0000"/>
                </a:solidFill>
                <a:latin typeface="Open Sans"/>
              </a:rPr>
              <a:t>·      </a:t>
            </a:r>
            <a:r>
              <a:rPr lang="vi-VN" sz="1600" i="1">
                <a:solidFill>
                  <a:srgbClr val="FF0000"/>
                </a:solidFill>
                <a:latin typeface="Open Sans"/>
              </a:rPr>
              <a:t>Bước 4: dán tạo hình chiếc gùi.</a:t>
            </a:r>
            <a:endParaRPr lang="vi-VN" sz="1600">
              <a:solidFill>
                <a:srgbClr val="FF0000"/>
              </a:solidFill>
              <a:latin typeface="Open Sans"/>
            </a:endParaRPr>
          </a:p>
          <a:p>
            <a:pPr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</a:pPr>
            <a:endParaRPr lang="en-US" sz="240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aper cone craft for kids&#10;&#10;Description automatically generated with medium confidence">
            <a:extLst>
              <a:ext uri="{FF2B5EF4-FFF2-40B4-BE49-F238E27FC236}">
                <a16:creationId xmlns="" xmlns:a16="http://schemas.microsoft.com/office/drawing/2014/main" id="{0F5E3E1F-E85B-E27B-8501-B4DEBF07C1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7203" r="5458" b="50000"/>
          <a:stretch/>
        </p:blipFill>
        <p:spPr>
          <a:xfrm>
            <a:off x="5434885" y="1296600"/>
            <a:ext cx="6333714" cy="54004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722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20BCB1-84AE-79A2-10BA-8066EFD2F882}"/>
              </a:ext>
            </a:extLst>
          </p:cNvPr>
          <p:cNvSpPr txBox="1"/>
          <p:nvPr/>
        </p:nvSpPr>
        <p:spPr>
          <a:xfrm>
            <a:off x="3459820" y="495995"/>
            <a:ext cx="5640047" cy="707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91330" tIns="45718" rIns="91330" bIns="45718">
            <a:spAutoFit/>
          </a:bodyPr>
          <a:lstStyle/>
          <a:p>
            <a:pPr algn="ctr">
              <a:lnSpc>
                <a:spcPts val="1200"/>
              </a:lnSpc>
            </a:pP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3690" indent="-513690" algn="ctr">
              <a:lnSpc>
                <a:spcPts val="1200"/>
              </a:lnSpc>
              <a:buAutoNum type="arabicPeriod"/>
            </a:pPr>
            <a:endParaRPr 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close-up of a book&#10;&#10;Description automatically generated">
            <a:extLst>
              <a:ext uri="{FF2B5EF4-FFF2-40B4-BE49-F238E27FC236}">
                <a16:creationId xmlns="" xmlns:a16="http://schemas.microsoft.com/office/drawing/2014/main" id="{D386F5C9-1977-D831-B5AD-0D752D9C72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1" r="8685" b="67356"/>
          <a:stretch/>
        </p:blipFill>
        <p:spPr>
          <a:xfrm>
            <a:off x="6439437" y="1571223"/>
            <a:ext cx="5112911" cy="46492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-up of a book&#10;&#10;Description automatically generated">
            <a:extLst>
              <a:ext uri="{FF2B5EF4-FFF2-40B4-BE49-F238E27FC236}">
                <a16:creationId xmlns="" xmlns:a16="http://schemas.microsoft.com/office/drawing/2014/main" id="{F62E817F-4E6A-EB66-82C1-EA65B167F2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3" t="11329" r="55264" b="70225"/>
          <a:stretch/>
        </p:blipFill>
        <p:spPr>
          <a:xfrm>
            <a:off x="721218" y="1571223"/>
            <a:ext cx="5138669" cy="47394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95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93;p44">
            <a:extLst>
              <a:ext uri="{FF2B5EF4-FFF2-40B4-BE49-F238E27FC236}">
                <a16:creationId xmlns="" xmlns:a16="http://schemas.microsoft.com/office/drawing/2014/main" id="{AE609AF8-8636-84AE-4D72-CCAA2A342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0" y="263080"/>
            <a:ext cx="9144000" cy="763600"/>
          </a:xfrm>
          <a:prstGeom prst="rect">
            <a:avLst/>
          </a:prstGeom>
        </p:spPr>
        <p:txBody>
          <a:bodyPr spcFirstLastPara="1" wrap="square" lIns="121796" tIns="121796" rIns="121796" bIns="121796" anchor="ctr" anchorCtr="0">
            <a:noAutofit/>
          </a:bodyPr>
          <a:lstStyle/>
          <a:p>
            <a:r>
              <a:rPr lang="vi-VN" sz="3700" dirty="0">
                <a:solidFill>
                  <a:srgbClr val="E28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</a:t>
            </a:r>
            <a:r>
              <a:rPr lang="vi-VN" sz="3700">
                <a:solidFill>
                  <a:srgbClr val="E28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 </a:t>
            </a:r>
            <a:r>
              <a:rPr lang="vi-VN" sz="3700" smtClean="0">
                <a:solidFill>
                  <a:srgbClr val="E28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700" dirty="0">
                <a:solidFill>
                  <a:srgbClr val="E28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khác</a:t>
            </a:r>
            <a:endParaRPr sz="3700" dirty="0">
              <a:solidFill>
                <a:srgbClr val="E28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445AFF-5049-AE1C-435B-36D5BAD68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660" y="1301471"/>
            <a:ext cx="5221357" cy="5019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019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儿童卡通图片">
            <a:extLst>
              <a:ext uri="{FF2B5EF4-FFF2-40B4-BE49-F238E27FC236}">
                <a16:creationId xmlns="" xmlns:a16="http://schemas.microsoft.com/office/drawing/2014/main" id="{E85A99A2-CAC2-A99A-EF24-441836E75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3" y="165180"/>
            <a:ext cx="11506200" cy="66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AAC450A-DCC7-588A-40D9-B9703895086D}"/>
              </a:ext>
            </a:extLst>
          </p:cNvPr>
          <p:cNvSpPr/>
          <p:nvPr/>
        </p:nvSpPr>
        <p:spPr>
          <a:xfrm>
            <a:off x="3028043" y="3119120"/>
            <a:ext cx="6299200" cy="3647440"/>
          </a:xfrm>
          <a:prstGeom prst="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718" rIns="91330" bIns="45718"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Thực </a:t>
            </a:r>
            <a:r>
              <a:rPr lang="en-US" sz="2800" b="1" dirty="0" err="1">
                <a:solidFill>
                  <a:srgbClr val="002060"/>
                </a:solidFill>
              </a:rPr>
              <a:t>hành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sáng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tạo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>
              <a:lnSpc>
                <a:spcPts val="900"/>
              </a:lnSpc>
            </a:pPr>
            <a:endParaRPr lang="en-US" sz="2800" b="1" dirty="0">
              <a:solidFill>
                <a:srgbClr val="002060"/>
              </a:solidFill>
            </a:endParaRPr>
          </a:p>
          <a:p>
            <a:pPr algn="ctr">
              <a:lnSpc>
                <a:spcPts val="31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458" indent="-342458"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phỏng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3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3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quạt giấy; Gùi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nương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túi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xách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rổ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 )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458" indent="-342458" algn="just">
              <a:lnSpc>
                <a:spcPts val="27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phỏng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6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is contains an image of: Group of children vector image on VectorStock">
            <a:extLst>
              <a:ext uri="{FF2B5EF4-FFF2-40B4-BE49-F238E27FC236}">
                <a16:creationId xmlns="" xmlns:a16="http://schemas.microsoft.com/office/drawing/2014/main" id="{6BD9B64B-A11D-D61E-5FB1-75294A38A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5"/>
          <a:stretch/>
        </p:blipFill>
        <p:spPr bwMode="auto">
          <a:xfrm>
            <a:off x="310245" y="86039"/>
            <a:ext cx="11571515" cy="677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086C546-27B7-1EB1-3CA0-A1C48E000227}"/>
              </a:ext>
            </a:extLst>
          </p:cNvPr>
          <p:cNvSpPr/>
          <p:nvPr/>
        </p:nvSpPr>
        <p:spPr>
          <a:xfrm>
            <a:off x="2822319" y="481150"/>
            <a:ext cx="6982097" cy="392829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718" rIns="91330" bIns="45718" rtlCol="0" anchor="ctr"/>
          <a:lstStyle/>
          <a:p>
            <a:pPr algn="ctr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</a:pPr>
            <a:endParaRPr lang="en-US" sz="29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7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chia </a:t>
            </a:r>
            <a:r>
              <a:rPr lang="en-US" sz="27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endParaRPr lang="en-US" sz="27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</a:pPr>
            <a:endParaRPr lang="en-US" sz="29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384" indent="-285384" algn="just">
              <a:lnSpc>
                <a:spcPts val="27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458" indent="-342458" algn="just">
              <a:lnSpc>
                <a:spcPts val="27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phỏng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458" indent="-342458" algn="just">
              <a:lnSpc>
                <a:spcPts val="27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quai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,…)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,…?</a:t>
            </a:r>
            <a:endParaRPr lang="en-US" sz="2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458" indent="-342458" algn="just">
              <a:lnSpc>
                <a:spcPts val="27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458" indent="-342458" algn="just">
              <a:lnSpc>
                <a:spcPts val="27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458" indent="-342458" algn="just">
              <a:lnSpc>
                <a:spcPts val="27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458" indent="-342458" algn="just">
              <a:lnSpc>
                <a:spcPts val="27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?...</a:t>
            </a:r>
            <a:endParaRPr lang="en-US" sz="2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</a:pPr>
            <a:endParaRPr lang="en-US" sz="27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26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DFA1686-532A-5839-1B42-A3D5834E3306}"/>
              </a:ext>
            </a:extLst>
          </p:cNvPr>
          <p:cNvSpPr txBox="1"/>
          <p:nvPr/>
        </p:nvSpPr>
        <p:spPr>
          <a:xfrm>
            <a:off x="3744421" y="197980"/>
            <a:ext cx="3923467" cy="553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91330" tIns="45718" rIns="91330" bIns="45718">
            <a:spAutoFit/>
          </a:bodyPr>
          <a:lstStyle/>
          <a:p>
            <a:pPr algn="ctr">
              <a:lnSpc>
                <a:spcPts val="1200"/>
              </a:lnSpc>
            </a:pP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A1E4957-E780-0F14-1412-E21707F5AF3A}"/>
              </a:ext>
            </a:extLst>
          </p:cNvPr>
          <p:cNvSpPr txBox="1"/>
          <p:nvPr/>
        </p:nvSpPr>
        <p:spPr>
          <a:xfrm>
            <a:off x="1769640" y="904645"/>
            <a:ext cx="8652823" cy="1066955"/>
          </a:xfrm>
          <a:prstGeom prst="rect">
            <a:avLst/>
          </a:prstGeom>
          <a:solidFill>
            <a:schemeClr val="bg1"/>
          </a:solidFill>
        </p:spPr>
        <p:txBody>
          <a:bodyPr wrap="square" lIns="91330" tIns="45718" rIns="91330" bIns="45718">
            <a:spAutoFit/>
          </a:bodyPr>
          <a:lstStyle/>
          <a:p>
            <a:pPr algn="ctr">
              <a:lnSpc>
                <a:spcPts val="1200"/>
              </a:lnSpc>
            </a:pP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ts val="3200"/>
              </a:lnSpc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pic>
        <p:nvPicPr>
          <p:cNvPr id="10" name="Picture 9" descr="A close-up of a book&#10;&#10;Description automatically generated">
            <a:extLst>
              <a:ext uri="{FF2B5EF4-FFF2-40B4-BE49-F238E27FC236}">
                <a16:creationId xmlns="" xmlns:a16="http://schemas.microsoft.com/office/drawing/2014/main" id="{401F20F5-779C-535E-F004-14627D0288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52720" r="52797" b="18774"/>
          <a:stretch/>
        </p:blipFill>
        <p:spPr>
          <a:xfrm>
            <a:off x="2412303" y="1857305"/>
            <a:ext cx="2931860" cy="3416563"/>
          </a:xfrm>
          <a:prstGeom prst="rect">
            <a:avLst/>
          </a:prstGeom>
        </p:spPr>
      </p:pic>
      <p:pic>
        <p:nvPicPr>
          <p:cNvPr id="12" name="Picture 11" descr="A close-up of a book&#10;&#10;Description automatically generated">
            <a:extLst>
              <a:ext uri="{FF2B5EF4-FFF2-40B4-BE49-F238E27FC236}">
                <a16:creationId xmlns="" xmlns:a16="http://schemas.microsoft.com/office/drawing/2014/main" id="{25472A51-FAE7-12A2-4B6A-71FF2A1D69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866" r="8685" b="21992"/>
          <a:stretch/>
        </p:blipFill>
        <p:spPr>
          <a:xfrm>
            <a:off x="6492243" y="2325420"/>
            <a:ext cx="3287460" cy="258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DFA1686-532A-5839-1B42-A3D5834E3306}"/>
              </a:ext>
            </a:extLst>
          </p:cNvPr>
          <p:cNvSpPr txBox="1"/>
          <p:nvPr/>
        </p:nvSpPr>
        <p:spPr>
          <a:xfrm>
            <a:off x="3744421" y="197980"/>
            <a:ext cx="3923467" cy="553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91330" tIns="45718" rIns="91330" bIns="45718">
            <a:spAutoFit/>
          </a:bodyPr>
          <a:lstStyle/>
          <a:p>
            <a:pPr algn="ctr">
              <a:lnSpc>
                <a:spcPts val="1200"/>
              </a:lnSpc>
            </a:pP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A1E4957-E780-0F14-1412-E21707F5AF3A}"/>
              </a:ext>
            </a:extLst>
          </p:cNvPr>
          <p:cNvSpPr txBox="1"/>
          <p:nvPr/>
        </p:nvSpPr>
        <p:spPr>
          <a:xfrm>
            <a:off x="643944" y="904645"/>
            <a:ext cx="11243255" cy="1066955"/>
          </a:xfrm>
          <a:prstGeom prst="rect">
            <a:avLst/>
          </a:prstGeom>
          <a:solidFill>
            <a:schemeClr val="bg1"/>
          </a:solidFill>
        </p:spPr>
        <p:txBody>
          <a:bodyPr wrap="square" lIns="91330" tIns="45718" rIns="91330" bIns="45718">
            <a:spAutoFit/>
          </a:bodyPr>
          <a:lstStyle/>
          <a:p>
            <a:pPr algn="ctr">
              <a:lnSpc>
                <a:spcPts val="1200"/>
              </a:lnSpc>
            </a:pP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lớp học, góc học tập ở nhà.  </a:t>
            </a:r>
            <a:endParaRPr lang="en-US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pic>
        <p:nvPicPr>
          <p:cNvPr id="10" name="Picture 9" descr="A close-up of a book&#10;&#10;Description automatically generated">
            <a:extLst>
              <a:ext uri="{FF2B5EF4-FFF2-40B4-BE49-F238E27FC236}">
                <a16:creationId xmlns="" xmlns:a16="http://schemas.microsoft.com/office/drawing/2014/main" id="{401F20F5-779C-535E-F004-14627D0288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52720" r="52797" b="18774"/>
          <a:stretch/>
        </p:blipFill>
        <p:spPr>
          <a:xfrm>
            <a:off x="2412303" y="1857305"/>
            <a:ext cx="2931860" cy="3416563"/>
          </a:xfrm>
          <a:prstGeom prst="rect">
            <a:avLst/>
          </a:prstGeom>
        </p:spPr>
      </p:pic>
      <p:pic>
        <p:nvPicPr>
          <p:cNvPr id="12" name="Picture 11" descr="A close-up of a book&#10;&#10;Description automatically generated">
            <a:extLst>
              <a:ext uri="{FF2B5EF4-FFF2-40B4-BE49-F238E27FC236}">
                <a16:creationId xmlns="" xmlns:a16="http://schemas.microsoft.com/office/drawing/2014/main" id="{25472A51-FAE7-12A2-4B6A-71FF2A1D69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866" r="8685" b="21992"/>
          <a:stretch/>
        </p:blipFill>
        <p:spPr>
          <a:xfrm>
            <a:off x="6492243" y="2325420"/>
            <a:ext cx="3287460" cy="2585453"/>
          </a:xfrm>
          <a:prstGeom prst="rect">
            <a:avLst/>
          </a:prstGeom>
        </p:spPr>
      </p:pic>
      <p:pic>
        <p:nvPicPr>
          <p:cNvPr id="14" name="Picture 13" descr="A close-up of a book&#10;&#10;Description automatically generated">
            <a:extLst>
              <a:ext uri="{FF2B5EF4-FFF2-40B4-BE49-F238E27FC236}">
                <a16:creationId xmlns="" xmlns:a16="http://schemas.microsoft.com/office/drawing/2014/main" id="{B2BBA89C-595D-03B9-3D53-888EDF9083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t="81226" r="19612" b="7923"/>
          <a:stretch/>
        </p:blipFill>
        <p:spPr>
          <a:xfrm>
            <a:off x="2069344" y="5370583"/>
            <a:ext cx="8297223" cy="13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5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VIP DG\Downloads\hinh-nen-powerpoint-don-gian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2" y="353639"/>
            <a:ext cx="10934701" cy="615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7" y="1943111"/>
            <a:ext cx="9067800" cy="1077012"/>
          </a:xfrm>
          <a:prstGeom prst="rect">
            <a:avLst/>
          </a:prstGeom>
        </p:spPr>
        <p:txBody>
          <a:bodyPr wrap="square" lIns="91174" tIns="45618" rIns="91174" bIns="45618">
            <a:spAutoFit/>
          </a:bodyPr>
          <a:lstStyle/>
          <a:p>
            <a:pPr algn="ctr" defTabSz="683778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 MỪNG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ĐẾN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 TIẾT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NGÀY HÔM NAY !</a:t>
            </a:r>
            <a:endParaRPr lang="en-US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6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is contains an image of: Group of children vector image on VectorStock">
            <a:extLst>
              <a:ext uri="{FF2B5EF4-FFF2-40B4-BE49-F238E27FC236}">
                <a16:creationId xmlns="" xmlns:a16="http://schemas.microsoft.com/office/drawing/2014/main" id="{CB75A807-788B-3EDE-09BC-5CD88C447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5"/>
          <a:stretch/>
        </p:blipFill>
        <p:spPr bwMode="auto">
          <a:xfrm>
            <a:off x="310245" y="86060"/>
            <a:ext cx="11571515" cy="668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C7ACFCE-16B0-77EE-6056-FC437D89142B}"/>
              </a:ext>
            </a:extLst>
          </p:cNvPr>
          <p:cNvSpPr txBox="1"/>
          <p:nvPr/>
        </p:nvSpPr>
        <p:spPr>
          <a:xfrm>
            <a:off x="2917371" y="1900333"/>
            <a:ext cx="7298684" cy="26058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330" tIns="45718" rIns="91330" bIns="45718">
            <a:spAutoFit/>
          </a:bodyPr>
          <a:lstStyle/>
          <a:p>
            <a:pPr marL="341886" indent="-341886" algn="ctr" defTabSz="911663">
              <a:spcBef>
                <a:spcPct val="20000"/>
              </a:spcBef>
            </a:pPr>
            <a:r>
              <a:rPr lang="en-US" sz="3600">
                <a:solidFill>
                  <a:srgbClr val="002060"/>
                </a:solidFill>
                <a:latin typeface="Gill Sans MT"/>
              </a:rPr>
              <a:t>Kết thúc - Dặn dò.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3448">
              <a:lnSpc>
                <a:spcPct val="150000"/>
              </a:lnSpc>
              <a:buClr>
                <a:srgbClr val="000000"/>
              </a:buClr>
            </a:pPr>
            <a:r>
              <a:rPr lang="en-US" sz="20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vi-VN" sz="20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 hiểu thêm một số sản phẩm thủ công truyền thống.</a:t>
            </a:r>
          </a:p>
          <a:p>
            <a:pPr algn="just" defTabSz="913448">
              <a:lnSpc>
                <a:spcPct val="150000"/>
              </a:lnSpc>
              <a:buClr>
                <a:srgbClr val="000000"/>
              </a:buClr>
            </a:pPr>
            <a:r>
              <a:rPr lang="en-US" sz="20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vi-VN" sz="20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 trước nội dung tiết sau: </a:t>
            </a:r>
            <a:r>
              <a:rPr lang="vi-VN" sz="2000" i="1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 14: Nông sản quê em (SGK, tr.65).</a:t>
            </a:r>
            <a:endParaRPr lang="vi-VN" sz="20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ts val="3500"/>
              </a:lnSpc>
              <a:spcBef>
                <a:spcPts val="500"/>
              </a:spcBef>
              <a:spcAft>
                <a:spcPts val="500"/>
              </a:spcAft>
            </a:pPr>
            <a:endParaRPr lang="en-US" sz="3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52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ông tin Archives - Chùa Phúc Lạc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8"/>
          <a:stretch/>
        </p:blipFill>
        <p:spPr bwMode="auto">
          <a:xfrm>
            <a:off x="0" y="857251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06403" y="1078831"/>
            <a:ext cx="11588652" cy="987036"/>
          </a:xfrm>
          <a:prstGeom prst="rect">
            <a:avLst/>
          </a:prstGeom>
          <a:noFill/>
        </p:spPr>
        <p:txBody>
          <a:bodyPr wrap="square" lIns="108733" tIns="54367" rIns="108733" bIns="54367" rtlCol="0">
            <a:spAutoFit/>
          </a:bodyPr>
          <a:lstStyle/>
          <a:p>
            <a:pPr algn="ctr" defTabSz="815513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KẾT THÚC</a:t>
            </a:r>
          </a:p>
          <a:p>
            <a:pPr algn="ctr" defTabSz="815513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NGOAN HỌC GIỎI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esktop\z3653507916320_a8cb7ea08049b8b58128e615f34497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6473" y="2445141"/>
            <a:ext cx="7399607" cy="3555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838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355" y="454265"/>
            <a:ext cx="645160" cy="5860111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rtlCol="0" anchor="ctr"/>
          <a:lstStyle/>
          <a:p>
            <a:pPr algn="ctr" defTabSz="683778"/>
            <a:endParaRPr lang="zh-CN" altLang="en-US" sz="150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497948" y="500932"/>
            <a:ext cx="703581" cy="5868064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rtlCol="0" anchor="ctr"/>
          <a:lstStyle/>
          <a:p>
            <a:pPr algn="ctr" defTabSz="683778"/>
            <a:endParaRPr lang="zh-CN" altLang="en-US" sz="150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 rot="16200000">
            <a:off x="5855504" y="-5836921"/>
            <a:ext cx="527685" cy="12201528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rtlCol="0" anchor="ctr"/>
          <a:lstStyle/>
          <a:p>
            <a:pPr algn="ctr" defTabSz="683778"/>
            <a:endParaRPr lang="zh-CN" altLang="en-US" sz="150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 rot="16200000">
            <a:off x="5850988" y="478695"/>
            <a:ext cx="527685" cy="12173436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618" rIns="91174" bIns="45618" rtlCol="0" anchor="ctr"/>
          <a:lstStyle/>
          <a:p>
            <a:pPr algn="ctr" defTabSz="683778"/>
            <a:endParaRPr lang="zh-CN" altLang="en-US" sz="150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2E19D99-CA3E-4DD7-8603-664764BBFD4C}"/>
              </a:ext>
            </a:extLst>
          </p:cNvPr>
          <p:cNvSpPr/>
          <p:nvPr/>
        </p:nvSpPr>
        <p:spPr>
          <a:xfrm>
            <a:off x="3350676" y="929327"/>
            <a:ext cx="5301037" cy="646125"/>
          </a:xfrm>
          <a:prstGeom prst="rect">
            <a:avLst/>
          </a:prstGeom>
        </p:spPr>
        <p:txBody>
          <a:bodyPr wrap="none" lIns="91174" tIns="45618" rIns="91174" bIns="45618">
            <a:spAutoFit/>
          </a:bodyPr>
          <a:lstStyle/>
          <a:p>
            <a:pPr algn="ctr" defTabSz="683778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FF2CBD61-5B89-4B74-8078-8B7A08ADA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60" y="1341645"/>
            <a:ext cx="8746669" cy="435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E:\GIAO AN\SGV lop 2\sgv chân trời sáng tạo lớp 2\hình minh họa giáo án\18\image_1920.png">
            <a:extLst>
              <a:ext uri="{FF2B5EF4-FFF2-40B4-BE49-F238E27FC236}">
                <a16:creationId xmlns:a16="http://schemas.microsoft.com/office/drawing/2014/main" xmlns="" id="{CA75D0FB-D449-4F40-9A37-7A92992B5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2572">
            <a:off x="4757275" y="3962275"/>
            <a:ext cx="2514600" cy="181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791E7B8C-FB07-421C-AC12-9029263F5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005" y="3537172"/>
            <a:ext cx="4071937" cy="280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xmlns="" id="{C8F1688C-E57A-45A6-ADDA-BF620202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12930">
            <a:off x="5607160" y="1941028"/>
            <a:ext cx="1978205" cy="2637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GIAO AN\SGV lop 2\sgv chân trời sáng tạo lớp 2\hình minh họa giáo án\9\keo_dan_giay_g-014_1dca550e9a904d68a6bce897244a7ee1_master.png">
            <a:extLst>
              <a:ext uri="{FF2B5EF4-FFF2-40B4-BE49-F238E27FC236}">
                <a16:creationId xmlns:a16="http://schemas.microsoft.com/office/drawing/2014/main" xmlns="" id="{730EF23B-9356-4564-BA91-CC53005E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910" y="2633438"/>
            <a:ext cx="1778945" cy="1334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957" y="2786340"/>
            <a:ext cx="3810000" cy="285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5"/>
          <p:cNvSpPr txBox="1">
            <a:spLocks noGrp="1"/>
          </p:cNvSpPr>
          <p:nvPr>
            <p:ph type="title"/>
          </p:nvPr>
        </p:nvSpPr>
        <p:spPr>
          <a:xfrm>
            <a:off x="4033444" y="485935"/>
            <a:ext cx="4125112" cy="971248"/>
          </a:xfrm>
          <a:prstGeom prst="rect">
            <a:avLst/>
          </a:prstGeom>
        </p:spPr>
        <p:txBody>
          <a:bodyPr spcFirstLastPara="1" wrap="square" lIns="121782" tIns="121782" rIns="121782" bIns="121782" anchor="t" anchorCtr="0">
            <a:noAutofit/>
          </a:bodyPr>
          <a:lstStyle/>
          <a:p>
            <a:pPr algn="ctr"/>
            <a:r>
              <a:rPr lang="en-US" sz="4800" smtClean="0"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  <a:endParaRPr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loud 17">
            <a:hlinkClick r:id="rId3" action="ppaction://hlinksldjump"/>
            <a:extLst>
              <a:ext uri="{FF2B5EF4-FFF2-40B4-BE49-F238E27FC236}">
                <a16:creationId xmlns:a16="http://schemas.microsoft.com/office/drawing/2014/main" xmlns="" id="{3F1EC5B9-24BF-784B-72D6-98311B7E60DA}"/>
              </a:ext>
            </a:extLst>
          </p:cNvPr>
          <p:cNvSpPr/>
          <p:nvPr/>
        </p:nvSpPr>
        <p:spPr>
          <a:xfrm>
            <a:off x="748090" y="1985044"/>
            <a:ext cx="2573153" cy="1608221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02" tIns="60901" rIns="121802" bIns="60901" rtlCol="0" anchor="ctr"/>
          <a:lstStyle/>
          <a:p>
            <a:pPr algn="ctr" defTabSz="1217910">
              <a:buClr>
                <a:srgbClr val="000000"/>
              </a:buClr>
            </a:pPr>
            <a:r>
              <a:rPr lang="vi-VN" sz="4800" b="1" kern="0" dirty="0">
                <a:solidFill>
                  <a:srgbClr val="264272"/>
                </a:solidFill>
                <a:cs typeface="Arial" panose="020B0604020202020204" pitchFamily="34" charset="0"/>
                <a:sym typeface="Arial"/>
              </a:rPr>
              <a:t>HỎI</a:t>
            </a:r>
          </a:p>
        </p:txBody>
      </p:sp>
      <p:sp>
        <p:nvSpPr>
          <p:cNvPr id="19" name="Cloud 18">
            <a:hlinkClick r:id="rId4" action="ppaction://hlinksldjump"/>
            <a:extLst>
              <a:ext uri="{FF2B5EF4-FFF2-40B4-BE49-F238E27FC236}">
                <a16:creationId xmlns:a16="http://schemas.microsoft.com/office/drawing/2014/main" xmlns="" id="{054C4624-783A-50A4-F8EC-0750BCF54767}"/>
              </a:ext>
            </a:extLst>
          </p:cNvPr>
          <p:cNvSpPr/>
          <p:nvPr/>
        </p:nvSpPr>
        <p:spPr>
          <a:xfrm>
            <a:off x="2936168" y="3837384"/>
            <a:ext cx="3297336" cy="1608221"/>
          </a:xfrm>
          <a:prstGeom prst="cloud">
            <a:avLst/>
          </a:prstGeom>
          <a:solidFill>
            <a:srgbClr val="F7DCE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02" tIns="60901" rIns="121802" bIns="60901" rtlCol="0" anchor="ctr"/>
          <a:lstStyle/>
          <a:p>
            <a:pPr algn="ctr" defTabSz="1217910">
              <a:buClr>
                <a:srgbClr val="000000"/>
              </a:buClr>
            </a:pPr>
            <a:r>
              <a:rPr lang="vi-VN" sz="4800" b="1" kern="0" dirty="0">
                <a:solidFill>
                  <a:srgbClr val="264272"/>
                </a:solidFill>
                <a:cs typeface="Arial" panose="020B0604020202020204" pitchFamily="34" charset="0"/>
                <a:sym typeface="Arial"/>
              </a:rPr>
              <a:t>XOÁY</a:t>
            </a:r>
          </a:p>
        </p:txBody>
      </p:sp>
      <p:sp>
        <p:nvSpPr>
          <p:cNvPr id="20" name="Cloud 19">
            <a:hlinkClick r:id="rId5" action="ppaction://hlinksldjump"/>
            <a:extLst>
              <a:ext uri="{FF2B5EF4-FFF2-40B4-BE49-F238E27FC236}">
                <a16:creationId xmlns:a16="http://schemas.microsoft.com/office/drawing/2014/main" xmlns="" id="{8419B1E2-B77E-6391-7833-B917D92E4A9B}"/>
              </a:ext>
            </a:extLst>
          </p:cNvPr>
          <p:cNvSpPr/>
          <p:nvPr/>
        </p:nvSpPr>
        <p:spPr>
          <a:xfrm>
            <a:off x="5833892" y="2008716"/>
            <a:ext cx="2573153" cy="1608221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02" tIns="60901" rIns="121802" bIns="60901" rtlCol="0" anchor="ctr"/>
          <a:lstStyle/>
          <a:p>
            <a:pPr algn="ctr" defTabSz="1217910">
              <a:buClr>
                <a:srgbClr val="000000"/>
              </a:buClr>
            </a:pPr>
            <a:r>
              <a:rPr lang="vi-VN" sz="4800" b="1" kern="0" dirty="0">
                <a:solidFill>
                  <a:srgbClr val="264272"/>
                </a:solidFill>
                <a:cs typeface="Arial" panose="020B0604020202020204" pitchFamily="34" charset="0"/>
                <a:sym typeface="Arial"/>
              </a:rPr>
              <a:t>ĐÁP</a:t>
            </a:r>
          </a:p>
        </p:txBody>
      </p:sp>
      <p:sp>
        <p:nvSpPr>
          <p:cNvPr id="21" name="Cloud 20">
            <a:hlinkClick r:id="rId6" action="ppaction://hlinksldjump"/>
            <a:extLst>
              <a:ext uri="{FF2B5EF4-FFF2-40B4-BE49-F238E27FC236}">
                <a16:creationId xmlns:a16="http://schemas.microsoft.com/office/drawing/2014/main" xmlns="" id="{853EBCE9-2853-B0BC-10CE-010A1DA7525F}"/>
              </a:ext>
            </a:extLst>
          </p:cNvPr>
          <p:cNvSpPr/>
          <p:nvPr/>
        </p:nvSpPr>
        <p:spPr>
          <a:xfrm>
            <a:off x="8406981" y="3837384"/>
            <a:ext cx="3198339" cy="1608221"/>
          </a:xfrm>
          <a:prstGeom prst="cloud">
            <a:avLst/>
          </a:prstGeom>
          <a:solidFill>
            <a:srgbClr val="F7DCE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02" tIns="60901" rIns="121802" bIns="60901" rtlCol="0" anchor="ctr"/>
          <a:lstStyle/>
          <a:p>
            <a:pPr algn="ctr" defTabSz="1217910">
              <a:buClr>
                <a:srgbClr val="000000"/>
              </a:buClr>
            </a:pPr>
            <a:r>
              <a:rPr lang="vi-VN" sz="4800" b="1" kern="0">
                <a:solidFill>
                  <a:srgbClr val="264272"/>
                </a:solidFill>
                <a:cs typeface="Arial" panose="020B0604020202020204" pitchFamily="34" charset="0"/>
                <a:sym typeface="Arial"/>
              </a:rPr>
              <a:t>XOAY</a:t>
            </a:r>
            <a:endParaRPr lang="vi-VN" sz="4800" b="1" kern="0" dirty="0">
              <a:solidFill>
                <a:srgbClr val="264272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31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" grpId="0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0">
            <a:extLst>
              <a:ext uri="{FF2B5EF4-FFF2-40B4-BE49-F238E27FC236}">
                <a16:creationId xmlns:a16="http://schemas.microsoft.com/office/drawing/2014/main" xmlns="" id="{1CDB0F10-6BDB-0923-7346-217CCEB77B78}"/>
              </a:ext>
            </a:extLst>
          </p:cNvPr>
          <p:cNvSpPr/>
          <p:nvPr/>
        </p:nvSpPr>
        <p:spPr>
          <a:xfrm>
            <a:off x="1737872" y="2762685"/>
            <a:ext cx="3834253" cy="4095331"/>
          </a:xfrm>
          <a:custGeom>
            <a:avLst/>
            <a:gdLst/>
            <a:ahLst/>
            <a:cxnLst/>
            <a:rect l="l" t="t" r="r" b="b"/>
            <a:pathLst>
              <a:path w="1349344" h="1441222">
                <a:moveTo>
                  <a:pt x="0" y="0"/>
                </a:moveTo>
                <a:lnTo>
                  <a:pt x="1349344" y="0"/>
                </a:lnTo>
                <a:lnTo>
                  <a:pt x="1349344" y="1441222"/>
                </a:lnTo>
                <a:lnTo>
                  <a:pt x="0" y="14412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39" name="Google Shape;339;p39"/>
          <p:cNvSpPr txBox="1">
            <a:spLocks noGrp="1"/>
          </p:cNvSpPr>
          <p:nvPr>
            <p:ph type="title"/>
          </p:nvPr>
        </p:nvSpPr>
        <p:spPr>
          <a:xfrm>
            <a:off x="2867028" y="3719067"/>
            <a:ext cx="2030573" cy="847849"/>
          </a:xfrm>
          <a:prstGeom prst="rect">
            <a:avLst/>
          </a:prstGeom>
        </p:spPr>
        <p:txBody>
          <a:bodyPr spcFirstLastPara="1" wrap="square" lIns="121748" tIns="121748" rIns="121748" bIns="121748" anchor="t" anchorCtr="0">
            <a:noAutofit/>
          </a:bodyPr>
          <a:lstStyle/>
          <a:p>
            <a:r>
              <a:rPr lang="vi-VN" sz="3700" dirty="0"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  <a:endParaRPr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591DB3-1C15-6649-F328-FBFC567FC6C8}"/>
              </a:ext>
            </a:extLst>
          </p:cNvPr>
          <p:cNvSpPr txBox="1"/>
          <p:nvPr/>
        </p:nvSpPr>
        <p:spPr>
          <a:xfrm>
            <a:off x="2466977" y="471571"/>
            <a:ext cx="7258051" cy="1600365"/>
          </a:xfrm>
          <a:prstGeom prst="rect">
            <a:avLst/>
          </a:prstGeom>
          <a:noFill/>
        </p:spPr>
        <p:txBody>
          <a:bodyPr wrap="square" lIns="121768" tIns="60884" rIns="121768" bIns="60884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Thân em xưa ở bụi tre. 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Mùa đông xếp lại mùa hè mở ra.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68D26C7-7AD6-787A-45E1-EA2099DA41D5}"/>
              </a:ext>
            </a:extLst>
          </p:cNvPr>
          <p:cNvGrpSpPr/>
          <p:nvPr/>
        </p:nvGrpSpPr>
        <p:grpSpPr>
          <a:xfrm>
            <a:off x="6472761" y="2590801"/>
            <a:ext cx="3981449" cy="3522864"/>
            <a:chOff x="4854509" y="1857376"/>
            <a:chExt cx="2986087" cy="2642148"/>
          </a:xfrm>
        </p:grpSpPr>
        <p:pic>
          <p:nvPicPr>
            <p:cNvPr id="1026" name="Picture 2" descr="Quà Tặng :: Quà Lưu Niệm :: Quạt Giấy Dó Hoa Trà - CHUS - Sắm Đồ Thủ Công,  Mua Hàng Việt Chất">
              <a:extLst>
                <a:ext uri="{FF2B5EF4-FFF2-40B4-BE49-F238E27FC236}">
                  <a16:creationId xmlns:a16="http://schemas.microsoft.com/office/drawing/2014/main" xmlns="" id="{D40F4D66-7E53-ACD8-FFF7-D88D418C9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80" b="13300"/>
            <a:stretch/>
          </p:blipFill>
          <p:spPr bwMode="auto">
            <a:xfrm>
              <a:off x="4854509" y="2122010"/>
              <a:ext cx="2986087" cy="237751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Double Bracket 5">
              <a:extLst>
                <a:ext uri="{FF2B5EF4-FFF2-40B4-BE49-F238E27FC236}">
                  <a16:creationId xmlns:a16="http://schemas.microsoft.com/office/drawing/2014/main" xmlns="" id="{0044BBA8-E21B-E57A-BEF6-B2F9BDA3B308}"/>
                </a:ext>
              </a:extLst>
            </p:cNvPr>
            <p:cNvSpPr/>
            <p:nvPr/>
          </p:nvSpPr>
          <p:spPr>
            <a:xfrm>
              <a:off x="4854509" y="1857376"/>
              <a:ext cx="2986087" cy="757870"/>
            </a:xfrm>
            <a:prstGeom prst="bracketPair">
              <a:avLst/>
            </a:prstGeom>
            <a:solidFill>
              <a:schemeClr val="bg1"/>
            </a:solidFill>
            <a:ln w="12700">
              <a:solidFill>
                <a:srgbClr val="E28A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3200" b="1" kern="0">
                  <a:solidFill>
                    <a:srgbClr val="264272">
                      <a:lumMod val="50000"/>
                    </a:srgbClr>
                  </a:solidFill>
                  <a:cs typeface="Arial" panose="020B0604020202020204" pitchFamily="34" charset="0"/>
                  <a:sym typeface="Arial"/>
                </a:rPr>
                <a:t>Quạt giấy</a:t>
              </a:r>
            </a:p>
          </p:txBody>
        </p:sp>
      </p:grpSp>
      <p:sp>
        <p:nvSpPr>
          <p:cNvPr id="8" name="Action Button: Go Back or Previous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6D816DE8-7B6D-8BAF-BEC2-DADCD50A53FC}"/>
              </a:ext>
            </a:extLst>
          </p:cNvPr>
          <p:cNvSpPr/>
          <p:nvPr/>
        </p:nvSpPr>
        <p:spPr>
          <a:xfrm>
            <a:off x="11630028" y="257175"/>
            <a:ext cx="390525" cy="333376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768" tIns="60884" rIns="121768" bIns="60884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kern="0">
              <a:solidFill>
                <a:srgbClr val="264272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382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0">
            <a:extLst>
              <a:ext uri="{FF2B5EF4-FFF2-40B4-BE49-F238E27FC236}">
                <a16:creationId xmlns:a16="http://schemas.microsoft.com/office/drawing/2014/main" xmlns="" id="{1CDB0F10-6BDB-0923-7346-217CCEB77B78}"/>
              </a:ext>
            </a:extLst>
          </p:cNvPr>
          <p:cNvSpPr/>
          <p:nvPr/>
        </p:nvSpPr>
        <p:spPr>
          <a:xfrm>
            <a:off x="1766526" y="3067893"/>
            <a:ext cx="3548503" cy="3790123"/>
          </a:xfrm>
          <a:custGeom>
            <a:avLst/>
            <a:gdLst/>
            <a:ahLst/>
            <a:cxnLst/>
            <a:rect l="l" t="t" r="r" b="b"/>
            <a:pathLst>
              <a:path w="1349344" h="1441222">
                <a:moveTo>
                  <a:pt x="0" y="0"/>
                </a:moveTo>
                <a:lnTo>
                  <a:pt x="1349344" y="0"/>
                </a:lnTo>
                <a:lnTo>
                  <a:pt x="1349344" y="1441222"/>
                </a:lnTo>
                <a:lnTo>
                  <a:pt x="0" y="14412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39" name="Google Shape;339;p39"/>
          <p:cNvSpPr txBox="1">
            <a:spLocks noGrp="1"/>
          </p:cNvSpPr>
          <p:nvPr>
            <p:ph type="title"/>
          </p:nvPr>
        </p:nvSpPr>
        <p:spPr>
          <a:xfrm>
            <a:off x="2724152" y="3900100"/>
            <a:ext cx="2030573" cy="847849"/>
          </a:xfrm>
          <a:prstGeom prst="rect">
            <a:avLst/>
          </a:prstGeom>
        </p:spPr>
        <p:txBody>
          <a:bodyPr spcFirstLastPara="1" wrap="square" lIns="121753" tIns="121753" rIns="121753" bIns="121753" anchor="t" anchorCtr="0">
            <a:noAutofit/>
          </a:bodyPr>
          <a:lstStyle/>
          <a:p>
            <a:r>
              <a:rPr lang="vi-VN" sz="3700" dirty="0"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endParaRPr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591DB3-1C15-6649-F328-FBFC567FC6C8}"/>
              </a:ext>
            </a:extLst>
          </p:cNvPr>
          <p:cNvSpPr txBox="1"/>
          <p:nvPr/>
        </p:nvSpPr>
        <p:spPr>
          <a:xfrm>
            <a:off x="3171828" y="266739"/>
            <a:ext cx="5848349" cy="2616032"/>
          </a:xfrm>
          <a:prstGeom prst="rect">
            <a:avLst/>
          </a:prstGeom>
          <a:noFill/>
        </p:spPr>
        <p:txBody>
          <a:bodyPr wrap="square" lIns="121773" tIns="60886" rIns="121773" bIns="60886">
            <a:spAutoFit/>
          </a:bodyPr>
          <a:lstStyle/>
          <a:p>
            <a:pPr algn="ctr" defTabSz="1217580">
              <a:lnSpc>
                <a:spcPct val="150000"/>
              </a:lnSpc>
              <a:buClr>
                <a:srgbClr val="000000"/>
              </a:buClr>
            </a:pPr>
            <a:r>
              <a:rPr lang="vi-VN" sz="27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Vốn xưa ở đất sinh ra</a:t>
            </a:r>
          </a:p>
          <a:p>
            <a:pPr algn="ctr" defTabSz="1217580">
              <a:lnSpc>
                <a:spcPct val="150000"/>
              </a:lnSpc>
              <a:buClr>
                <a:srgbClr val="000000"/>
              </a:buClr>
            </a:pPr>
            <a:r>
              <a:rPr lang="vi-VN" sz="27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Mà ai cũng gọi tôi là con quan</a:t>
            </a:r>
          </a:p>
          <a:p>
            <a:pPr algn="ctr" defTabSz="1217580">
              <a:lnSpc>
                <a:spcPct val="150000"/>
              </a:lnSpc>
              <a:buClr>
                <a:srgbClr val="000000"/>
              </a:buClr>
            </a:pPr>
            <a:r>
              <a:rPr lang="vi-VN" sz="27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Dốc lòng việc nước lo toan</a:t>
            </a:r>
          </a:p>
          <a:p>
            <a:pPr algn="ctr" defTabSz="1217580">
              <a:lnSpc>
                <a:spcPct val="150000"/>
              </a:lnSpc>
              <a:buClr>
                <a:srgbClr val="000000"/>
              </a:buClr>
            </a:pPr>
            <a:r>
              <a:rPr lang="vi-VN" sz="27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Đầy vơi cũng mặc thế gian ít nhiều.</a:t>
            </a:r>
          </a:p>
        </p:txBody>
      </p:sp>
      <p:sp>
        <p:nvSpPr>
          <p:cNvPr id="8" name="Action Button: Go Back or Previous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6D816DE8-7B6D-8BAF-BEC2-DADCD50A53FC}"/>
              </a:ext>
            </a:extLst>
          </p:cNvPr>
          <p:cNvSpPr/>
          <p:nvPr/>
        </p:nvSpPr>
        <p:spPr>
          <a:xfrm>
            <a:off x="11630028" y="257175"/>
            <a:ext cx="390525" cy="333376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773" tIns="60886" rIns="121773" bIns="60886" rtlCol="0" anchor="ctr"/>
          <a:lstStyle/>
          <a:p>
            <a:pPr algn="ctr" defTabSz="1217580">
              <a:buClr>
                <a:srgbClr val="000000"/>
              </a:buClr>
            </a:pPr>
            <a:endParaRPr lang="vi-VN" kern="0">
              <a:solidFill>
                <a:srgbClr val="264272"/>
              </a:solidFill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6AFE952-F9AF-FF48-E7F1-8BF8D406B934}"/>
              </a:ext>
            </a:extLst>
          </p:cNvPr>
          <p:cNvGrpSpPr/>
          <p:nvPr/>
        </p:nvGrpSpPr>
        <p:grpSpPr>
          <a:xfrm>
            <a:off x="6180845" y="3089173"/>
            <a:ext cx="4639555" cy="3345047"/>
            <a:chOff x="4635634" y="2316818"/>
            <a:chExt cx="3479666" cy="2508785"/>
          </a:xfrm>
        </p:grpSpPr>
        <p:pic>
          <p:nvPicPr>
            <p:cNvPr id="2050" name="Picture 2" descr="Ấm trà đất nung An Thổ Túc Phi Lai - Bộ ấm chén pha trà Bát Tràng, dụng cụ  pha trà đạo chất lượng | Lazada.vn">
              <a:extLst>
                <a:ext uri="{FF2B5EF4-FFF2-40B4-BE49-F238E27FC236}">
                  <a16:creationId xmlns:a16="http://schemas.microsoft.com/office/drawing/2014/main" xmlns="" id="{2B4C50E7-6EBF-DCB6-2581-08573D679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00" b="17600"/>
            <a:stretch/>
          </p:blipFill>
          <p:spPr bwMode="auto">
            <a:xfrm>
              <a:off x="4738888" y="2910689"/>
              <a:ext cx="3273158" cy="191491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Double Bracket 5">
              <a:extLst>
                <a:ext uri="{FF2B5EF4-FFF2-40B4-BE49-F238E27FC236}">
                  <a16:creationId xmlns:a16="http://schemas.microsoft.com/office/drawing/2014/main" xmlns="" id="{0044BBA8-E21B-E57A-BEF6-B2F9BDA3B308}"/>
                </a:ext>
              </a:extLst>
            </p:cNvPr>
            <p:cNvSpPr/>
            <p:nvPr/>
          </p:nvSpPr>
          <p:spPr>
            <a:xfrm>
              <a:off x="4635634" y="2316818"/>
              <a:ext cx="3479666" cy="757870"/>
            </a:xfrm>
            <a:prstGeom prst="bracketPair">
              <a:avLst/>
            </a:prstGeom>
            <a:solidFill>
              <a:schemeClr val="bg1"/>
            </a:solidFill>
            <a:ln w="12700">
              <a:solidFill>
                <a:srgbClr val="E28A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7580">
                <a:buClr>
                  <a:srgbClr val="000000"/>
                </a:buClr>
              </a:pPr>
              <a:r>
                <a:rPr lang="vi-VN" sz="3200" b="1" kern="0" dirty="0">
                  <a:solidFill>
                    <a:srgbClr val="264272">
                      <a:lumMod val="50000"/>
                    </a:srgbClr>
                  </a:solidFill>
                  <a:cs typeface="Arial" panose="020B0604020202020204" pitchFamily="34" charset="0"/>
                  <a:sym typeface="Arial"/>
                </a:rPr>
                <a:t>Cái ấm bằng đất nung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30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0">
            <a:extLst>
              <a:ext uri="{FF2B5EF4-FFF2-40B4-BE49-F238E27FC236}">
                <a16:creationId xmlns:a16="http://schemas.microsoft.com/office/drawing/2014/main" xmlns="" id="{1CDB0F10-6BDB-0923-7346-217CCEB77B78}"/>
              </a:ext>
            </a:extLst>
          </p:cNvPr>
          <p:cNvSpPr/>
          <p:nvPr/>
        </p:nvSpPr>
        <p:spPr>
          <a:xfrm>
            <a:off x="1695525" y="3067893"/>
            <a:ext cx="3548503" cy="3790123"/>
          </a:xfrm>
          <a:custGeom>
            <a:avLst/>
            <a:gdLst/>
            <a:ahLst/>
            <a:cxnLst/>
            <a:rect l="l" t="t" r="r" b="b"/>
            <a:pathLst>
              <a:path w="1349344" h="1441222">
                <a:moveTo>
                  <a:pt x="0" y="0"/>
                </a:moveTo>
                <a:lnTo>
                  <a:pt x="1349344" y="0"/>
                </a:lnTo>
                <a:lnTo>
                  <a:pt x="1349344" y="1441222"/>
                </a:lnTo>
                <a:lnTo>
                  <a:pt x="0" y="14412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39" name="Google Shape;339;p39"/>
          <p:cNvSpPr txBox="1">
            <a:spLocks noGrp="1"/>
          </p:cNvSpPr>
          <p:nvPr>
            <p:ph type="title"/>
          </p:nvPr>
        </p:nvSpPr>
        <p:spPr>
          <a:xfrm>
            <a:off x="2653152" y="3900096"/>
            <a:ext cx="2030573" cy="847849"/>
          </a:xfrm>
          <a:prstGeom prst="rect">
            <a:avLst/>
          </a:prstGeom>
        </p:spPr>
        <p:txBody>
          <a:bodyPr spcFirstLastPara="1" wrap="square" lIns="121761" tIns="121761" rIns="121761" bIns="121761" anchor="t" anchorCtr="0">
            <a:noAutofit/>
          </a:bodyPr>
          <a:lstStyle/>
          <a:p>
            <a:r>
              <a:rPr lang="vi-VN" sz="3700" dirty="0"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  <a:endParaRPr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591DB3-1C15-6649-F328-FBFC567FC6C8}"/>
              </a:ext>
            </a:extLst>
          </p:cNvPr>
          <p:cNvSpPr txBox="1"/>
          <p:nvPr/>
        </p:nvSpPr>
        <p:spPr>
          <a:xfrm>
            <a:off x="3171828" y="266735"/>
            <a:ext cx="5848349" cy="2616040"/>
          </a:xfrm>
          <a:prstGeom prst="rect">
            <a:avLst/>
          </a:prstGeom>
          <a:noFill/>
        </p:spPr>
        <p:txBody>
          <a:bodyPr wrap="square" lIns="121781" tIns="60890" rIns="121781" bIns="60890">
            <a:spAutoFit/>
          </a:bodyPr>
          <a:lstStyle/>
          <a:p>
            <a:pPr algn="ctr" defTabSz="1217670">
              <a:lnSpc>
                <a:spcPct val="150000"/>
              </a:lnSpc>
              <a:buClr>
                <a:srgbClr val="000000"/>
              </a:buClr>
            </a:pPr>
            <a:r>
              <a:rPr lang="vi-VN" sz="27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Sinh ra từ xứ Huế, </a:t>
            </a:r>
          </a:p>
          <a:p>
            <a:pPr algn="ctr" defTabSz="1217670">
              <a:lnSpc>
                <a:spcPct val="150000"/>
              </a:lnSpc>
              <a:buClr>
                <a:srgbClr val="000000"/>
              </a:buClr>
            </a:pPr>
            <a:r>
              <a:rPr lang="vi-VN" sz="27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Trải ra khắp ba kỳ, </a:t>
            </a:r>
          </a:p>
          <a:p>
            <a:pPr algn="ctr" defTabSz="1217670">
              <a:lnSpc>
                <a:spcPct val="150000"/>
              </a:lnSpc>
              <a:buClr>
                <a:srgbClr val="000000"/>
              </a:buClr>
            </a:pPr>
            <a:r>
              <a:rPr lang="vi-VN" sz="27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Mềm lòng trong đám nữ nhi, </a:t>
            </a:r>
          </a:p>
          <a:p>
            <a:pPr algn="ctr" defTabSz="1217670">
              <a:lnSpc>
                <a:spcPct val="150000"/>
              </a:lnSpc>
              <a:buClr>
                <a:srgbClr val="000000"/>
              </a:buClr>
            </a:pPr>
            <a:r>
              <a:rPr lang="vi-VN" sz="27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Trăm năm biết có duyên gì với ai?</a:t>
            </a:r>
          </a:p>
        </p:txBody>
      </p:sp>
      <p:sp>
        <p:nvSpPr>
          <p:cNvPr id="8" name="Action Button: Go Back or Previous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6D816DE8-7B6D-8BAF-BEC2-DADCD50A53FC}"/>
              </a:ext>
            </a:extLst>
          </p:cNvPr>
          <p:cNvSpPr/>
          <p:nvPr/>
        </p:nvSpPr>
        <p:spPr>
          <a:xfrm>
            <a:off x="11630028" y="257175"/>
            <a:ext cx="390525" cy="333376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781" tIns="60890" rIns="121781" bIns="60890" rtlCol="0" anchor="ctr"/>
          <a:lstStyle/>
          <a:p>
            <a:pPr algn="ctr" defTabSz="1217670">
              <a:buClr>
                <a:srgbClr val="000000"/>
              </a:buClr>
            </a:pPr>
            <a:endParaRPr lang="vi-VN" kern="0">
              <a:solidFill>
                <a:srgbClr val="264272"/>
              </a:solidFill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C92DBA4-AAE9-BCFC-9A2C-6EC269FE1B8A}"/>
              </a:ext>
            </a:extLst>
          </p:cNvPr>
          <p:cNvGrpSpPr/>
          <p:nvPr/>
        </p:nvGrpSpPr>
        <p:grpSpPr>
          <a:xfrm>
            <a:off x="6535429" y="3352800"/>
            <a:ext cx="3991856" cy="3053320"/>
            <a:chOff x="4901572" y="2514600"/>
            <a:chExt cx="2993892" cy="2289990"/>
          </a:xfrm>
        </p:grpSpPr>
        <p:pic>
          <p:nvPicPr>
            <p:cNvPr id="3074" name="Picture 2" descr="Làng nghề Nón lá Gia Thanh – Điểm đến hấp dẫn du khách | Khám phá &amp; Trải  nghiệm | Trung tâm Thông tin Xúc tiến Du lịch Phú Thọ">
              <a:extLst>
                <a:ext uri="{FF2B5EF4-FFF2-40B4-BE49-F238E27FC236}">
                  <a16:creationId xmlns:a16="http://schemas.microsoft.com/office/drawing/2014/main" xmlns="" id="{D9BF58D7-EAA7-DA65-9A78-69AB5D6DEF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1004" y="2863651"/>
              <a:ext cx="2911409" cy="19409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Double Bracket 5">
              <a:extLst>
                <a:ext uri="{FF2B5EF4-FFF2-40B4-BE49-F238E27FC236}">
                  <a16:creationId xmlns:a16="http://schemas.microsoft.com/office/drawing/2014/main" xmlns="" id="{0044BBA8-E21B-E57A-BEF6-B2F9BDA3B308}"/>
                </a:ext>
              </a:extLst>
            </p:cNvPr>
            <p:cNvSpPr/>
            <p:nvPr/>
          </p:nvSpPr>
          <p:spPr>
            <a:xfrm>
              <a:off x="4901572" y="2514600"/>
              <a:ext cx="2993892" cy="546887"/>
            </a:xfrm>
            <a:prstGeom prst="bracketPair">
              <a:avLst/>
            </a:prstGeom>
            <a:solidFill>
              <a:schemeClr val="bg1"/>
            </a:solidFill>
            <a:ln w="12700">
              <a:solidFill>
                <a:srgbClr val="E28A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7670">
                <a:buClr>
                  <a:srgbClr val="000000"/>
                </a:buClr>
              </a:pPr>
              <a:r>
                <a:rPr lang="vi-VN" sz="3200" b="1" kern="0" dirty="0">
                  <a:solidFill>
                    <a:srgbClr val="264272">
                      <a:lumMod val="50000"/>
                    </a:srgbClr>
                  </a:solidFill>
                  <a:cs typeface="Arial" panose="020B0604020202020204" pitchFamily="34" charset="0"/>
                  <a:sym typeface="Arial"/>
                </a:rPr>
                <a:t>Cái nón lá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70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0">
            <a:extLst>
              <a:ext uri="{FF2B5EF4-FFF2-40B4-BE49-F238E27FC236}">
                <a16:creationId xmlns:a16="http://schemas.microsoft.com/office/drawing/2014/main" xmlns="" id="{1CDB0F10-6BDB-0923-7346-217CCEB77B78}"/>
              </a:ext>
            </a:extLst>
          </p:cNvPr>
          <p:cNvSpPr/>
          <p:nvPr/>
        </p:nvSpPr>
        <p:spPr>
          <a:xfrm>
            <a:off x="1747444" y="3067893"/>
            <a:ext cx="3548503" cy="3790123"/>
          </a:xfrm>
          <a:custGeom>
            <a:avLst/>
            <a:gdLst/>
            <a:ahLst/>
            <a:cxnLst/>
            <a:rect l="l" t="t" r="r" b="b"/>
            <a:pathLst>
              <a:path w="1349344" h="1441222">
                <a:moveTo>
                  <a:pt x="0" y="0"/>
                </a:moveTo>
                <a:lnTo>
                  <a:pt x="1349344" y="0"/>
                </a:lnTo>
                <a:lnTo>
                  <a:pt x="1349344" y="1441222"/>
                </a:lnTo>
                <a:lnTo>
                  <a:pt x="0" y="14412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39" name="Google Shape;339;p39"/>
          <p:cNvSpPr txBox="1">
            <a:spLocks noGrp="1"/>
          </p:cNvSpPr>
          <p:nvPr>
            <p:ph type="title"/>
          </p:nvPr>
        </p:nvSpPr>
        <p:spPr>
          <a:xfrm>
            <a:off x="2705100" y="3900090"/>
            <a:ext cx="2030573" cy="847849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/>
          <a:p>
            <a:r>
              <a:rPr lang="vi-VN" sz="3700" dirty="0"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  <a:endParaRPr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591DB3-1C15-6649-F328-FBFC567FC6C8}"/>
              </a:ext>
            </a:extLst>
          </p:cNvPr>
          <p:cNvSpPr txBox="1"/>
          <p:nvPr/>
        </p:nvSpPr>
        <p:spPr>
          <a:xfrm>
            <a:off x="4321800" y="266723"/>
            <a:ext cx="3548503" cy="2616052"/>
          </a:xfrm>
          <a:prstGeom prst="rect">
            <a:avLst/>
          </a:prstGeom>
          <a:noFill/>
        </p:spPr>
        <p:txBody>
          <a:bodyPr wrap="square" lIns="121792" tIns="60896" rIns="121792" bIns="60896">
            <a:spAutoFit/>
          </a:bodyPr>
          <a:lstStyle/>
          <a:p>
            <a:pPr defTabSz="1217790">
              <a:lnSpc>
                <a:spcPct val="150000"/>
              </a:lnSpc>
              <a:buClr>
                <a:srgbClr val="000000"/>
              </a:buClr>
            </a:pPr>
            <a:r>
              <a:rPr lang="vi-VN" sz="27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Vừa bằng quả bí, </a:t>
            </a:r>
          </a:p>
          <a:p>
            <a:pPr defTabSz="1217790">
              <a:lnSpc>
                <a:spcPct val="150000"/>
              </a:lnSpc>
              <a:buClr>
                <a:srgbClr val="000000"/>
              </a:buClr>
            </a:pPr>
            <a:r>
              <a:rPr lang="vi-VN" sz="27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Mà thủng hai đầu, </a:t>
            </a:r>
          </a:p>
          <a:p>
            <a:pPr defTabSz="1217790">
              <a:lnSpc>
                <a:spcPct val="150000"/>
              </a:lnSpc>
              <a:buClr>
                <a:srgbClr val="000000"/>
              </a:buClr>
            </a:pPr>
            <a:r>
              <a:rPr lang="vi-VN" sz="27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Trong thắp đèn màu, </a:t>
            </a:r>
          </a:p>
          <a:p>
            <a:pPr defTabSz="1217790">
              <a:lnSpc>
                <a:spcPct val="150000"/>
              </a:lnSpc>
              <a:buClr>
                <a:srgbClr val="000000"/>
              </a:buClr>
            </a:pPr>
            <a:r>
              <a:rPr lang="vi-VN" sz="27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Đem treo trước cửa.</a:t>
            </a:r>
          </a:p>
        </p:txBody>
      </p:sp>
      <p:sp>
        <p:nvSpPr>
          <p:cNvPr id="8" name="Action Button: Go Back or Previous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6D816DE8-7B6D-8BAF-BEC2-DADCD50A53FC}"/>
              </a:ext>
            </a:extLst>
          </p:cNvPr>
          <p:cNvSpPr/>
          <p:nvPr/>
        </p:nvSpPr>
        <p:spPr>
          <a:xfrm>
            <a:off x="11630028" y="257175"/>
            <a:ext cx="390525" cy="333376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792" tIns="60896" rIns="121792" bIns="60896" rtlCol="0" anchor="ctr"/>
          <a:lstStyle/>
          <a:p>
            <a:pPr algn="ctr" defTabSz="1217790">
              <a:buClr>
                <a:srgbClr val="000000"/>
              </a:buClr>
            </a:pPr>
            <a:endParaRPr lang="vi-VN" kern="0">
              <a:solidFill>
                <a:srgbClr val="264272"/>
              </a:solidFill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DECF50F-8ACF-0D2F-A750-FCC75E528204}"/>
              </a:ext>
            </a:extLst>
          </p:cNvPr>
          <p:cNvGrpSpPr/>
          <p:nvPr/>
        </p:nvGrpSpPr>
        <p:grpSpPr>
          <a:xfrm>
            <a:off x="6338072" y="3198762"/>
            <a:ext cx="4438384" cy="3098353"/>
            <a:chOff x="4753554" y="2514600"/>
            <a:chExt cx="3328788" cy="2323765"/>
          </a:xfrm>
        </p:grpSpPr>
        <p:pic>
          <p:nvPicPr>
            <p:cNvPr id="4098" name="Picture 2" descr="Ý nghĩa các loại lồng đèn Trung thu truyền thống">
              <a:extLst>
                <a:ext uri="{FF2B5EF4-FFF2-40B4-BE49-F238E27FC236}">
                  <a16:creationId xmlns:a16="http://schemas.microsoft.com/office/drawing/2014/main" xmlns="" id="{1A0A5505-E167-BBC3-E47E-382C7A8012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984" y="2925012"/>
              <a:ext cx="3289928" cy="19133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Double Bracket 5">
              <a:extLst>
                <a:ext uri="{FF2B5EF4-FFF2-40B4-BE49-F238E27FC236}">
                  <a16:creationId xmlns:a16="http://schemas.microsoft.com/office/drawing/2014/main" xmlns="" id="{0044BBA8-E21B-E57A-BEF6-B2F9BDA3B308}"/>
                </a:ext>
              </a:extLst>
            </p:cNvPr>
            <p:cNvSpPr/>
            <p:nvPr/>
          </p:nvSpPr>
          <p:spPr>
            <a:xfrm>
              <a:off x="4753554" y="2514600"/>
              <a:ext cx="3328788" cy="546887"/>
            </a:xfrm>
            <a:prstGeom prst="bracketPair">
              <a:avLst/>
            </a:prstGeom>
            <a:solidFill>
              <a:schemeClr val="bg1"/>
            </a:solidFill>
            <a:ln w="12700">
              <a:solidFill>
                <a:srgbClr val="E28A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7790">
                <a:buClr>
                  <a:srgbClr val="000000"/>
                </a:buClr>
              </a:pPr>
              <a:r>
                <a:rPr lang="vi-VN" sz="3200" b="1" kern="0" dirty="0">
                  <a:solidFill>
                    <a:srgbClr val="264272">
                      <a:lumMod val="50000"/>
                    </a:srgbClr>
                  </a:solidFill>
                  <a:cs typeface="Arial" panose="020B0604020202020204" pitchFamily="34" charset="0"/>
                  <a:sym typeface="Arial"/>
                </a:rPr>
                <a:t>Cái đèn lồng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60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034522-FD14-4B8B-A22A-BC9CB78E4C96}:27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1000"/>
          </a:schemeClr>
        </a:solidFill>
      </a:spPr>
      <a:bodyPr rtlCol="0" anchor="ctr"/>
      <a:lstStyle>
        <a:defPPr algn="ctr">
          <a:defRPr sz="2800" dirty="0" smtClean="0">
            <a:solidFill>
              <a:schemeClr val="accent2">
                <a:lumMod val="75000"/>
              </a:schemeClr>
            </a:solidFill>
            <a:latin typeface="#9Slide03 BoosterNextFYBlack" panose="02000A03000000020004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Happy Watercolor Month by Slidesgo">
  <a:themeElements>
    <a:clrScheme name="Simple Light">
      <a:dk1>
        <a:srgbClr val="264272"/>
      </a:dk1>
      <a:lt1>
        <a:srgbClr val="FFFFFF"/>
      </a:lt1>
      <a:dk2>
        <a:srgbClr val="BAD5F0"/>
      </a:dk2>
      <a:lt2>
        <a:srgbClr val="B0ABCB"/>
      </a:lt2>
      <a:accent1>
        <a:srgbClr val="A5D5D5"/>
      </a:accent1>
      <a:accent2>
        <a:srgbClr val="F0D5BA"/>
      </a:accent2>
      <a:accent3>
        <a:srgbClr val="F8D7E8"/>
      </a:accent3>
      <a:accent4>
        <a:srgbClr val="FFFFFF"/>
      </a:accent4>
      <a:accent5>
        <a:srgbClr val="FFFFFF"/>
      </a:accent5>
      <a:accent6>
        <a:srgbClr val="FFFFFF"/>
      </a:accent6>
      <a:hlink>
        <a:srgbClr val="2642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Happy Watercolor Month by Slidesgo">
  <a:themeElements>
    <a:clrScheme name="Simple Light">
      <a:dk1>
        <a:srgbClr val="264272"/>
      </a:dk1>
      <a:lt1>
        <a:srgbClr val="FFFFFF"/>
      </a:lt1>
      <a:dk2>
        <a:srgbClr val="BAD5F0"/>
      </a:dk2>
      <a:lt2>
        <a:srgbClr val="B0ABCB"/>
      </a:lt2>
      <a:accent1>
        <a:srgbClr val="A5D5D5"/>
      </a:accent1>
      <a:accent2>
        <a:srgbClr val="F0D5BA"/>
      </a:accent2>
      <a:accent3>
        <a:srgbClr val="F8D7E8"/>
      </a:accent3>
      <a:accent4>
        <a:srgbClr val="FFFFFF"/>
      </a:accent4>
      <a:accent5>
        <a:srgbClr val="FFFFFF"/>
      </a:accent5>
      <a:accent6>
        <a:srgbClr val="FFFFFF"/>
      </a:accent6>
      <a:hlink>
        <a:srgbClr val="2642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Happy Watercolor Month by Slidesgo">
  <a:themeElements>
    <a:clrScheme name="Simple Light">
      <a:dk1>
        <a:srgbClr val="264272"/>
      </a:dk1>
      <a:lt1>
        <a:srgbClr val="FFFFFF"/>
      </a:lt1>
      <a:dk2>
        <a:srgbClr val="BAD5F0"/>
      </a:dk2>
      <a:lt2>
        <a:srgbClr val="B0ABCB"/>
      </a:lt2>
      <a:accent1>
        <a:srgbClr val="A5D5D5"/>
      </a:accent1>
      <a:accent2>
        <a:srgbClr val="F0D5BA"/>
      </a:accent2>
      <a:accent3>
        <a:srgbClr val="F8D7E8"/>
      </a:accent3>
      <a:accent4>
        <a:srgbClr val="FFFFFF"/>
      </a:accent4>
      <a:accent5>
        <a:srgbClr val="FFFFFF"/>
      </a:accent5>
      <a:accent6>
        <a:srgbClr val="FFFFFF"/>
      </a:accent6>
      <a:hlink>
        <a:srgbClr val="2642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9_Happy Watercolor Month by Slidesgo">
  <a:themeElements>
    <a:clrScheme name="Simple Light">
      <a:dk1>
        <a:srgbClr val="264272"/>
      </a:dk1>
      <a:lt1>
        <a:srgbClr val="FFFFFF"/>
      </a:lt1>
      <a:dk2>
        <a:srgbClr val="BAD5F0"/>
      </a:dk2>
      <a:lt2>
        <a:srgbClr val="B0ABCB"/>
      </a:lt2>
      <a:accent1>
        <a:srgbClr val="A5D5D5"/>
      </a:accent1>
      <a:accent2>
        <a:srgbClr val="F0D5BA"/>
      </a:accent2>
      <a:accent3>
        <a:srgbClr val="F8D7E8"/>
      </a:accent3>
      <a:accent4>
        <a:srgbClr val="FFFFFF"/>
      </a:accent4>
      <a:accent5>
        <a:srgbClr val="FFFFFF"/>
      </a:accent5>
      <a:accent6>
        <a:srgbClr val="FFFFFF"/>
      </a:accent6>
      <a:hlink>
        <a:srgbClr val="2642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appy Watercolor Month by Slidesgo">
  <a:themeElements>
    <a:clrScheme name="Simple Light">
      <a:dk1>
        <a:srgbClr val="264272"/>
      </a:dk1>
      <a:lt1>
        <a:srgbClr val="FFFFFF"/>
      </a:lt1>
      <a:dk2>
        <a:srgbClr val="BAD5F0"/>
      </a:dk2>
      <a:lt2>
        <a:srgbClr val="B0ABCB"/>
      </a:lt2>
      <a:accent1>
        <a:srgbClr val="A5D5D5"/>
      </a:accent1>
      <a:accent2>
        <a:srgbClr val="F0D5BA"/>
      </a:accent2>
      <a:accent3>
        <a:srgbClr val="F8D7E8"/>
      </a:accent3>
      <a:accent4>
        <a:srgbClr val="FFFFFF"/>
      </a:accent4>
      <a:accent5>
        <a:srgbClr val="FFFFFF"/>
      </a:accent5>
      <a:accent6>
        <a:srgbClr val="FFFFFF"/>
      </a:accent6>
      <a:hlink>
        <a:srgbClr val="2642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appy Watercolor Month by Slidesgo">
  <a:themeElements>
    <a:clrScheme name="Simple Light">
      <a:dk1>
        <a:srgbClr val="264272"/>
      </a:dk1>
      <a:lt1>
        <a:srgbClr val="FFFFFF"/>
      </a:lt1>
      <a:dk2>
        <a:srgbClr val="BAD5F0"/>
      </a:dk2>
      <a:lt2>
        <a:srgbClr val="B0ABCB"/>
      </a:lt2>
      <a:accent1>
        <a:srgbClr val="A5D5D5"/>
      </a:accent1>
      <a:accent2>
        <a:srgbClr val="F0D5BA"/>
      </a:accent2>
      <a:accent3>
        <a:srgbClr val="F8D7E8"/>
      </a:accent3>
      <a:accent4>
        <a:srgbClr val="FFFFFF"/>
      </a:accent4>
      <a:accent5>
        <a:srgbClr val="FFFFFF"/>
      </a:accent5>
      <a:accent6>
        <a:srgbClr val="FFFFFF"/>
      </a:accent6>
      <a:hlink>
        <a:srgbClr val="2642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Happy Watercolor Month by Slidesgo">
  <a:themeElements>
    <a:clrScheme name="Simple Light">
      <a:dk1>
        <a:srgbClr val="264272"/>
      </a:dk1>
      <a:lt1>
        <a:srgbClr val="FFFFFF"/>
      </a:lt1>
      <a:dk2>
        <a:srgbClr val="BAD5F0"/>
      </a:dk2>
      <a:lt2>
        <a:srgbClr val="B0ABCB"/>
      </a:lt2>
      <a:accent1>
        <a:srgbClr val="A5D5D5"/>
      </a:accent1>
      <a:accent2>
        <a:srgbClr val="F0D5BA"/>
      </a:accent2>
      <a:accent3>
        <a:srgbClr val="F8D7E8"/>
      </a:accent3>
      <a:accent4>
        <a:srgbClr val="FFFFFF"/>
      </a:accent4>
      <a:accent5>
        <a:srgbClr val="FFFFFF"/>
      </a:accent5>
      <a:accent6>
        <a:srgbClr val="FFFFFF"/>
      </a:accent6>
      <a:hlink>
        <a:srgbClr val="2642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Happy Watercolor Month by Slidesgo">
  <a:themeElements>
    <a:clrScheme name="Simple Light">
      <a:dk1>
        <a:srgbClr val="264272"/>
      </a:dk1>
      <a:lt1>
        <a:srgbClr val="FFFFFF"/>
      </a:lt1>
      <a:dk2>
        <a:srgbClr val="BAD5F0"/>
      </a:dk2>
      <a:lt2>
        <a:srgbClr val="B0ABCB"/>
      </a:lt2>
      <a:accent1>
        <a:srgbClr val="A5D5D5"/>
      </a:accent1>
      <a:accent2>
        <a:srgbClr val="F0D5BA"/>
      </a:accent2>
      <a:accent3>
        <a:srgbClr val="F8D7E8"/>
      </a:accent3>
      <a:accent4>
        <a:srgbClr val="FFFFFF"/>
      </a:accent4>
      <a:accent5>
        <a:srgbClr val="FFFFFF"/>
      </a:accent5>
      <a:accent6>
        <a:srgbClr val="FFFFFF"/>
      </a:accent6>
      <a:hlink>
        <a:srgbClr val="2642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Happy Watercolor Month by Slidesgo">
  <a:themeElements>
    <a:clrScheme name="Simple Light">
      <a:dk1>
        <a:srgbClr val="264272"/>
      </a:dk1>
      <a:lt1>
        <a:srgbClr val="FFFFFF"/>
      </a:lt1>
      <a:dk2>
        <a:srgbClr val="BAD5F0"/>
      </a:dk2>
      <a:lt2>
        <a:srgbClr val="B0ABCB"/>
      </a:lt2>
      <a:accent1>
        <a:srgbClr val="A5D5D5"/>
      </a:accent1>
      <a:accent2>
        <a:srgbClr val="F0D5BA"/>
      </a:accent2>
      <a:accent3>
        <a:srgbClr val="F8D7E8"/>
      </a:accent3>
      <a:accent4>
        <a:srgbClr val="FFFFFF"/>
      </a:accent4>
      <a:accent5>
        <a:srgbClr val="FFFFFF"/>
      </a:accent5>
      <a:accent6>
        <a:srgbClr val="FFFFFF"/>
      </a:accent6>
      <a:hlink>
        <a:srgbClr val="2642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Happy Watercolor Month by Slidesgo">
  <a:themeElements>
    <a:clrScheme name="Simple Light">
      <a:dk1>
        <a:srgbClr val="264272"/>
      </a:dk1>
      <a:lt1>
        <a:srgbClr val="FFFFFF"/>
      </a:lt1>
      <a:dk2>
        <a:srgbClr val="BAD5F0"/>
      </a:dk2>
      <a:lt2>
        <a:srgbClr val="B0ABCB"/>
      </a:lt2>
      <a:accent1>
        <a:srgbClr val="A5D5D5"/>
      </a:accent1>
      <a:accent2>
        <a:srgbClr val="F0D5BA"/>
      </a:accent2>
      <a:accent3>
        <a:srgbClr val="F8D7E8"/>
      </a:accent3>
      <a:accent4>
        <a:srgbClr val="FFFFFF"/>
      </a:accent4>
      <a:accent5>
        <a:srgbClr val="FFFFFF"/>
      </a:accent5>
      <a:accent6>
        <a:srgbClr val="FFFFFF"/>
      </a:accent6>
      <a:hlink>
        <a:srgbClr val="2642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1000"/>
          </a:schemeClr>
        </a:solidFill>
      </a:spPr>
      <a:bodyPr rtlCol="0" anchor="ctr"/>
      <a:lstStyle>
        <a:defPPr algn="ctr">
          <a:defRPr sz="2800" dirty="0" smtClean="0">
            <a:solidFill>
              <a:schemeClr val="accent2">
                <a:lumMod val="75000"/>
              </a:schemeClr>
            </a:solidFill>
            <a:latin typeface="#9Slide03 BoosterNextFYBlack" panose="02000A03000000020004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15427</TotalTime>
  <Words>835</Words>
  <Application>Microsoft Office PowerPoint</Application>
  <PresentationFormat>Custom</PresentationFormat>
  <Paragraphs>116</Paragraphs>
  <Slides>31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Office Theme</vt:lpstr>
      <vt:lpstr>Happy Watercolor Month by Slidesgo</vt:lpstr>
      <vt:lpstr>1_Happy Watercolor Month by Slidesgo</vt:lpstr>
      <vt:lpstr>2_Happy Watercolor Month by Slidesgo</vt:lpstr>
      <vt:lpstr>3_Happy Watercolor Month by Slidesgo</vt:lpstr>
      <vt:lpstr>4_Happy Watercolor Month by Slidesgo</vt:lpstr>
      <vt:lpstr>5_Happy Watercolor Month by Slidesgo</vt:lpstr>
      <vt:lpstr>4_Office Theme</vt:lpstr>
      <vt:lpstr>6_Office Theme</vt:lpstr>
      <vt:lpstr>Kilter</vt:lpstr>
      <vt:lpstr>7_Office Theme</vt:lpstr>
      <vt:lpstr>1_Office 主题​​</vt:lpstr>
      <vt:lpstr>6_Happy Watercolor Month by Slidesgo</vt:lpstr>
      <vt:lpstr>7_Happy Watercolor Month by Slidesgo</vt:lpstr>
      <vt:lpstr>8_Happy Watercolor Month by Slidesgo</vt:lpstr>
      <vt:lpstr>9_Happy Watercolor Month by Slidesgo</vt:lpstr>
      <vt:lpstr>   UBND THỊ XÃ  HOÀI NHƠN TRƯỜNG TIỂU HỌC SỐ 1 HOÀI THANH </vt:lpstr>
      <vt:lpstr>PowerPoint Presentation</vt:lpstr>
      <vt:lpstr>PowerPoint Presentation</vt:lpstr>
      <vt:lpstr>PowerPoint Presentation</vt:lpstr>
      <vt:lpstr>MỞ ĐẦU</vt:lpstr>
      <vt:lpstr>Câu 1</vt:lpstr>
      <vt:lpstr>Câu 2</vt:lpstr>
      <vt:lpstr>Câu 3</vt:lpstr>
      <vt:lpstr>Câu 4</vt:lpstr>
      <vt:lpstr>PowerPoint Presentation</vt:lpstr>
      <vt:lpstr>PowerPoint Presentation</vt:lpstr>
      <vt:lpstr>Quan sát một số sản phẩm thủ công của các làng nghề</vt:lpstr>
      <vt:lpstr>Quan sát một số sản phẩm thủ công của các làng nghề</vt:lpstr>
      <vt:lpstr>Quan sát một số sản phẩm thủ công của các làng nghề</vt:lpstr>
      <vt:lpstr>Quan sát một số sản phẩm thủ công của các làng nghề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Tham khảo  sản phẩm khác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234</cp:revision>
  <dcterms:created xsi:type="dcterms:W3CDTF">2020-11-01T06:53:25Z</dcterms:created>
  <dcterms:modified xsi:type="dcterms:W3CDTF">2025-04-14T03:26:33Z</dcterms:modified>
</cp:coreProperties>
</file>