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5"/>
  </p:notesMasterIdLst>
  <p:sldIdLst>
    <p:sldId id="389" r:id="rId3"/>
    <p:sldId id="400" r:id="rId4"/>
    <p:sldId id="402" r:id="rId5"/>
    <p:sldId id="403" r:id="rId6"/>
    <p:sldId id="404" r:id="rId7"/>
    <p:sldId id="405" r:id="rId8"/>
    <p:sldId id="406" r:id="rId9"/>
    <p:sldId id="407" r:id="rId10"/>
    <p:sldId id="311" r:id="rId11"/>
    <p:sldId id="322" r:id="rId12"/>
    <p:sldId id="313" r:id="rId13"/>
    <p:sldId id="3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96" d="100"/>
          <a:sy n="96" d="100"/>
        </p:scale>
        <p:origin x="-13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CA8C6083-D52D-46AA-8D00-BB1C6A475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1AE8CDBE-5214-4538-92F5-6F9C7A030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B073C00E-6C3C-41DF-AD8A-B07C40E93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09537D-FB5C-4267-B80B-A1D11909EA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D64A8-B2AD-4620-8C06-CF742FA7DEF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4F9D5C-CF6E-4F6D-A3BB-137E618E714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0AF41-7914-44C7-9C42-F9F5AAEB1AD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9F9EF-1104-47AA-80C3-32CAD119BFE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4C7E-C92B-4976-AD12-839E8924EBC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AD69-2C8B-47FD-A81F-2EBB44B19724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94E-4CE1-49E0-B1BD-C9299ACBD73F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1F50-F31D-40A0-A1D5-A4402F59BD0A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4AD-8852-49C6-8B9A-3AB407FA2319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8215-CBF7-4B81-A9EA-C8BBDEFB1278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87687-5E9D-4DAE-B819-FFAE360C7B71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F71B-5E7A-4BBD-A438-0B465A292A8B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0E60-5EC3-4E8B-BD20-CE47794DA763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427F-8745-4BDE-BD60-CD4FA96C3988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083F-57AC-4BF6-8A6E-B54176013EB6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762F-3D57-4E29-94E1-9C621282998E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5D9BB-2396-4F0F-A9FC-10ADB2D7435C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31114-4897-4BDC-A76E-D959E474B4F8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DE3CA-89D1-44B5-9E95-31975296102C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A19B6-8F5C-4907-9BE6-F645141D216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B10B4-6ABA-4C22-979B-4969BB2260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CCCD1-9AB5-4FEB-BF96-8068D827442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EF9236-9ECB-4722-95F2-E93388B49CD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48CB-00D7-49D0-9884-3DD4ADFEC5AE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GVTK: Chu Thị Soa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3.jpg"/><Relationship Id="rId3" Type="http://schemas.openxmlformats.org/officeDocument/2006/relationships/tags" Target="../tags/tag3.xml"/><Relationship Id="rId7" Type="http://schemas.openxmlformats.org/officeDocument/2006/relationships/image" Target="../media/image3.gif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openxmlformats.org/officeDocument/2006/relationships/tags" Target="../tags/tag2.xml"/><Relationship Id="rId16" Type="http://schemas.openxmlformats.org/officeDocument/2006/relationships/image" Target="../media/image11.gif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19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8D2122-B81F-4C5F-A4D3-D6C00B7D3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305" y="-6789546"/>
            <a:ext cx="12119430" cy="6789546"/>
          </a:xfrm>
          <a:prstGeom prst="rect">
            <a:avLst/>
          </a:prstGeom>
        </p:spPr>
      </p:pic>
      <p:pic>
        <p:nvPicPr>
          <p:cNvPr id="4099" name="Picture 9" descr="3_hoa_xoay">
            <a:extLst>
              <a:ext uri="{FF2B5EF4-FFF2-40B4-BE49-F238E27FC236}">
                <a16:creationId xmlns:a16="http://schemas.microsoft.com/office/drawing/2014/main" xmlns="" id="{19B909AD-41F1-4D01-8D97-9707D69C061E}"/>
              </a:ext>
            </a:extLst>
          </p:cNvPr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40" y="1606552"/>
            <a:ext cx="9985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2" descr="c">
            <a:hlinkClick r:id="rId8"/>
            <a:extLst>
              <a:ext uri="{FF2B5EF4-FFF2-40B4-BE49-F238E27FC236}">
                <a16:creationId xmlns:a16="http://schemas.microsoft.com/office/drawing/2014/main" xmlns="" id="{D69DB05E-A63E-4F93-8649-3A6033594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43114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3" descr="h">
            <a:hlinkClick r:id="rId8"/>
            <a:extLst>
              <a:ext uri="{FF2B5EF4-FFF2-40B4-BE49-F238E27FC236}">
                <a16:creationId xmlns:a16="http://schemas.microsoft.com/office/drawing/2014/main" xmlns="" id="{EA7F8329-7B5B-4F05-A6E9-B9D1CF98DA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970089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5" descr="a">
            <a:hlinkClick r:id="rId8"/>
            <a:extLst>
              <a:ext uri="{FF2B5EF4-FFF2-40B4-BE49-F238E27FC236}">
                <a16:creationId xmlns:a16="http://schemas.microsoft.com/office/drawing/2014/main" xmlns="" id="{0786D141-6494-4C61-AFE9-CECEF7CFB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2081213"/>
            <a:ext cx="681039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6" descr="o">
            <a:hlinkClick r:id="rId8"/>
            <a:extLst>
              <a:ext uri="{FF2B5EF4-FFF2-40B4-BE49-F238E27FC236}">
                <a16:creationId xmlns:a16="http://schemas.microsoft.com/office/drawing/2014/main" xmlns="" id="{CA6D162B-869D-4C38-9E1D-CBE6241E4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31989"/>
            <a:ext cx="573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80">
            <a:extLst>
              <a:ext uri="{FF2B5EF4-FFF2-40B4-BE49-F238E27FC236}">
                <a16:creationId xmlns:a16="http://schemas.microsoft.com/office/drawing/2014/main" xmlns="" id="{958A86F0-AF67-421B-9C02-7C75B9623A62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4718051" y="1304837"/>
            <a:ext cx="420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pic>
        <p:nvPicPr>
          <p:cNvPr id="4107" name="Picture 64" descr="m">
            <a:hlinkClick r:id="rId8"/>
            <a:extLst>
              <a:ext uri="{FF2B5EF4-FFF2-40B4-BE49-F238E27FC236}">
                <a16:creationId xmlns:a16="http://schemas.microsoft.com/office/drawing/2014/main" xmlns="" id="{97D85DF2-201F-4F30-B2B2-9119B4D94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1947863"/>
            <a:ext cx="4841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68" descr="n">
            <a:hlinkClick r:id="rId8"/>
            <a:extLst>
              <a:ext uri="{FF2B5EF4-FFF2-40B4-BE49-F238E27FC236}">
                <a16:creationId xmlns:a16="http://schemas.microsoft.com/office/drawing/2014/main" xmlns="" id="{FA10DC7F-8FFE-48D2-8070-73C22058B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7" y="1876426"/>
            <a:ext cx="5048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69" descr="g">
            <a:hlinkClick r:id="rId8"/>
            <a:extLst>
              <a:ext uri="{FF2B5EF4-FFF2-40B4-BE49-F238E27FC236}">
                <a16:creationId xmlns:a16="http://schemas.microsoft.com/office/drawing/2014/main" xmlns="" id="{F454D119-E985-4C5E-9117-14C437DE6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1" y="2043114"/>
            <a:ext cx="5349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82">
            <a:extLst>
              <a:ext uri="{FF2B5EF4-FFF2-40B4-BE49-F238E27FC236}">
                <a16:creationId xmlns:a16="http://schemas.microsoft.com/office/drawing/2014/main" xmlns="" id="{62D1E661-1D9E-4255-82EE-3B04C6DED8D2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6931026" y="1954104"/>
            <a:ext cx="263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50"/>
                </a:solidFill>
                <a:latin typeface="VNI-Korin"/>
              </a:rPr>
              <a:t>?</a:t>
            </a:r>
          </a:p>
        </p:txBody>
      </p:sp>
      <p:pic>
        <p:nvPicPr>
          <p:cNvPr id="4111" name="Picture 67" descr="u">
            <a:hlinkClick r:id="rId8"/>
            <a:extLst>
              <a:ext uri="{FF2B5EF4-FFF2-40B4-BE49-F238E27FC236}">
                <a16:creationId xmlns:a16="http://schemas.microsoft.com/office/drawing/2014/main" xmlns="" id="{E9F142CC-D57B-4AFE-8067-7D0E99AE8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1" y="2185990"/>
            <a:ext cx="47466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80">
            <a:extLst>
              <a:ext uri="{FF2B5EF4-FFF2-40B4-BE49-F238E27FC236}">
                <a16:creationId xmlns:a16="http://schemas.microsoft.com/office/drawing/2014/main" xmlns="" id="{657BD707-1FD6-449B-A5D5-F68277DB1A78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6648451" y="1409612"/>
            <a:ext cx="419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sp>
        <p:nvSpPr>
          <p:cNvPr id="53" name="文本框 3">
            <a:extLst>
              <a:ext uri="{FF2B5EF4-FFF2-40B4-BE49-F238E27FC236}">
                <a16:creationId xmlns:a16="http://schemas.microsoft.com/office/drawing/2014/main" xmlns="" id="{5809FCE3-BDF6-41AC-93DA-DBFD9DC48FFE}"/>
              </a:ext>
            </a:extLst>
          </p:cNvPr>
          <p:cNvSpPr txBox="1"/>
          <p:nvPr/>
        </p:nvSpPr>
        <p:spPr>
          <a:xfrm>
            <a:off x="2043114" y="3074989"/>
            <a:ext cx="82423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b="1" spc="3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站酷快乐体 " panose="02010600030101010101" pitchFamily="2" charset="-122"/>
                <a:cs typeface="Times New Roman" panose="02020603050405020304" pitchFamily="18" charset="0"/>
              </a:rPr>
              <a:t>CÁC EM HỌC SINH  LỚP </a:t>
            </a:r>
            <a:r>
              <a:rPr lang="en-US" altLang="zh-CN" sz="4000" b="1" spc="3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站酷快乐体 " panose="02010600030101010101" pitchFamily="2" charset="-122"/>
                <a:cs typeface="Times New Roman" panose="02020603050405020304" pitchFamily="18" charset="0"/>
              </a:rPr>
              <a:t>2C</a:t>
            </a:r>
            <a:endParaRPr lang="zh-CN" altLang="en-US" sz="4000" b="1" spc="3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站酷快乐体 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119" name="Picture 20" descr="tulips_with_sun_hb">
            <a:extLst>
              <a:ext uri="{FF2B5EF4-FFF2-40B4-BE49-F238E27FC236}">
                <a16:creationId xmlns:a16="http://schemas.microsoft.com/office/drawing/2014/main" xmlns="" id="{66A4333D-D181-4017-BC1C-B1F31DA6FA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03239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" descr="3_hoa_xoay">
            <a:extLst>
              <a:ext uri="{FF2B5EF4-FFF2-40B4-BE49-F238E27FC236}">
                <a16:creationId xmlns:a16="http://schemas.microsoft.com/office/drawing/2014/main" xmlns="" id="{D47D5B44-69DD-452A-AB64-77FE6880FEB8}"/>
              </a:ext>
            </a:extLst>
          </p:cNvPr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571626"/>
            <a:ext cx="1157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86BE6B-8BFC-4BC7-B3AC-82E238DF03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3238" y="4224339"/>
            <a:ext cx="6066047" cy="11827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406C54-05C6-4FB1-B75F-EB0FD43C8542}"/>
              </a:ext>
            </a:extLst>
          </p:cNvPr>
          <p:cNvSpPr/>
          <p:nvPr/>
        </p:nvSpPr>
        <p:spPr>
          <a:xfrm>
            <a:off x="8077200" y="4165600"/>
            <a:ext cx="1016000" cy="944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0A722-22D5-474D-85C7-764D21C38C83}"/>
              </a:ext>
            </a:extLst>
          </p:cNvPr>
          <p:cNvSpPr txBox="1"/>
          <p:nvPr/>
        </p:nvSpPr>
        <p:spPr>
          <a:xfrm>
            <a:off x="8051479" y="4064240"/>
            <a:ext cx="125497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012DD5-B791-A31E-9070-CC2EE7F9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5581817"/>
            <a:ext cx="3860800" cy="1139662"/>
          </a:xfrm>
        </p:spPr>
        <p:txBody>
          <a:bodyPr/>
          <a:lstStyle/>
          <a:p>
            <a:r>
              <a:rPr lang="en-US" dirty="0" smtClean="0"/>
              <a:t>GV: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 smtClean="0"/>
          </a:p>
          <a:p>
            <a:r>
              <a:rPr lang="en-US" dirty="0" err="1" smtClean="0"/>
              <a:t>Ngày</a:t>
            </a:r>
            <a:r>
              <a:rPr lang="en-US" dirty="0" smtClean="0"/>
              <a:t> :13/11/2024</a:t>
            </a:r>
            <a:endParaRPr lang="en-US" dirty="0"/>
          </a:p>
        </p:txBody>
      </p:sp>
      <p:pic>
        <p:nvPicPr>
          <p:cNvPr id="6" name="Picture 16" descr="beflower">
            <a:extLst>
              <a:ext uri="{FF2B5EF4-FFF2-40B4-BE49-F238E27FC236}">
                <a16:creationId xmlns:a16="http://schemas.microsoft.com/office/drawing/2014/main" xmlns="" id="{3A60F629-6B84-C1ED-3CD8-67EFC6BFF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545" y="4251173"/>
            <a:ext cx="2235521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86A9761-F1B3-F728-8E63-36A11C3B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447" y="869832"/>
            <a:ext cx="224565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440" y="689369"/>
            <a:ext cx="11027710" cy="504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+ 9 + 2= 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                   B. 39                  C. 30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45 + 5 + 8 = ?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58                     B. 48                  C. 68 </a:t>
            </a:r>
          </a:p>
        </p:txBody>
      </p:sp>
      <p:sp>
        <p:nvSpPr>
          <p:cNvPr id="5" name="Oval 4"/>
          <p:cNvSpPr/>
          <p:nvPr/>
        </p:nvSpPr>
        <p:spPr>
          <a:xfrm>
            <a:off x="4593366" y="2765564"/>
            <a:ext cx="895574" cy="89662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40441" y="5048250"/>
            <a:ext cx="704850" cy="69013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6447" y="1183341"/>
            <a:ext cx="2245659" cy="753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05" y="139065"/>
            <a:ext cx="10460355" cy="49320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681095" y="4544060"/>
            <a:ext cx="2363470" cy="1016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53125" y="3316605"/>
            <a:ext cx="30480" cy="121729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624705" y="3316605"/>
            <a:ext cx="1328420" cy="3048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75505" y="2616835"/>
            <a:ext cx="0" cy="67945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05985" y="2626995"/>
            <a:ext cx="2809240" cy="1016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64425" y="1704340"/>
            <a:ext cx="0" cy="89217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64425" y="1694180"/>
            <a:ext cx="2292350" cy="21272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204500" y="5101590"/>
            <a:ext cx="4733024" cy="984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+ 9 + 5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5505" y="139065"/>
            <a:ext cx="10591389" cy="570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365" y="-13634"/>
            <a:ext cx="1532964" cy="1096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66244" y="55616"/>
            <a:ext cx="7939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21">
            <a:extLst>
              <a:ext uri="{FF2B5EF4-FFF2-40B4-BE49-F238E27FC236}">
                <a16:creationId xmlns:a16="http://schemas.microsoft.com/office/drawing/2014/main" xmlns="" id="{90BE244C-93A1-1939-8869-BDAA509E81B8}"/>
              </a:ext>
            </a:extLst>
          </p:cNvPr>
          <p:cNvSpPr/>
          <p:nvPr/>
        </p:nvSpPr>
        <p:spPr>
          <a:xfrm>
            <a:off x="4204500" y="5101590"/>
            <a:ext cx="4733024" cy="984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+ 9 + 5 = 52</a:t>
            </a:r>
          </a:p>
        </p:txBody>
      </p:sp>
    </p:spTree>
    <p:extLst>
      <p:ext uri="{BB962C8B-B14F-4D97-AF65-F5344CB8AC3E}">
        <p14:creationId xmlns:p14="http://schemas.microsoft.com/office/powerpoint/2010/main" val="21180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20876-53B9-0E32-84F9-276F07C5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0AC81F-A36E-6C41-7E74-AF86FFADA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A8F4FD-FA78-94EF-4F87-2BDF5E191C5E}"/>
              </a:ext>
            </a:extLst>
          </p:cNvPr>
          <p:cNvSpPr txBox="1"/>
          <p:nvPr/>
        </p:nvSpPr>
        <p:spPr>
          <a:xfrm>
            <a:off x="2696497" y="1276781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CỦNG CỐ - DẶN DÒ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3DCB8E-4253-87A5-241F-B62021C1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80CAD-569A-3D4B-F373-F08D1814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45141"/>
            <a:ext cx="2950816" cy="376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A5A4E9-17AD-3FA3-B163-F61861EFC70E}"/>
              </a:ext>
            </a:extLst>
          </p:cNvPr>
          <p:cNvSpPr txBox="1"/>
          <p:nvPr/>
        </p:nvSpPr>
        <p:spPr>
          <a:xfrm>
            <a:off x="2696497" y="2445024"/>
            <a:ext cx="6248400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3333FF"/>
                </a:solidFill>
              </a:rPr>
              <a:t>1)</a:t>
            </a:r>
            <a:r>
              <a:rPr lang="en-US" sz="4800" b="1" dirty="0" err="1">
                <a:solidFill>
                  <a:srgbClr val="3333FF"/>
                </a:solidFill>
              </a:rPr>
              <a:t>Hoàn</a:t>
            </a:r>
            <a:r>
              <a:rPr lang="en-US" sz="4800" b="1" dirty="0">
                <a:solidFill>
                  <a:srgbClr val="3333FF"/>
                </a:solidFill>
              </a:rPr>
              <a:t> </a:t>
            </a:r>
            <a:r>
              <a:rPr lang="en-US" sz="4800" b="1" dirty="0" err="1">
                <a:solidFill>
                  <a:srgbClr val="3333FF"/>
                </a:solidFill>
              </a:rPr>
              <a:t>thành</a:t>
            </a:r>
            <a:r>
              <a:rPr lang="en-US" sz="4800" b="1" dirty="0">
                <a:solidFill>
                  <a:srgbClr val="3333FF"/>
                </a:solidFill>
              </a:rPr>
              <a:t> </a:t>
            </a:r>
            <a:r>
              <a:rPr lang="en-US" sz="4800" b="1" dirty="0" err="1">
                <a:solidFill>
                  <a:srgbClr val="3333FF"/>
                </a:solidFill>
              </a:rPr>
              <a:t>vở</a:t>
            </a:r>
            <a:r>
              <a:rPr lang="en-US" sz="4800" b="1" dirty="0">
                <a:solidFill>
                  <a:srgbClr val="3333FF"/>
                </a:solidFill>
              </a:rPr>
              <a:t> BTT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3333FF"/>
                </a:solidFill>
              </a:rPr>
              <a:t>2)</a:t>
            </a:r>
            <a:r>
              <a:rPr lang="en-US" sz="4800" b="1" dirty="0" err="1">
                <a:solidFill>
                  <a:srgbClr val="3333FF"/>
                </a:solidFill>
              </a:rPr>
              <a:t>Xem</a:t>
            </a:r>
            <a:r>
              <a:rPr lang="en-US" sz="4800" b="1" dirty="0">
                <a:solidFill>
                  <a:srgbClr val="3333FF"/>
                </a:solidFill>
              </a:rPr>
              <a:t> </a:t>
            </a:r>
            <a:r>
              <a:rPr lang="en-US" sz="4800" b="1" dirty="0" err="1">
                <a:solidFill>
                  <a:srgbClr val="3333FF"/>
                </a:solidFill>
              </a:rPr>
              <a:t>trước</a:t>
            </a:r>
            <a:r>
              <a:rPr lang="en-US" sz="4800" b="1" dirty="0">
                <a:solidFill>
                  <a:srgbClr val="3333FF"/>
                </a:solidFill>
              </a:rPr>
              <a:t> </a:t>
            </a:r>
            <a:r>
              <a:rPr lang="en-US" sz="4800" b="1" dirty="0" err="1">
                <a:solidFill>
                  <a:srgbClr val="3333FF"/>
                </a:solidFill>
              </a:rPr>
              <a:t>bài</a:t>
            </a:r>
            <a:r>
              <a:rPr lang="en-US" sz="4800" b="1" dirty="0">
                <a:solidFill>
                  <a:srgbClr val="3333FF"/>
                </a:solidFill>
              </a:rPr>
              <a:t> 20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9718" y="6504167"/>
            <a:ext cx="14471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B965A0-1206-096B-0912-6713AC88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270345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FBFA29-8787-2C9A-1254-A0C0993DF3B8}"/>
              </a:ext>
            </a:extLst>
          </p:cNvPr>
          <p:cNvSpPr txBox="1"/>
          <p:nvPr/>
        </p:nvSpPr>
        <p:spPr>
          <a:xfrm>
            <a:off x="1481137" y="1800929"/>
            <a:ext cx="9401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9C9845-CA46-F80F-AD15-0EACE46D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6216"/>
            <a:ext cx="4114800" cy="222636"/>
          </a:xfrm>
        </p:spPr>
        <p:txBody>
          <a:bodyPr/>
          <a:lstStyle/>
          <a:p>
            <a:pPr>
              <a:defRPr/>
            </a:pPr>
            <a:endParaRPr lang="en-US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42495" y="6643315"/>
            <a:ext cx="2059389" cy="214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24921F-73CA-D093-EFD8-CF2A155D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8BE03F-AE55-CAEE-0852-3F9A2FD7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7DDA38-A275-B2B7-9823-E12D837FECD1}"/>
              </a:ext>
            </a:extLst>
          </p:cNvPr>
          <p:cNvSpPr txBox="1"/>
          <p:nvPr/>
        </p:nvSpPr>
        <p:spPr>
          <a:xfrm>
            <a:off x="265331" y="717547"/>
            <a:ext cx="569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8352AF-C9F8-BBAA-AA06-F839022CD28C}"/>
              </a:ext>
            </a:extLst>
          </p:cNvPr>
          <p:cNvSpPr txBox="1"/>
          <p:nvPr/>
        </p:nvSpPr>
        <p:spPr>
          <a:xfrm>
            <a:off x="408890" y="1761381"/>
            <a:ext cx="11374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+ 9            57 + 4            62 + 8             39 + 5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3822E4A5-CCD5-AA3C-7801-564C5D31971A}"/>
              </a:ext>
            </a:extLst>
          </p:cNvPr>
          <p:cNvSpPr txBox="1"/>
          <p:nvPr/>
        </p:nvSpPr>
        <p:spPr>
          <a:xfrm>
            <a:off x="417728" y="3301289"/>
            <a:ext cx="41592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C0702C-9FA6-A899-8273-F8609F268219}"/>
              </a:ext>
            </a:extLst>
          </p:cNvPr>
          <p:cNvSpPr txBox="1"/>
          <p:nvPr/>
        </p:nvSpPr>
        <p:spPr>
          <a:xfrm>
            <a:off x="970460" y="2751852"/>
            <a:ext cx="8878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D020FC-C147-DDC9-53E2-8E434673EE71}"/>
              </a:ext>
            </a:extLst>
          </p:cNvPr>
          <p:cNvSpPr txBox="1"/>
          <p:nvPr/>
        </p:nvSpPr>
        <p:spPr>
          <a:xfrm>
            <a:off x="1315094" y="3713821"/>
            <a:ext cx="8878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ED5D05-6A18-D5F8-208D-F01064371DC3}"/>
              </a:ext>
            </a:extLst>
          </p:cNvPr>
          <p:cNvSpPr txBox="1"/>
          <p:nvPr/>
        </p:nvSpPr>
        <p:spPr>
          <a:xfrm>
            <a:off x="833653" y="4711898"/>
            <a:ext cx="8878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E765BCD-AE0E-CAB9-9553-34EB67C05870}"/>
              </a:ext>
            </a:extLst>
          </p:cNvPr>
          <p:cNvCxnSpPr>
            <a:cxnSpLocks/>
          </p:cNvCxnSpPr>
          <p:nvPr/>
        </p:nvCxnSpPr>
        <p:spPr bwMode="auto">
          <a:xfrm>
            <a:off x="825474" y="4483262"/>
            <a:ext cx="871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BD3506-DFAF-B751-0077-34E56D628F3F}"/>
              </a:ext>
            </a:extLst>
          </p:cNvPr>
          <p:cNvSpPr txBox="1"/>
          <p:nvPr/>
        </p:nvSpPr>
        <p:spPr>
          <a:xfrm>
            <a:off x="1261243" y="4711898"/>
            <a:ext cx="88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C3F891-4074-831D-783E-2812906AE5FB}"/>
              </a:ext>
            </a:extLst>
          </p:cNvPr>
          <p:cNvSpPr txBox="1"/>
          <p:nvPr/>
        </p:nvSpPr>
        <p:spPr>
          <a:xfrm>
            <a:off x="970460" y="3617557"/>
            <a:ext cx="88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AEB06F8-E702-F57E-DCE1-FC19E20268F5}"/>
              </a:ext>
            </a:extLst>
          </p:cNvPr>
          <p:cNvSpPr/>
          <p:nvPr/>
        </p:nvSpPr>
        <p:spPr>
          <a:xfrm>
            <a:off x="4324350" y="3019425"/>
            <a:ext cx="4524375" cy="16924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3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24921F-73CA-D093-EFD8-CF2A155D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8BE03F-AE55-CAEE-0852-3F9A2FD7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7DDA38-A275-B2B7-9823-E12D837FECD1}"/>
              </a:ext>
            </a:extLst>
          </p:cNvPr>
          <p:cNvSpPr txBox="1"/>
          <p:nvPr/>
        </p:nvSpPr>
        <p:spPr>
          <a:xfrm>
            <a:off x="265331" y="717547"/>
            <a:ext cx="569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8352AF-C9F8-BBAA-AA06-F839022CD28C}"/>
              </a:ext>
            </a:extLst>
          </p:cNvPr>
          <p:cNvSpPr txBox="1"/>
          <p:nvPr/>
        </p:nvSpPr>
        <p:spPr>
          <a:xfrm>
            <a:off x="408890" y="1761381"/>
            <a:ext cx="11374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+ 9            57 + 4            62 + 8             39 + 5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3822E4A5-CCD5-AA3C-7801-564C5D31971A}"/>
              </a:ext>
            </a:extLst>
          </p:cNvPr>
          <p:cNvSpPr txBox="1"/>
          <p:nvPr/>
        </p:nvSpPr>
        <p:spPr>
          <a:xfrm>
            <a:off x="417728" y="3301289"/>
            <a:ext cx="41592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C0702C-9FA6-A899-8273-F8609F268219}"/>
              </a:ext>
            </a:extLst>
          </p:cNvPr>
          <p:cNvSpPr txBox="1"/>
          <p:nvPr/>
        </p:nvSpPr>
        <p:spPr>
          <a:xfrm>
            <a:off x="970460" y="2751852"/>
            <a:ext cx="8878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D020FC-C147-DDC9-53E2-8E434673EE71}"/>
              </a:ext>
            </a:extLst>
          </p:cNvPr>
          <p:cNvSpPr txBox="1"/>
          <p:nvPr/>
        </p:nvSpPr>
        <p:spPr>
          <a:xfrm>
            <a:off x="1315094" y="3713821"/>
            <a:ext cx="8878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ED5D05-6A18-D5F8-208D-F01064371DC3}"/>
              </a:ext>
            </a:extLst>
          </p:cNvPr>
          <p:cNvSpPr txBox="1"/>
          <p:nvPr/>
        </p:nvSpPr>
        <p:spPr>
          <a:xfrm>
            <a:off x="833653" y="4711898"/>
            <a:ext cx="8878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E765BCD-AE0E-CAB9-9553-34EB67C05870}"/>
              </a:ext>
            </a:extLst>
          </p:cNvPr>
          <p:cNvCxnSpPr>
            <a:cxnSpLocks/>
          </p:cNvCxnSpPr>
          <p:nvPr/>
        </p:nvCxnSpPr>
        <p:spPr bwMode="auto">
          <a:xfrm>
            <a:off x="825474" y="4483262"/>
            <a:ext cx="871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BD3506-DFAF-B751-0077-34E56D628F3F}"/>
              </a:ext>
            </a:extLst>
          </p:cNvPr>
          <p:cNvSpPr txBox="1"/>
          <p:nvPr/>
        </p:nvSpPr>
        <p:spPr>
          <a:xfrm>
            <a:off x="1261243" y="4711898"/>
            <a:ext cx="88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C3F891-4074-831D-783E-2812906AE5FB}"/>
              </a:ext>
            </a:extLst>
          </p:cNvPr>
          <p:cNvSpPr txBox="1"/>
          <p:nvPr/>
        </p:nvSpPr>
        <p:spPr>
          <a:xfrm>
            <a:off x="970460" y="3617557"/>
            <a:ext cx="88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9D5854-3BD9-9235-4ACD-7EDE4B24D0DD}"/>
              </a:ext>
            </a:extLst>
          </p:cNvPr>
          <p:cNvSpPr txBox="1"/>
          <p:nvPr/>
        </p:nvSpPr>
        <p:spPr>
          <a:xfrm>
            <a:off x="3867709" y="2873116"/>
            <a:ext cx="8878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31ACAD-658E-B970-425A-336D5E4AE864}"/>
              </a:ext>
            </a:extLst>
          </p:cNvPr>
          <p:cNvSpPr txBox="1"/>
          <p:nvPr/>
        </p:nvSpPr>
        <p:spPr>
          <a:xfrm>
            <a:off x="4068896" y="3640477"/>
            <a:ext cx="8878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D31039-95CF-29C8-2985-EE39035803E1}"/>
              </a:ext>
            </a:extLst>
          </p:cNvPr>
          <p:cNvSpPr txBox="1"/>
          <p:nvPr/>
        </p:nvSpPr>
        <p:spPr>
          <a:xfrm>
            <a:off x="7062832" y="2775397"/>
            <a:ext cx="8878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577E9F-21CC-208C-7368-08EC99992D6E}"/>
              </a:ext>
            </a:extLst>
          </p:cNvPr>
          <p:cNvSpPr txBox="1"/>
          <p:nvPr/>
        </p:nvSpPr>
        <p:spPr>
          <a:xfrm>
            <a:off x="7506780" y="3544838"/>
            <a:ext cx="8878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AD20FF-9615-7E7B-488B-EB8967088733}"/>
              </a:ext>
            </a:extLst>
          </p:cNvPr>
          <p:cNvSpPr txBox="1"/>
          <p:nvPr/>
        </p:nvSpPr>
        <p:spPr>
          <a:xfrm>
            <a:off x="10160001" y="2808807"/>
            <a:ext cx="8878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F89E7D-3D93-3DBB-58B0-0E61580504C8}"/>
              </a:ext>
            </a:extLst>
          </p:cNvPr>
          <p:cNvSpPr txBox="1"/>
          <p:nvPr/>
        </p:nvSpPr>
        <p:spPr>
          <a:xfrm>
            <a:off x="10615932" y="3521293"/>
            <a:ext cx="8878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F3A62DC8-A3E7-16F8-FCB2-A005BDEB9D20}"/>
              </a:ext>
            </a:extLst>
          </p:cNvPr>
          <p:cNvSpPr txBox="1"/>
          <p:nvPr/>
        </p:nvSpPr>
        <p:spPr>
          <a:xfrm>
            <a:off x="3293746" y="3227625"/>
            <a:ext cx="41592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xmlns="" id="{3D130D8E-333C-3FE7-FE4A-E74844D50D68}"/>
              </a:ext>
            </a:extLst>
          </p:cNvPr>
          <p:cNvSpPr txBox="1"/>
          <p:nvPr/>
        </p:nvSpPr>
        <p:spPr>
          <a:xfrm>
            <a:off x="6460846" y="3257836"/>
            <a:ext cx="41592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276F07A8-97F7-39E3-C0BF-83C79676ED2F}"/>
              </a:ext>
            </a:extLst>
          </p:cNvPr>
          <p:cNvSpPr txBox="1"/>
          <p:nvPr/>
        </p:nvSpPr>
        <p:spPr>
          <a:xfrm>
            <a:off x="9496107" y="3160117"/>
            <a:ext cx="41592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AA803A8-A768-FBFC-9366-BF92F5D39101}"/>
              </a:ext>
            </a:extLst>
          </p:cNvPr>
          <p:cNvCxnSpPr>
            <a:cxnSpLocks/>
          </p:cNvCxnSpPr>
          <p:nvPr/>
        </p:nvCxnSpPr>
        <p:spPr bwMode="auto">
          <a:xfrm>
            <a:off x="3612919" y="4416666"/>
            <a:ext cx="871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2C04D4A-A470-54BF-4E6A-3E4F7AEC1D9A}"/>
              </a:ext>
            </a:extLst>
          </p:cNvPr>
          <p:cNvCxnSpPr>
            <a:cxnSpLocks/>
          </p:cNvCxnSpPr>
          <p:nvPr/>
        </p:nvCxnSpPr>
        <p:spPr bwMode="auto">
          <a:xfrm>
            <a:off x="6951381" y="4374232"/>
            <a:ext cx="871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440E9E4-9D24-5772-6589-AB137567F758}"/>
              </a:ext>
            </a:extLst>
          </p:cNvPr>
          <p:cNvCxnSpPr>
            <a:cxnSpLocks/>
          </p:cNvCxnSpPr>
          <p:nvPr/>
        </p:nvCxnSpPr>
        <p:spPr bwMode="auto">
          <a:xfrm>
            <a:off x="10160001" y="4321178"/>
            <a:ext cx="871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56E043E-2DA1-DE27-EAA9-CA41AF794CD4}"/>
              </a:ext>
            </a:extLst>
          </p:cNvPr>
          <p:cNvSpPr txBox="1"/>
          <p:nvPr/>
        </p:nvSpPr>
        <p:spPr>
          <a:xfrm>
            <a:off x="3709671" y="4516288"/>
            <a:ext cx="144329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7B47D41-087D-591B-021D-166F4C228F1B}"/>
              </a:ext>
            </a:extLst>
          </p:cNvPr>
          <p:cNvSpPr txBox="1"/>
          <p:nvPr/>
        </p:nvSpPr>
        <p:spPr>
          <a:xfrm>
            <a:off x="7032483" y="4467106"/>
            <a:ext cx="144329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14E035-70C3-2197-8693-FE74BADF68AE}"/>
              </a:ext>
            </a:extLst>
          </p:cNvPr>
          <p:cNvSpPr txBox="1"/>
          <p:nvPr/>
        </p:nvSpPr>
        <p:spPr>
          <a:xfrm>
            <a:off x="10209109" y="4344601"/>
            <a:ext cx="144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</a:t>
            </a:r>
          </a:p>
        </p:txBody>
      </p:sp>
    </p:spTree>
    <p:extLst>
      <p:ext uri="{BB962C8B-B14F-4D97-AF65-F5344CB8AC3E}">
        <p14:creationId xmlns:p14="http://schemas.microsoft.com/office/powerpoint/2010/main" val="41650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479203-514E-F05D-2F50-666FFD2F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GVTK: Chu Thị Soa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C50D96-0C01-ADB8-086F-7CB9D4CC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3A46E2-1B9E-52B7-20C9-DBA422588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3" y="0"/>
            <a:ext cx="12358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E690A4-87D8-B6E5-99AB-9102BFC5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293BEA-EE87-EBAA-402D-D7FCE6F8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8A55A7-697C-5FB2-D563-CC1C86E5A41E}"/>
              </a:ext>
            </a:extLst>
          </p:cNvPr>
          <p:cNvSpPr txBox="1"/>
          <p:nvPr/>
        </p:nvSpPr>
        <p:spPr>
          <a:xfrm>
            <a:off x="397923" y="324529"/>
            <a:ext cx="11685921" cy="403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3626208-54BD-F989-3E00-6023F77C9047}"/>
              </a:ext>
            </a:extLst>
          </p:cNvPr>
          <p:cNvCxnSpPr>
            <a:cxnSpLocks/>
          </p:cNvCxnSpPr>
          <p:nvPr/>
        </p:nvCxnSpPr>
        <p:spPr>
          <a:xfrm>
            <a:off x="2063762" y="1249275"/>
            <a:ext cx="2101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24A7855-29F6-7F19-2F2E-F319419961F7}"/>
              </a:ext>
            </a:extLst>
          </p:cNvPr>
          <p:cNvCxnSpPr>
            <a:cxnSpLocks/>
          </p:cNvCxnSpPr>
          <p:nvPr/>
        </p:nvCxnSpPr>
        <p:spPr>
          <a:xfrm>
            <a:off x="11071123" y="1249275"/>
            <a:ext cx="680066" cy="15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8B186E2-E188-2B1C-C9CF-C1D8BC68AA9A}"/>
              </a:ext>
            </a:extLst>
          </p:cNvPr>
          <p:cNvCxnSpPr>
            <a:cxnSpLocks/>
          </p:cNvCxnSpPr>
          <p:nvPr/>
        </p:nvCxnSpPr>
        <p:spPr>
          <a:xfrm>
            <a:off x="397923" y="2257081"/>
            <a:ext cx="2101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8CE362-169E-20B4-4770-28A2D2B91186}"/>
              </a:ext>
            </a:extLst>
          </p:cNvPr>
          <p:cNvCxnSpPr>
            <a:cxnSpLocks/>
          </p:cNvCxnSpPr>
          <p:nvPr/>
        </p:nvCxnSpPr>
        <p:spPr>
          <a:xfrm flipV="1">
            <a:off x="2870736" y="2257081"/>
            <a:ext cx="2281367" cy="10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92585CC-1A90-A028-4C26-38404F6C7F3A}"/>
              </a:ext>
            </a:extLst>
          </p:cNvPr>
          <p:cNvCxnSpPr>
            <a:cxnSpLocks/>
          </p:cNvCxnSpPr>
          <p:nvPr/>
        </p:nvCxnSpPr>
        <p:spPr>
          <a:xfrm flipV="1">
            <a:off x="589369" y="3264886"/>
            <a:ext cx="2281367" cy="10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8D866A6-6448-275C-DE4D-A2A674D61521}"/>
              </a:ext>
            </a:extLst>
          </p:cNvPr>
          <p:cNvCxnSpPr>
            <a:cxnSpLocks/>
          </p:cNvCxnSpPr>
          <p:nvPr/>
        </p:nvCxnSpPr>
        <p:spPr>
          <a:xfrm flipV="1">
            <a:off x="5480918" y="3253173"/>
            <a:ext cx="2281367" cy="10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F2F682-BB61-E79B-70EC-C4ECCB753C1C}"/>
              </a:ext>
            </a:extLst>
          </p:cNvPr>
          <p:cNvCxnSpPr>
            <a:cxnSpLocks/>
          </p:cNvCxnSpPr>
          <p:nvPr/>
        </p:nvCxnSpPr>
        <p:spPr>
          <a:xfrm flipV="1">
            <a:off x="9212260" y="3270091"/>
            <a:ext cx="2281367" cy="10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CEEC6CC-FE85-0F0B-5ABD-1720C80CCC93}"/>
              </a:ext>
            </a:extLst>
          </p:cNvPr>
          <p:cNvCxnSpPr>
            <a:cxnSpLocks/>
          </p:cNvCxnSpPr>
          <p:nvPr/>
        </p:nvCxnSpPr>
        <p:spPr>
          <a:xfrm>
            <a:off x="7049163" y="4279739"/>
            <a:ext cx="45332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4" descr="https://f6.photo.talk.zdn.vn/725338758017583175/e67a07de720f8c51d51e.jpg">
            <a:extLst>
              <a:ext uri="{FF2B5EF4-FFF2-40B4-BE49-F238E27FC236}">
                <a16:creationId xmlns:a16="http://schemas.microsoft.com/office/drawing/2014/main" xmlns="" id="{CA1357BF-1C7B-3BBC-756A-654FB169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8" y="4407738"/>
            <a:ext cx="1676400" cy="7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xmlns="" id="{2A474AC9-0AE5-7705-22E2-E80F9B5C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365" y="4200743"/>
            <a:ext cx="113089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0" dirty="0">
                <a:solidFill>
                  <a:srgbClr val="CC00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7184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E690A4-87D8-B6E5-99AB-9102BFC5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42527" y="6460032"/>
            <a:ext cx="2149473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293BEA-EE87-EBAA-402D-D7FCE6F8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8A55A7-697C-5FB2-D563-CC1C86E5A41E}"/>
              </a:ext>
            </a:extLst>
          </p:cNvPr>
          <p:cNvSpPr txBox="1"/>
          <p:nvPr/>
        </p:nvSpPr>
        <p:spPr>
          <a:xfrm>
            <a:off x="302673" y="10621"/>
            <a:ext cx="11685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3626208-54BD-F989-3E00-6023F77C9047}"/>
              </a:ext>
            </a:extLst>
          </p:cNvPr>
          <p:cNvCxnSpPr>
            <a:cxnSpLocks/>
          </p:cNvCxnSpPr>
          <p:nvPr/>
        </p:nvCxnSpPr>
        <p:spPr>
          <a:xfrm>
            <a:off x="10868025" y="744106"/>
            <a:ext cx="631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8B186E2-E188-2B1C-C9CF-C1D8BC68AA9A}"/>
              </a:ext>
            </a:extLst>
          </p:cNvPr>
          <p:cNvCxnSpPr>
            <a:cxnSpLocks/>
          </p:cNvCxnSpPr>
          <p:nvPr/>
        </p:nvCxnSpPr>
        <p:spPr>
          <a:xfrm>
            <a:off x="1933582" y="742606"/>
            <a:ext cx="2101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4" descr="https://f6.photo.talk.zdn.vn/725338758017583175/e67a07de720f8c51d51e.jpg">
            <a:extLst>
              <a:ext uri="{FF2B5EF4-FFF2-40B4-BE49-F238E27FC236}">
                <a16:creationId xmlns:a16="http://schemas.microsoft.com/office/drawing/2014/main" xmlns="" id="{CA1357BF-1C7B-3BBC-756A-654FB169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88" y="2811388"/>
            <a:ext cx="1676400" cy="7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2E014A7-CEA3-2BA7-242F-09C4550CE159}"/>
              </a:ext>
            </a:extLst>
          </p:cNvPr>
          <p:cNvCxnSpPr>
            <a:cxnSpLocks/>
          </p:cNvCxnSpPr>
          <p:nvPr/>
        </p:nvCxnSpPr>
        <p:spPr>
          <a:xfrm>
            <a:off x="2800357" y="1411004"/>
            <a:ext cx="2219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D784BCE-FC8B-49B9-8889-D78C39659355}"/>
              </a:ext>
            </a:extLst>
          </p:cNvPr>
          <p:cNvCxnSpPr>
            <a:cxnSpLocks/>
          </p:cNvCxnSpPr>
          <p:nvPr/>
        </p:nvCxnSpPr>
        <p:spPr>
          <a:xfrm>
            <a:off x="495307" y="2077754"/>
            <a:ext cx="7172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D4AA550-527E-0230-61E1-F10CB7E04092}"/>
              </a:ext>
            </a:extLst>
          </p:cNvPr>
          <p:cNvCxnSpPr>
            <a:cxnSpLocks/>
          </p:cNvCxnSpPr>
          <p:nvPr/>
        </p:nvCxnSpPr>
        <p:spPr>
          <a:xfrm>
            <a:off x="9330115" y="2069533"/>
            <a:ext cx="2169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E2349D5-D795-5D74-96B9-D0356F4030B0}"/>
              </a:ext>
            </a:extLst>
          </p:cNvPr>
          <p:cNvCxnSpPr>
            <a:cxnSpLocks/>
          </p:cNvCxnSpPr>
          <p:nvPr/>
        </p:nvCxnSpPr>
        <p:spPr>
          <a:xfrm>
            <a:off x="6886575" y="2715929"/>
            <a:ext cx="4451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C2CC498-BF58-E7E2-6AC7-5E664B634CA4}"/>
              </a:ext>
            </a:extLst>
          </p:cNvPr>
          <p:cNvSpPr txBox="1"/>
          <p:nvPr/>
        </p:nvSpPr>
        <p:spPr>
          <a:xfrm>
            <a:off x="1223358" y="3447915"/>
            <a:ext cx="101145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87 + 6 = 93 (bao)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C4C46F-29C1-5FA0-3B0B-A0A476AB8952}"/>
              </a:ext>
            </a:extLst>
          </p:cNvPr>
          <p:cNvSpPr txBox="1"/>
          <p:nvPr/>
        </p:nvSpPr>
        <p:spPr>
          <a:xfrm>
            <a:off x="325438" y="5913649"/>
            <a:ext cx="115411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51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5F2C3E-43CE-5B0E-2AA4-168DF7F4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A34948-8D9E-69F2-7BB7-53D9FD32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B6A332-AD63-DC94-40E8-407DD0D2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434"/>
            <a:ext cx="12144082" cy="64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6447" y="1183341"/>
            <a:ext cx="2245659" cy="753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926879"/>
            <a:ext cx="10248900" cy="4812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3075" y="57290"/>
            <a:ext cx="10933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36083" y="4455624"/>
            <a:ext cx="842503" cy="537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59700" y="4455624"/>
            <a:ext cx="907432" cy="551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04325" y="6056745"/>
            <a:ext cx="944389" cy="551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86511" y="6056745"/>
            <a:ext cx="869229" cy="4928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759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2,16277080,C:\Users\PC\Desktop\SOA\e learrning  CHU SOA\MT PH moi\MT va PH_pptx\Media.ppcx"/>
  <p:tag name="PPSNARRATIONPROPS" val="C:\Users\PC\Desktop\SOA\e learrning  CHU SOA\MT PH moi\ghi am\3.mp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F5C0A5-8F9C-474C-9C57-DCA4E34EF0FA}&quot;/&gt;&lt;isInvalidForFieldText val=&quot;0&quot;/&gt;&lt;Image&gt;&lt;filename val=&quot;C:\Users\PC\Desktop\SOA\e learrning  CHU SOA\MT PH moi\data\asimages\{94F5C0A5-8F9C-474C-9C57-DCA4E34EF0FA}.png&quot;/&gt;&lt;left val=&quot;576&quot;/&gt;&lt;top val=&quot;77&quot;/&gt;&lt;width val=&quot;78&quot;/&gt;&lt;height val=&quot;8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7FB6217-169C-4E03-A158-1907EB4E221E}&quot;/&gt;&lt;isInvalidForFieldText val=&quot;0&quot;/&gt;&lt;Image&gt;&lt;filename val=&quot;C:\Users\PC\Desktop\SOA\e learrning  CHU SOA\MT PH moi\data\asimages\{07FB6217-169C-4E03-A158-1907EB4E221E}.png&quot;/&gt;&lt;left val=&quot;65&quot;/&gt;&lt;top val=&quot;69&quot;/&gt;&lt;width val=&quot;91&quot;/&gt;&lt;height val=&quot;93&quot;/&gt;&lt;hasText val=&quot;1&quot;/&gt;&lt;/Image&gt;&lt;/ThreeDShapeInfo&gt;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383</Words>
  <Application>Microsoft Office PowerPoint</Application>
  <PresentationFormat>Custom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ACER</cp:lastModifiedBy>
  <cp:revision>55</cp:revision>
  <dcterms:created xsi:type="dcterms:W3CDTF">2021-05-14T04:27:00Z</dcterms:created>
  <dcterms:modified xsi:type="dcterms:W3CDTF">2025-04-15T13:09:15Z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