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2" r:id="rId1"/>
  </p:sldMasterIdLst>
  <p:notesMasterIdLst>
    <p:notesMasterId r:id="rId28"/>
  </p:notesMasterIdLst>
  <p:sldIdLst>
    <p:sldId id="322" r:id="rId2"/>
    <p:sldId id="419" r:id="rId3"/>
    <p:sldId id="385" r:id="rId4"/>
    <p:sldId id="411" r:id="rId5"/>
    <p:sldId id="279" r:id="rId6"/>
    <p:sldId id="285" r:id="rId7"/>
    <p:sldId id="412" r:id="rId8"/>
    <p:sldId id="414" r:id="rId9"/>
    <p:sldId id="415" r:id="rId10"/>
    <p:sldId id="416" r:id="rId11"/>
    <p:sldId id="417" r:id="rId12"/>
    <p:sldId id="418" r:id="rId13"/>
    <p:sldId id="395" r:id="rId14"/>
    <p:sldId id="397" r:id="rId15"/>
    <p:sldId id="404" r:id="rId16"/>
    <p:sldId id="405" r:id="rId17"/>
    <p:sldId id="421" r:id="rId18"/>
    <p:sldId id="407" r:id="rId19"/>
    <p:sldId id="408" r:id="rId20"/>
    <p:sldId id="409" r:id="rId21"/>
    <p:sldId id="410" r:id="rId22"/>
    <p:sldId id="403" r:id="rId23"/>
    <p:sldId id="345" r:id="rId24"/>
    <p:sldId id="396" r:id="rId25"/>
    <p:sldId id="401" r:id="rId26"/>
    <p:sldId id="422" r:id="rId27"/>
  </p:sldIdLst>
  <p:sldSz cx="12192000" cy="6858000"/>
  <p:notesSz cx="6858000" cy="9144000"/>
  <p:defaultTextStyle>
    <a:defPPr>
      <a:defRPr lang="en-US"/>
    </a:defPPr>
    <a:lvl1pPr marL="0" algn="l" defTabSz="912510" rtl="0" eaLnBrk="1" latinLnBrk="0" hangingPunct="1">
      <a:defRPr sz="1800" kern="1200">
        <a:solidFill>
          <a:schemeClr val="tx1"/>
        </a:solidFill>
        <a:latin typeface="+mn-lt"/>
        <a:ea typeface="+mn-ea"/>
        <a:cs typeface="+mn-cs"/>
      </a:defRPr>
    </a:lvl1pPr>
    <a:lvl2pPr marL="456255" algn="l" defTabSz="912510" rtl="0" eaLnBrk="1" latinLnBrk="0" hangingPunct="1">
      <a:defRPr sz="1800" kern="1200">
        <a:solidFill>
          <a:schemeClr val="tx1"/>
        </a:solidFill>
        <a:latin typeface="+mn-lt"/>
        <a:ea typeface="+mn-ea"/>
        <a:cs typeface="+mn-cs"/>
      </a:defRPr>
    </a:lvl2pPr>
    <a:lvl3pPr marL="912510" algn="l" defTabSz="912510" rtl="0" eaLnBrk="1" latinLnBrk="0" hangingPunct="1">
      <a:defRPr sz="1800" kern="1200">
        <a:solidFill>
          <a:schemeClr val="tx1"/>
        </a:solidFill>
        <a:latin typeface="+mn-lt"/>
        <a:ea typeface="+mn-ea"/>
        <a:cs typeface="+mn-cs"/>
      </a:defRPr>
    </a:lvl3pPr>
    <a:lvl4pPr marL="1368765" algn="l" defTabSz="912510" rtl="0" eaLnBrk="1" latinLnBrk="0" hangingPunct="1">
      <a:defRPr sz="1800" kern="1200">
        <a:solidFill>
          <a:schemeClr val="tx1"/>
        </a:solidFill>
        <a:latin typeface="+mn-lt"/>
        <a:ea typeface="+mn-ea"/>
        <a:cs typeface="+mn-cs"/>
      </a:defRPr>
    </a:lvl4pPr>
    <a:lvl5pPr marL="1825020" algn="l" defTabSz="912510" rtl="0" eaLnBrk="1" latinLnBrk="0" hangingPunct="1">
      <a:defRPr sz="1800" kern="1200">
        <a:solidFill>
          <a:schemeClr val="tx1"/>
        </a:solidFill>
        <a:latin typeface="+mn-lt"/>
        <a:ea typeface="+mn-ea"/>
        <a:cs typeface="+mn-cs"/>
      </a:defRPr>
    </a:lvl5pPr>
    <a:lvl6pPr marL="2281275" algn="l" defTabSz="912510" rtl="0" eaLnBrk="1" latinLnBrk="0" hangingPunct="1">
      <a:defRPr sz="1800" kern="1200">
        <a:solidFill>
          <a:schemeClr val="tx1"/>
        </a:solidFill>
        <a:latin typeface="+mn-lt"/>
        <a:ea typeface="+mn-ea"/>
        <a:cs typeface="+mn-cs"/>
      </a:defRPr>
    </a:lvl6pPr>
    <a:lvl7pPr marL="2737528" algn="l" defTabSz="912510" rtl="0" eaLnBrk="1" latinLnBrk="0" hangingPunct="1">
      <a:defRPr sz="1800" kern="1200">
        <a:solidFill>
          <a:schemeClr val="tx1"/>
        </a:solidFill>
        <a:latin typeface="+mn-lt"/>
        <a:ea typeface="+mn-ea"/>
        <a:cs typeface="+mn-cs"/>
      </a:defRPr>
    </a:lvl7pPr>
    <a:lvl8pPr marL="3193781" algn="l" defTabSz="912510" rtl="0" eaLnBrk="1" latinLnBrk="0" hangingPunct="1">
      <a:defRPr sz="1800" kern="1200">
        <a:solidFill>
          <a:schemeClr val="tx1"/>
        </a:solidFill>
        <a:latin typeface="+mn-lt"/>
        <a:ea typeface="+mn-ea"/>
        <a:cs typeface="+mn-cs"/>
      </a:defRPr>
    </a:lvl8pPr>
    <a:lvl9pPr marL="3650033" algn="l" defTabSz="9125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F3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9" autoAdjust="0"/>
    <p:restoredTop sz="94660" autoAdjust="0"/>
  </p:normalViewPr>
  <p:slideViewPr>
    <p:cSldViewPr snapToGrid="0">
      <p:cViewPr varScale="1">
        <p:scale>
          <a:sx n="70" d="100"/>
          <a:sy n="70" d="100"/>
        </p:scale>
        <p:origin x="738" y="48"/>
      </p:cViewPr>
      <p:guideLst>
        <p:guide orient="horz" pos="2160"/>
        <p:guide pos="3841"/>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pPr/>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pPr/>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2510" rtl="0" eaLnBrk="1" latinLnBrk="0" hangingPunct="1">
      <a:defRPr sz="1200" kern="1200">
        <a:solidFill>
          <a:schemeClr val="tx1"/>
        </a:solidFill>
        <a:latin typeface="+mn-lt"/>
        <a:ea typeface="+mn-ea"/>
        <a:cs typeface="+mn-cs"/>
      </a:defRPr>
    </a:lvl1pPr>
    <a:lvl2pPr marL="456255" algn="l" defTabSz="912510" rtl="0" eaLnBrk="1" latinLnBrk="0" hangingPunct="1">
      <a:defRPr sz="1200" kern="1200">
        <a:solidFill>
          <a:schemeClr val="tx1"/>
        </a:solidFill>
        <a:latin typeface="+mn-lt"/>
        <a:ea typeface="+mn-ea"/>
        <a:cs typeface="+mn-cs"/>
      </a:defRPr>
    </a:lvl2pPr>
    <a:lvl3pPr marL="912510" algn="l" defTabSz="912510" rtl="0" eaLnBrk="1" latinLnBrk="0" hangingPunct="1">
      <a:defRPr sz="1200" kern="1200">
        <a:solidFill>
          <a:schemeClr val="tx1"/>
        </a:solidFill>
        <a:latin typeface="+mn-lt"/>
        <a:ea typeface="+mn-ea"/>
        <a:cs typeface="+mn-cs"/>
      </a:defRPr>
    </a:lvl3pPr>
    <a:lvl4pPr marL="1368765" algn="l" defTabSz="912510" rtl="0" eaLnBrk="1" latinLnBrk="0" hangingPunct="1">
      <a:defRPr sz="1200" kern="1200">
        <a:solidFill>
          <a:schemeClr val="tx1"/>
        </a:solidFill>
        <a:latin typeface="+mn-lt"/>
        <a:ea typeface="+mn-ea"/>
        <a:cs typeface="+mn-cs"/>
      </a:defRPr>
    </a:lvl4pPr>
    <a:lvl5pPr marL="1825020" algn="l" defTabSz="912510" rtl="0" eaLnBrk="1" latinLnBrk="0" hangingPunct="1">
      <a:defRPr sz="1200" kern="1200">
        <a:solidFill>
          <a:schemeClr val="tx1"/>
        </a:solidFill>
        <a:latin typeface="+mn-lt"/>
        <a:ea typeface="+mn-ea"/>
        <a:cs typeface="+mn-cs"/>
      </a:defRPr>
    </a:lvl5pPr>
    <a:lvl6pPr marL="2281275" algn="l" defTabSz="912510" rtl="0" eaLnBrk="1" latinLnBrk="0" hangingPunct="1">
      <a:defRPr sz="1200" kern="1200">
        <a:solidFill>
          <a:schemeClr val="tx1"/>
        </a:solidFill>
        <a:latin typeface="+mn-lt"/>
        <a:ea typeface="+mn-ea"/>
        <a:cs typeface="+mn-cs"/>
      </a:defRPr>
    </a:lvl6pPr>
    <a:lvl7pPr marL="2737528" algn="l" defTabSz="912510" rtl="0" eaLnBrk="1" latinLnBrk="0" hangingPunct="1">
      <a:defRPr sz="1200" kern="1200">
        <a:solidFill>
          <a:schemeClr val="tx1"/>
        </a:solidFill>
        <a:latin typeface="+mn-lt"/>
        <a:ea typeface="+mn-ea"/>
        <a:cs typeface="+mn-cs"/>
      </a:defRPr>
    </a:lvl7pPr>
    <a:lvl8pPr marL="3193781" algn="l" defTabSz="912510" rtl="0" eaLnBrk="1" latinLnBrk="0" hangingPunct="1">
      <a:defRPr sz="1200" kern="1200">
        <a:solidFill>
          <a:schemeClr val="tx1"/>
        </a:solidFill>
        <a:latin typeface="+mn-lt"/>
        <a:ea typeface="+mn-ea"/>
        <a:cs typeface="+mn-cs"/>
      </a:defRPr>
    </a:lvl8pPr>
    <a:lvl9pPr marL="3650033" algn="l" defTabSz="9125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đếm</a:t>
            </a:r>
            <a:r>
              <a:rPr lang="en-US" dirty="0"/>
              <a:t> </a:t>
            </a:r>
            <a:r>
              <a:rPr lang="en-US" dirty="0" err="1"/>
              <a:t>ngược</a:t>
            </a:r>
            <a:r>
              <a:rPr lang="en-US" dirty="0"/>
              <a:t> </a:t>
            </a:r>
            <a:r>
              <a:rPr lang="en-US" dirty="0" err="1"/>
              <a:t>thời</a:t>
            </a:r>
            <a:r>
              <a:rPr lang="en-US" dirty="0"/>
              <a:t> </a:t>
            </a:r>
            <a:r>
              <a:rPr lang="en-US" dirty="0" err="1"/>
              <a:t>gian</a:t>
            </a:r>
            <a:endParaRPr lang="en-US" dirty="0"/>
          </a:p>
        </p:txBody>
      </p:sp>
      <p:sp>
        <p:nvSpPr>
          <p:cNvPr id="4" name="Slide Number Placeholder 3"/>
          <p:cNvSpPr>
            <a:spLocks noGrp="1"/>
          </p:cNvSpPr>
          <p:nvPr>
            <p:ph type="sldNum" sz="quarter" idx="5"/>
          </p:nvPr>
        </p:nvSpPr>
        <p:spPr/>
        <p:txBody>
          <a:bodyPr/>
          <a:lstStyle/>
          <a:p>
            <a:fld id="{5230BF46-24E7-4FD5-8171-B453ACD2DA52}" type="slidenum">
              <a:rPr lang="en-US" smtClean="0"/>
              <a:pPr/>
              <a:t>5</a:t>
            </a:fld>
            <a:endParaRPr lang="en-US"/>
          </a:p>
        </p:txBody>
      </p:sp>
    </p:spTree>
    <p:extLst>
      <p:ext uri="{BB962C8B-B14F-4D97-AF65-F5344CB8AC3E}">
        <p14:creationId xmlns:p14="http://schemas.microsoft.com/office/powerpoint/2010/main" val="3143462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đếm</a:t>
            </a:r>
            <a:r>
              <a:rPr lang="en-US" dirty="0"/>
              <a:t> </a:t>
            </a:r>
            <a:r>
              <a:rPr lang="en-US" dirty="0" err="1"/>
              <a:t>ngược</a:t>
            </a:r>
            <a:r>
              <a:rPr lang="en-US" dirty="0"/>
              <a:t> </a:t>
            </a:r>
            <a:r>
              <a:rPr lang="en-US" dirty="0" err="1"/>
              <a:t>thời</a:t>
            </a:r>
            <a:r>
              <a:rPr lang="en-US" dirty="0"/>
              <a:t> </a:t>
            </a:r>
            <a:r>
              <a:rPr lang="en-US" dirty="0" err="1"/>
              <a:t>gian</a:t>
            </a:r>
            <a:endParaRPr lang="en-US" dirty="0"/>
          </a:p>
          <a:p>
            <a:endParaRPr lang="en-US" dirty="0"/>
          </a:p>
        </p:txBody>
      </p:sp>
      <p:sp>
        <p:nvSpPr>
          <p:cNvPr id="4" name="Slide Number Placeholder 3"/>
          <p:cNvSpPr>
            <a:spLocks noGrp="1"/>
          </p:cNvSpPr>
          <p:nvPr>
            <p:ph type="sldNum" sz="quarter" idx="5"/>
          </p:nvPr>
        </p:nvSpPr>
        <p:spPr/>
        <p:txBody>
          <a:bodyPr/>
          <a:lstStyle/>
          <a:p>
            <a:fld id="{5230BF46-24E7-4FD5-8171-B453ACD2DA52}" type="slidenum">
              <a:rPr lang="en-US" smtClean="0"/>
              <a:pPr/>
              <a:t>6</a:t>
            </a:fld>
            <a:endParaRPr lang="en-US"/>
          </a:p>
        </p:txBody>
      </p:sp>
    </p:spTree>
    <p:extLst>
      <p:ext uri="{BB962C8B-B14F-4D97-AF65-F5344CB8AC3E}">
        <p14:creationId xmlns:p14="http://schemas.microsoft.com/office/powerpoint/2010/main" val="1412871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đếm</a:t>
            </a:r>
            <a:r>
              <a:rPr lang="en-US" dirty="0"/>
              <a:t> </a:t>
            </a:r>
            <a:r>
              <a:rPr lang="en-US" dirty="0" err="1"/>
              <a:t>ngược</a:t>
            </a:r>
            <a:r>
              <a:rPr lang="en-US" dirty="0"/>
              <a:t> </a:t>
            </a:r>
            <a:r>
              <a:rPr lang="en-US" dirty="0" err="1"/>
              <a:t>thời</a:t>
            </a:r>
            <a:r>
              <a:rPr lang="en-US" dirty="0"/>
              <a:t> </a:t>
            </a:r>
            <a:r>
              <a:rPr lang="en-US" dirty="0" err="1"/>
              <a:t>gian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2510" rtl="0" eaLnBrk="1" fontAlgn="auto" latinLnBrk="0" hangingPunct="1">
              <a:lnSpc>
                <a:spcPct val="100000"/>
              </a:lnSpc>
              <a:spcBef>
                <a:spcPts val="0"/>
              </a:spcBef>
              <a:spcAft>
                <a:spcPts val="0"/>
              </a:spcAft>
              <a:buClrTx/>
              <a:buSzTx/>
              <a:buFontTx/>
              <a:buNone/>
              <a:tabLst/>
              <a:defRPr/>
            </a:pPr>
            <a:fld id="{5230BF46-24E7-4FD5-8171-B453ACD2DA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251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6142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đếm</a:t>
            </a:r>
            <a:r>
              <a:rPr lang="en-US" dirty="0"/>
              <a:t> </a:t>
            </a:r>
            <a:r>
              <a:rPr lang="en-US" dirty="0" err="1"/>
              <a:t>ngược</a:t>
            </a:r>
            <a:r>
              <a:rPr lang="en-US" dirty="0"/>
              <a:t> </a:t>
            </a:r>
            <a:r>
              <a:rPr lang="en-US" dirty="0" err="1"/>
              <a:t>thời</a:t>
            </a:r>
            <a:r>
              <a:rPr lang="en-US" dirty="0"/>
              <a:t> </a:t>
            </a:r>
            <a:r>
              <a:rPr lang="en-US" dirty="0" err="1"/>
              <a:t>gian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2510" rtl="0" eaLnBrk="1" fontAlgn="auto" latinLnBrk="0" hangingPunct="1">
              <a:lnSpc>
                <a:spcPct val="100000"/>
              </a:lnSpc>
              <a:spcBef>
                <a:spcPts val="0"/>
              </a:spcBef>
              <a:spcAft>
                <a:spcPts val="0"/>
              </a:spcAft>
              <a:buClrTx/>
              <a:buSzTx/>
              <a:buFontTx/>
              <a:buNone/>
              <a:tabLst/>
              <a:defRPr/>
            </a:pPr>
            <a:fld id="{5230BF46-24E7-4FD5-8171-B453ACD2DA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251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3488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đếm</a:t>
            </a:r>
            <a:r>
              <a:rPr lang="en-US" dirty="0"/>
              <a:t> </a:t>
            </a:r>
            <a:r>
              <a:rPr lang="en-US" dirty="0" err="1"/>
              <a:t>ngược</a:t>
            </a:r>
            <a:r>
              <a:rPr lang="en-US" dirty="0"/>
              <a:t> </a:t>
            </a:r>
            <a:r>
              <a:rPr lang="en-US" dirty="0" err="1"/>
              <a:t>thời</a:t>
            </a:r>
            <a:r>
              <a:rPr lang="en-US" dirty="0"/>
              <a:t> </a:t>
            </a:r>
            <a:r>
              <a:rPr lang="en-US" dirty="0" err="1"/>
              <a:t>gian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2510" rtl="0" eaLnBrk="1" fontAlgn="auto" latinLnBrk="0" hangingPunct="1">
              <a:lnSpc>
                <a:spcPct val="100000"/>
              </a:lnSpc>
              <a:spcBef>
                <a:spcPts val="0"/>
              </a:spcBef>
              <a:spcAft>
                <a:spcPts val="0"/>
              </a:spcAft>
              <a:buClrTx/>
              <a:buSzTx/>
              <a:buFontTx/>
              <a:buNone/>
              <a:tabLst/>
              <a:defRPr/>
            </a:pPr>
            <a:fld id="{5230BF46-24E7-4FD5-8171-B453ACD2DA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251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123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đếm</a:t>
            </a:r>
            <a:r>
              <a:rPr lang="en-US" dirty="0"/>
              <a:t> </a:t>
            </a:r>
            <a:r>
              <a:rPr lang="en-US" dirty="0" err="1"/>
              <a:t>ngược</a:t>
            </a:r>
            <a:r>
              <a:rPr lang="en-US" dirty="0"/>
              <a:t> </a:t>
            </a:r>
            <a:r>
              <a:rPr lang="en-US" dirty="0" err="1"/>
              <a:t>thời</a:t>
            </a:r>
            <a:r>
              <a:rPr lang="en-US" dirty="0"/>
              <a:t> </a:t>
            </a:r>
            <a:r>
              <a:rPr lang="en-US" dirty="0" err="1"/>
              <a:t>gian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2510" rtl="0" eaLnBrk="1" fontAlgn="auto" latinLnBrk="0" hangingPunct="1">
              <a:lnSpc>
                <a:spcPct val="100000"/>
              </a:lnSpc>
              <a:spcBef>
                <a:spcPts val="0"/>
              </a:spcBef>
              <a:spcAft>
                <a:spcPts val="0"/>
              </a:spcAft>
              <a:buClrTx/>
              <a:buSzTx/>
              <a:buFontTx/>
              <a:buNone/>
              <a:tabLst/>
              <a:defRPr/>
            </a:pPr>
            <a:fld id="{5230BF46-24E7-4FD5-8171-B453ACD2DA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251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2914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đếm</a:t>
            </a:r>
            <a:r>
              <a:rPr lang="en-US" dirty="0"/>
              <a:t> </a:t>
            </a:r>
            <a:r>
              <a:rPr lang="en-US" dirty="0" err="1"/>
              <a:t>ngược</a:t>
            </a:r>
            <a:r>
              <a:rPr lang="en-US" dirty="0"/>
              <a:t> </a:t>
            </a:r>
            <a:r>
              <a:rPr lang="en-US" dirty="0" err="1"/>
              <a:t>thời</a:t>
            </a:r>
            <a:r>
              <a:rPr lang="en-US" dirty="0"/>
              <a:t> </a:t>
            </a:r>
            <a:r>
              <a:rPr lang="en-US" dirty="0" err="1"/>
              <a:t>gian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2510" rtl="0" eaLnBrk="1" fontAlgn="auto" latinLnBrk="0" hangingPunct="1">
              <a:lnSpc>
                <a:spcPct val="100000"/>
              </a:lnSpc>
              <a:spcBef>
                <a:spcPts val="0"/>
              </a:spcBef>
              <a:spcAft>
                <a:spcPts val="0"/>
              </a:spcAft>
              <a:buClrTx/>
              <a:buSzTx/>
              <a:buFontTx/>
              <a:buNone/>
              <a:tabLst/>
              <a:defRPr/>
            </a:pPr>
            <a:fld id="{5230BF46-24E7-4FD5-8171-B453ACD2DA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251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4071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1C8935-5503-46B3-AA64-FDD06962785D}"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pPr/>
              <a:t>‹#›</a:t>
            </a:fld>
            <a:endParaRPr lang="en-US"/>
          </a:p>
        </p:txBody>
      </p:sp>
      <p:sp>
        <p:nvSpPr>
          <p:cNvPr id="7" name="Oval 6">
            <a:extLst>
              <a:ext uri="{FF2B5EF4-FFF2-40B4-BE49-F238E27FC236}">
                <a16:creationId xmlns:a16="http://schemas.microsoft.com/office/drawing/2014/main" id="{1146B2CB-5A67-4AB8-9A1B-7AE29B183FB4}"/>
              </a:ext>
            </a:extLst>
          </p:cNvPr>
          <p:cNvSpPr/>
          <p:nvPr userDrawn="1"/>
        </p:nvSpPr>
        <p:spPr>
          <a:xfrm>
            <a:off x="2629364"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a:extLst>
              <a:ext uri="{FF2B5EF4-FFF2-40B4-BE49-F238E27FC236}">
                <a16:creationId xmlns:a16="http://schemas.microsoft.com/office/drawing/2014/main" id="{55BF17BB-90D7-48D1-A408-C4A17A18C95C}"/>
              </a:ext>
            </a:extLst>
          </p:cNvPr>
          <p:cNvSpPr/>
          <p:nvPr userDrawn="1"/>
        </p:nvSpPr>
        <p:spPr>
          <a:xfrm>
            <a:off x="11139857" y="6"/>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 y="2004"/>
            <a:ext cx="12184879" cy="685399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 y="2004"/>
            <a:ext cx="12184879" cy="685399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4"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4/9/2025</a:t>
            </a:fld>
            <a:endParaRPr lang="en-US"/>
          </a:p>
        </p:txBody>
      </p:sp>
      <p:sp>
        <p:nvSpPr>
          <p:cNvPr id="16" name="Google Shape;16;p7"/>
          <p:cNvSpPr txBox="1">
            <a:spLocks noGrp="1"/>
          </p:cNvSpPr>
          <p:nvPr>
            <p:ph type="ftr" idx="11"/>
          </p:nvPr>
        </p:nvSpPr>
        <p:spPr>
          <a:xfrm>
            <a:off x="4038601"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
        <p:nvSpPr>
          <p:cNvPr id="18" name="Google Shape;18;p7"/>
          <p:cNvSpPr/>
          <p:nvPr/>
        </p:nvSpPr>
        <p:spPr>
          <a:xfrm>
            <a:off x="2629365" y="1930595"/>
            <a:ext cx="852022" cy="852022"/>
          </a:xfrm>
          <a:prstGeom prst="ellipse">
            <a:avLst/>
          </a:prstGeom>
          <a:solidFill>
            <a:srgbClr val="FEE599"/>
          </a:solidFill>
          <a:ln>
            <a:noFill/>
          </a:ln>
        </p:spPr>
        <p:txBody>
          <a:bodyPr spcFirstLastPara="1" wrap="square" lIns="91389" tIns="45682" rIns="91389" bIns="45682"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C94BE59B-8762-4673-A68F-7BB4BC8F730A}"/>
              </a:ext>
            </a:extLst>
          </p:cNvPr>
          <p:cNvSpPr/>
          <p:nvPr userDrawn="1"/>
        </p:nvSpPr>
        <p:spPr>
          <a:xfrm>
            <a:off x="11134895" y="136529"/>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6387380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Title and Content"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3" y="2004"/>
            <a:ext cx="12165839" cy="6853994"/>
          </a:xfrm>
          <a:prstGeom prst="rect">
            <a:avLst/>
          </a:prstGeom>
          <a:noFill/>
          <a:ln>
            <a:noFill/>
          </a:ln>
        </p:spPr>
      </p:pic>
    </p:spTree>
    <p:extLst>
      <p:ext uri="{BB962C8B-B14F-4D97-AF65-F5344CB8AC3E}">
        <p14:creationId xmlns:p14="http://schemas.microsoft.com/office/powerpoint/2010/main" val="375493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Title and Content"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3" y="2007"/>
            <a:ext cx="12165839" cy="6853993"/>
          </a:xfrm>
          <a:prstGeom prst="rect">
            <a:avLst/>
          </a:prstGeom>
          <a:noFill/>
          <a:ln>
            <a:noFill/>
          </a:ln>
        </p:spPr>
      </p:pic>
      <p:sp>
        <p:nvSpPr>
          <p:cNvPr id="37" name="Google Shape;37;p10"/>
          <p:cNvSpPr txBox="1">
            <a:spLocks noGrp="1"/>
          </p:cNvSpPr>
          <p:nvPr>
            <p:ph type="dt" idx="10"/>
          </p:nvPr>
        </p:nvSpPr>
        <p:spPr>
          <a:xfrm>
            <a:off x="838203"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4/9/2025</a:t>
            </a:fld>
            <a:endParaRPr lang="en-US"/>
          </a:p>
        </p:txBody>
      </p:sp>
      <p:sp>
        <p:nvSpPr>
          <p:cNvPr id="38" name="Google Shape;38;p10"/>
          <p:cNvSpPr txBox="1">
            <a:spLocks noGrp="1"/>
          </p:cNvSpPr>
          <p:nvPr>
            <p:ph type="ftr" idx="11"/>
          </p:nvPr>
        </p:nvSpPr>
        <p:spPr>
          <a:xfrm>
            <a:off x="4038601"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2187039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3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3" y="20646"/>
            <a:ext cx="12184879" cy="6816715"/>
          </a:xfrm>
          <a:prstGeom prst="rect">
            <a:avLst/>
          </a:prstGeom>
          <a:noFill/>
          <a:ln>
            <a:noFill/>
          </a:ln>
        </p:spPr>
      </p:pic>
      <p:sp>
        <p:nvSpPr>
          <p:cNvPr id="23" name="Google Shape;23;p8"/>
          <p:cNvSpPr txBox="1">
            <a:spLocks noGrp="1"/>
          </p:cNvSpPr>
          <p:nvPr>
            <p:ph type="dt" idx="10"/>
          </p:nvPr>
        </p:nvSpPr>
        <p:spPr>
          <a:xfrm>
            <a:off x="838203"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4/9/2025</a:t>
            </a:fld>
            <a:endParaRPr lang="en-US"/>
          </a:p>
        </p:txBody>
      </p:sp>
      <p:sp>
        <p:nvSpPr>
          <p:cNvPr id="24" name="Google Shape;24;p8"/>
          <p:cNvSpPr txBox="1">
            <a:spLocks noGrp="1"/>
          </p:cNvSpPr>
          <p:nvPr>
            <p:ph type="ftr" idx="11"/>
          </p:nvPr>
        </p:nvSpPr>
        <p:spPr>
          <a:xfrm>
            <a:off x="4038601"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2322368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2_Title and Content" userDrawn="1">
  <p:cSld name="3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4/9/2025</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757103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11" y="1"/>
            <a:ext cx="12184879"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1" y="4"/>
            <a:ext cx="12191999" cy="686380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533F47-D070-46B1-A7A9-27BDB0E74585}"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5B9829-CCAD-4883-A682-4EB7226E6E84}" type="slidenum">
              <a:rPr lang="en-US" smtClean="0"/>
              <a:pPr/>
              <a:t>‹#›</a:t>
            </a:fld>
            <a:endParaRPr lang="en-US"/>
          </a:p>
        </p:txBody>
      </p:sp>
      <p:pic>
        <p:nvPicPr>
          <p:cNvPr id="8" name="Picture 7">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 y="2004"/>
            <a:ext cx="12184879" cy="685399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10" name="Picture 9">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0"/>
            <a:ext cx="12191999"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 y="2004"/>
            <a:ext cx="12184879" cy="685399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 y="2004"/>
            <a:ext cx="12184879" cy="685399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 y="2004"/>
            <a:ext cx="12184879" cy="685399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37" r:id="rId15"/>
    <p:sldLayoutId id="2147483835"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4.xml"/><Relationship Id="rId7" Type="http://schemas.openxmlformats.org/officeDocument/2006/relationships/audio" Target="../media/audio3.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6.xml"/><Relationship Id="rId9" Type="http://schemas.openxmlformats.org/officeDocument/2006/relationships/image" Target="../media/image17.wmf"/></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4.xml"/><Relationship Id="rId7" Type="http://schemas.openxmlformats.org/officeDocument/2006/relationships/audio" Target="../media/audio3.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5.png"/><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7.xml"/><Relationship Id="rId9" Type="http://schemas.openxmlformats.org/officeDocument/2006/relationships/image" Target="../media/image17.wmf"/></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4.xml"/><Relationship Id="rId7" Type="http://schemas.openxmlformats.org/officeDocument/2006/relationships/audio" Target="../media/audio3.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9.png"/><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17.wmf"/></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4.xml"/><Relationship Id="rId7" Type="http://schemas.openxmlformats.org/officeDocument/2006/relationships/audio" Target="../media/audio3.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17.wmf"/></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4.xml"/><Relationship Id="rId7" Type="http://schemas.openxmlformats.org/officeDocument/2006/relationships/audio" Target="../media/audio3.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1.png"/><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17.wmf"/></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4.xml"/><Relationship Id="rId7" Type="http://schemas.openxmlformats.org/officeDocument/2006/relationships/audio" Target="../media/audio3.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2.png"/><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wmf"/></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4.xml"/><Relationship Id="rId7" Type="http://schemas.openxmlformats.org/officeDocument/2006/relationships/audio" Target="../media/audio3.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3.png"/><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image" Target="../media/image1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BBFE14ED-9759-BF4B-E5CE-66BF6BB8ECFD}"/>
              </a:ext>
            </a:extLst>
          </p:cNvPr>
          <p:cNvSpPr/>
          <p:nvPr/>
        </p:nvSpPr>
        <p:spPr>
          <a:xfrm>
            <a:off x="1258887" y="-1212171"/>
            <a:ext cx="9136592" cy="6501722"/>
          </a:xfrm>
          <a:prstGeom prst="ellipse">
            <a:avLst/>
          </a:prstGeom>
          <a:solidFill>
            <a:srgbClr val="007A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pic>
        <p:nvPicPr>
          <p:cNvPr id="19" name="Picture 4">
            <a:extLst>
              <a:ext uri="{FF2B5EF4-FFF2-40B4-BE49-F238E27FC236}">
                <a16:creationId xmlns:a16="http://schemas.microsoft.com/office/drawing/2014/main" id="{7B026649-0FF5-E443-D3CF-2BAAEC4BFE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227678">
            <a:off x="9060871" y="1571936"/>
            <a:ext cx="1984375" cy="1919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a:extLst>
              <a:ext uri="{FF2B5EF4-FFF2-40B4-BE49-F238E27FC236}">
                <a16:creationId xmlns:a16="http://schemas.microsoft.com/office/drawing/2014/main" id="{C3E9E47A-DDA8-F355-1E65-4D62087C59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61958">
            <a:off x="1056559" y="1262630"/>
            <a:ext cx="124036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23">
            <a:extLst>
              <a:ext uri="{FF2B5EF4-FFF2-40B4-BE49-F238E27FC236}">
                <a16:creationId xmlns:a16="http://schemas.microsoft.com/office/drawing/2014/main" id="{98B6BAA8-6B10-EA48-3B81-2CD167ECF806}"/>
              </a:ext>
            </a:extLst>
          </p:cNvPr>
          <p:cNvSpPr>
            <a:spLocks noChangeArrowheads="1"/>
          </p:cNvSpPr>
          <p:nvPr/>
        </p:nvSpPr>
        <p:spPr bwMode="auto">
          <a:xfrm>
            <a:off x="1498600" y="122986"/>
            <a:ext cx="9194800" cy="217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4800" b="1" dirty="0">
                <a:solidFill>
                  <a:schemeClr val="bg1"/>
                </a:solidFill>
                <a:latin typeface="Times New Roman" panose="02020603050405020304" pitchFamily="18" charset="0"/>
                <a:cs typeface="Times New Roman" panose="02020603050405020304" pitchFamily="18" charset="0"/>
              </a:rPr>
              <a:t>CHÀO MỪNG QUÝ THẦY CÔ ĐẾN VỚI TIẾT HỌC</a:t>
            </a:r>
          </a:p>
        </p:txBody>
      </p:sp>
      <p:pic>
        <p:nvPicPr>
          <p:cNvPr id="25" name="Picture 20">
            <a:extLst>
              <a:ext uri="{FF2B5EF4-FFF2-40B4-BE49-F238E27FC236}">
                <a16:creationId xmlns:a16="http://schemas.microsoft.com/office/drawing/2014/main" id="{638C4FC0-0DF1-A8D0-DAED-209EF40E2A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1992" y="5289551"/>
            <a:ext cx="195262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0">
            <a:extLst>
              <a:ext uri="{FF2B5EF4-FFF2-40B4-BE49-F238E27FC236}">
                <a16:creationId xmlns:a16="http://schemas.microsoft.com/office/drawing/2014/main" id="{185B91B6-AA88-7F1A-21E3-7F1F6EB2A7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17743" y="5303309"/>
            <a:ext cx="195368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65">
            <a:extLst>
              <a:ext uri="{FF2B5EF4-FFF2-40B4-BE49-F238E27FC236}">
                <a16:creationId xmlns:a16="http://schemas.microsoft.com/office/drawing/2014/main" id="{6C5F883E-6CA6-CDE0-78D5-EFD6F6E180C6}"/>
              </a:ext>
            </a:extLst>
          </p:cNvPr>
          <p:cNvSpPr>
            <a:spLocks noChangeArrowheads="1" noChangeShapeType="1" noTextEdit="1"/>
          </p:cNvSpPr>
          <p:nvPr/>
        </p:nvSpPr>
        <p:spPr bwMode="auto">
          <a:xfrm>
            <a:off x="3492500" y="2570373"/>
            <a:ext cx="5207000" cy="696027"/>
          </a:xfrm>
          <a:prstGeom prst="rect">
            <a:avLst/>
          </a:prstGeom>
          <a:ln>
            <a:noFill/>
          </a:ln>
        </p:spPr>
        <p:txBody>
          <a:bodyPr wrap="none" fromWordArt="1">
            <a:prstTxWarp prst="textPlain">
              <a:avLst>
                <a:gd name="adj" fmla="val 50000"/>
              </a:avLst>
            </a:prstTxWarp>
          </a:bodyPr>
          <a:lstStyle/>
          <a:p>
            <a:pPr algn="ctr"/>
            <a:r>
              <a:rPr lang="vi-VN" sz="3600" b="1" kern="10" dirty="0">
                <a:ln w="9525">
                  <a:solidFill>
                    <a:srgbClr val="FF3300"/>
                  </a:solidFill>
                  <a:round/>
                  <a:headEnd/>
                  <a:tailEnd/>
                </a:ln>
                <a:solidFill>
                  <a:srgbClr val="000099"/>
                </a:solidFill>
                <a:effectLst>
                  <a:outerShdw dist="53882" dir="2700000" algn="ctr" rotWithShape="0">
                    <a:srgbClr val="9999FF">
                      <a:alpha val="80000"/>
                    </a:srgbClr>
                  </a:outerShdw>
                </a:effectLst>
                <a:latin typeface="Arial"/>
                <a:cs typeface="Arial"/>
              </a:rPr>
              <a:t>T</a:t>
            </a:r>
            <a:r>
              <a:rPr lang="en-US" sz="3600" b="1" kern="10" dirty="0" err="1">
                <a:ln w="9525">
                  <a:solidFill>
                    <a:srgbClr val="FF3300"/>
                  </a:solidFill>
                  <a:round/>
                  <a:headEnd/>
                  <a:tailEnd/>
                </a:ln>
                <a:solidFill>
                  <a:srgbClr val="000099"/>
                </a:solidFill>
                <a:effectLst>
                  <a:outerShdw dist="53882" dir="2700000" algn="ctr" rotWithShape="0">
                    <a:srgbClr val="9999FF">
                      <a:alpha val="80000"/>
                    </a:srgbClr>
                  </a:outerShdw>
                </a:effectLst>
                <a:latin typeface="Arial"/>
                <a:cs typeface="Arial"/>
              </a:rPr>
              <a:t>iếng</a:t>
            </a:r>
            <a:r>
              <a:rPr lang="en-US" sz="3600" b="1" kern="10" dirty="0">
                <a:ln w="9525">
                  <a:solidFill>
                    <a:srgbClr val="FF3300"/>
                  </a:solidFill>
                  <a:round/>
                  <a:headEnd/>
                  <a:tailEnd/>
                </a:ln>
                <a:solidFill>
                  <a:srgbClr val="000099"/>
                </a:solidFill>
                <a:effectLst>
                  <a:outerShdw dist="53882" dir="2700000" algn="ctr" rotWithShape="0">
                    <a:srgbClr val="9999FF">
                      <a:alpha val="80000"/>
                    </a:srgbClr>
                  </a:outerShdw>
                </a:effectLst>
                <a:latin typeface="Arial"/>
                <a:cs typeface="Arial"/>
              </a:rPr>
              <a:t> </a:t>
            </a:r>
            <a:r>
              <a:rPr lang="en-US" sz="3600" b="1" kern="10" dirty="0" err="1">
                <a:ln w="9525">
                  <a:solidFill>
                    <a:srgbClr val="FF3300"/>
                  </a:solidFill>
                  <a:round/>
                  <a:headEnd/>
                  <a:tailEnd/>
                </a:ln>
                <a:solidFill>
                  <a:srgbClr val="000099"/>
                </a:solidFill>
                <a:effectLst>
                  <a:outerShdw dist="53882" dir="2700000" algn="ctr" rotWithShape="0">
                    <a:srgbClr val="9999FF">
                      <a:alpha val="80000"/>
                    </a:srgbClr>
                  </a:outerShdw>
                </a:effectLst>
                <a:latin typeface="Arial"/>
                <a:cs typeface="Arial"/>
              </a:rPr>
              <a:t>việt</a:t>
            </a:r>
            <a:r>
              <a:rPr lang="vi-VN" sz="3600" b="1" kern="10" dirty="0">
                <a:ln w="9525">
                  <a:solidFill>
                    <a:srgbClr val="FF3300"/>
                  </a:solidFill>
                  <a:round/>
                  <a:headEnd/>
                  <a:tailEnd/>
                </a:ln>
                <a:solidFill>
                  <a:srgbClr val="000099"/>
                </a:solidFill>
                <a:effectLst>
                  <a:outerShdw dist="53882" dir="2700000" algn="ctr" rotWithShape="0">
                    <a:srgbClr val="9999FF">
                      <a:alpha val="80000"/>
                    </a:srgbClr>
                  </a:outerShdw>
                </a:effectLst>
                <a:latin typeface="Arial"/>
                <a:cs typeface="Arial"/>
              </a:rPr>
              <a:t> lớp 2</a:t>
            </a:r>
            <a:endParaRPr lang="en-US" sz="3600" b="1" kern="10" dirty="0">
              <a:ln w="9525">
                <a:solidFill>
                  <a:srgbClr val="FF3300"/>
                </a:solidFill>
                <a:round/>
                <a:headEnd/>
                <a:tailEnd/>
              </a:ln>
              <a:solidFill>
                <a:srgbClr val="000099"/>
              </a:solidFill>
              <a:effectLst>
                <a:outerShdw dist="53882" dir="2700000" algn="ctr" rotWithShape="0">
                  <a:srgbClr val="9999FF">
                    <a:alpha val="80000"/>
                  </a:srgbClr>
                </a:outerShdw>
              </a:effectLst>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2000" fill="hold"/>
                                        <p:tgtEl>
                                          <p:spTgt spid="23"/>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19"/>
                                        </p:tgtEl>
                                        <p:attrNameLst>
                                          <p:attrName>r</p:attrName>
                                        </p:attrNameLst>
                                      </p:cBhvr>
                                    </p:animRot>
                                  </p:childTnLst>
                                </p:cTn>
                              </p:par>
                            </p:childTnLst>
                          </p:cTn>
                        </p:par>
                        <p:par>
                          <p:cTn id="9" fill="hold" nodeType="afterGroup">
                            <p:stCondLst>
                              <p:cond delay="2000"/>
                            </p:stCondLst>
                            <p:childTnLst>
                              <p:par>
                                <p:cTn id="10" presetID="8" presetClass="emph" presetSubtype="0" repeatCount="2000" fill="hold" nodeType="afterEffect">
                                  <p:stCondLst>
                                    <p:cond delay="0"/>
                                  </p:stCondLst>
                                  <p:childTnLst>
                                    <p:animRot by="21600000">
                                      <p:cBhvr>
                                        <p:cTn id="11" dur="2000" fill="hold"/>
                                        <p:tgtEl>
                                          <p:spTgt spid="25"/>
                                        </p:tgtEl>
                                        <p:attrNameLst>
                                          <p:attrName>r</p:attrName>
                                        </p:attrNameLst>
                                      </p:cBhvr>
                                    </p:animRot>
                                  </p:childTnLst>
                                </p:cTn>
                              </p:par>
                              <p:par>
                                <p:cTn id="12" presetID="8" presetClass="emph" presetSubtype="0" repeatCount="2000" fill="hold" nodeType="withEffect">
                                  <p:stCondLst>
                                    <p:cond delay="0"/>
                                  </p:stCondLst>
                                  <p:childTnLst>
                                    <p:animRot by="21600000">
                                      <p:cBhvr>
                                        <p:cTn id="13" dur="2000" fill="hold"/>
                                        <p:tgtEl>
                                          <p:spTgt spid="26"/>
                                        </p:tgtEl>
                                        <p:attrNameLst>
                                          <p:attrName>r</p:attrName>
                                        </p:attrNameLst>
                                      </p:cBhvr>
                                    </p:animRot>
                                  </p:childTnLst>
                                </p:cTn>
                              </p:par>
                              <p:par>
                                <p:cTn id="14" presetID="31" presetClass="entr" presetSubtype="0" fill="hold" grpId="0" nodeType="withEffect">
                                  <p:stCondLst>
                                    <p:cond delay="0"/>
                                  </p:stCondLst>
                                  <p:iterate type="lt">
                                    <p:tmPct val="5000"/>
                                  </p:iterate>
                                  <p:childTnLst>
                                    <p:set>
                                      <p:cBhvr>
                                        <p:cTn id="15" dur="1" fill="hold">
                                          <p:stCondLst>
                                            <p:cond delay="0"/>
                                          </p:stCondLst>
                                        </p:cTn>
                                        <p:tgtEl>
                                          <p:spTgt spid="2"/>
                                        </p:tgtEl>
                                        <p:attrNameLst>
                                          <p:attrName>style.visibility</p:attrName>
                                        </p:attrNameLst>
                                      </p:cBhvr>
                                      <p:to>
                                        <p:strVal val="visible"/>
                                      </p:to>
                                    </p:set>
                                    <p:anim calcmode="lin" valueType="num">
                                      <p:cBhvr>
                                        <p:cTn id="16" dur="2000" fill="hold"/>
                                        <p:tgtEl>
                                          <p:spTgt spid="2"/>
                                        </p:tgtEl>
                                        <p:attrNameLst>
                                          <p:attrName>ppt_w</p:attrName>
                                        </p:attrNameLst>
                                      </p:cBhvr>
                                      <p:tavLst>
                                        <p:tav tm="0">
                                          <p:val>
                                            <p:fltVal val="0"/>
                                          </p:val>
                                        </p:tav>
                                        <p:tav tm="100000">
                                          <p:val>
                                            <p:strVal val="#ppt_w"/>
                                          </p:val>
                                        </p:tav>
                                      </p:tavLst>
                                    </p:anim>
                                    <p:anim calcmode="lin" valueType="num">
                                      <p:cBhvr>
                                        <p:cTn id="17" dur="2000" fill="hold"/>
                                        <p:tgtEl>
                                          <p:spTgt spid="2"/>
                                        </p:tgtEl>
                                        <p:attrNameLst>
                                          <p:attrName>ppt_h</p:attrName>
                                        </p:attrNameLst>
                                      </p:cBhvr>
                                      <p:tavLst>
                                        <p:tav tm="0">
                                          <p:val>
                                            <p:fltVal val="0"/>
                                          </p:val>
                                        </p:tav>
                                        <p:tav tm="100000">
                                          <p:val>
                                            <p:strVal val="#ppt_h"/>
                                          </p:val>
                                        </p:tav>
                                      </p:tavLst>
                                    </p:anim>
                                    <p:anim calcmode="lin" valueType="num">
                                      <p:cBhvr>
                                        <p:cTn id="18" dur="2000" fill="hold"/>
                                        <p:tgtEl>
                                          <p:spTgt spid="2"/>
                                        </p:tgtEl>
                                        <p:attrNameLst>
                                          <p:attrName>style.rotation</p:attrName>
                                        </p:attrNameLst>
                                      </p:cBhvr>
                                      <p:tavLst>
                                        <p:tav tm="0">
                                          <p:val>
                                            <p:fltVal val="90"/>
                                          </p:val>
                                        </p:tav>
                                        <p:tav tm="100000">
                                          <p:val>
                                            <p:fltVal val="0"/>
                                          </p:val>
                                        </p:tav>
                                      </p:tavLst>
                                    </p:anim>
                                    <p:animEffect transition="in" filter="fade">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E3D28F0-8468-4B90-BF9C-5ABA97A1B2B3}"/>
              </a:ext>
            </a:extLst>
          </p:cNvPr>
          <p:cNvPicPr>
            <a:picLocks noChangeAspect="1"/>
          </p:cNvPicPr>
          <p:nvPr/>
        </p:nvPicPr>
        <p:blipFill rotWithShape="1">
          <a:blip r:embed="rId8">
            <a:extLst>
              <a:ext uri="{28A0092B-C50C-407E-A947-70E740481C1C}">
                <a14:useLocalDpi xmlns:a14="http://schemas.microsoft.com/office/drawing/2010/main" val="0"/>
              </a:ext>
            </a:extLst>
          </a:blip>
          <a:srcRect b="7773"/>
          <a:stretch/>
        </p:blipFill>
        <p:spPr>
          <a:xfrm>
            <a:off x="0" y="15494"/>
            <a:ext cx="12192000" cy="6842505"/>
          </a:xfrm>
          <a:prstGeom prst="rect">
            <a:avLst/>
          </a:prstGeom>
        </p:spPr>
      </p:pic>
      <p:sp>
        <p:nvSpPr>
          <p:cNvPr id="29" name="A"/>
          <p:cNvSpPr/>
          <p:nvPr/>
        </p:nvSpPr>
        <p:spPr>
          <a:xfrm>
            <a:off x="3327977" y="4259268"/>
            <a:ext cx="6014955"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FF00"/>
                </a:solidFill>
                <a:latin typeface="Times New Roman" panose="02020603050405020304" pitchFamily="18" charset="0"/>
                <a:cs typeface="Times New Roman" panose="02020603050405020304" pitchFamily="18" charset="0"/>
              </a:rPr>
              <a:t>Rồng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rắn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lên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mây</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9"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6030655" y="-1028700"/>
            <a:ext cx="609600" cy="609600"/>
          </a:xfrm>
          <a:prstGeom prst="rect">
            <a:avLst/>
          </a:prstGeom>
        </p:spPr>
      </p:pic>
      <p:pic>
        <p:nvPicPr>
          <p:cNvPr id="25" name="Picture 24">
            <a:extLst>
              <a:ext uri="{FF2B5EF4-FFF2-40B4-BE49-F238E27FC236}">
                <a16:creationId xmlns:a16="http://schemas.microsoft.com/office/drawing/2014/main" id="{156E5067-AAA3-4AE9-8EA2-7A6493C8DCD9}"/>
              </a:ext>
            </a:extLst>
          </p:cNvPr>
          <p:cNvPicPr>
            <a:picLocks noChangeAspect="1"/>
          </p:cNvPicPr>
          <p:nvPr/>
        </p:nvPicPr>
        <p:blipFill>
          <a:blip r:embed="rId11"/>
          <a:stretch>
            <a:fillRect/>
          </a:stretch>
        </p:blipFill>
        <p:spPr>
          <a:xfrm>
            <a:off x="2543976" y="1193120"/>
            <a:ext cx="7582958" cy="2829320"/>
          </a:xfrm>
          <a:prstGeom prst="rect">
            <a:avLst/>
          </a:prstGeom>
        </p:spPr>
      </p:pic>
    </p:spTree>
    <p:extLst>
      <p:ext uri="{BB962C8B-B14F-4D97-AF65-F5344CB8AC3E}">
        <p14:creationId xmlns:p14="http://schemas.microsoft.com/office/powerpoint/2010/main" val="30074593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6" fill="hold"/>
                                        <p:tgtEl>
                                          <p:spTgt spid="52"/>
                                        </p:tgtEl>
                                      </p:cBhvr>
                                    </p:cmd>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750"/>
                                        <p:tgtEl>
                                          <p:spTgt spid="29"/>
                                        </p:tgtEl>
                                      </p:cBhvr>
                                    </p:animEffect>
                                    <p:anim calcmode="lin" valueType="num">
                                      <p:cBhvr>
                                        <p:cTn id="12" dur="750" fill="hold"/>
                                        <p:tgtEl>
                                          <p:spTgt spid="29"/>
                                        </p:tgtEl>
                                        <p:attrNameLst>
                                          <p:attrName>style.rotation</p:attrName>
                                        </p:attrNameLst>
                                      </p:cBhvr>
                                      <p:tavLst>
                                        <p:tav tm="0">
                                          <p:val>
                                            <p:fltVal val="720"/>
                                          </p:val>
                                        </p:tav>
                                        <p:tav tm="100000">
                                          <p:val>
                                            <p:fltVal val="0"/>
                                          </p:val>
                                        </p:tav>
                                      </p:tavLst>
                                    </p:anim>
                                    <p:anim calcmode="lin" valueType="num">
                                      <p:cBhvr>
                                        <p:cTn id="13" dur="750" fill="hold"/>
                                        <p:tgtEl>
                                          <p:spTgt spid="29"/>
                                        </p:tgtEl>
                                        <p:attrNameLst>
                                          <p:attrName>ppt_h</p:attrName>
                                        </p:attrNameLst>
                                      </p:cBhvr>
                                      <p:tavLst>
                                        <p:tav tm="0">
                                          <p:val>
                                            <p:fltVal val="0"/>
                                          </p:val>
                                        </p:tav>
                                        <p:tav tm="100000">
                                          <p:val>
                                            <p:strVal val="#ppt_h"/>
                                          </p:val>
                                        </p:tav>
                                      </p:tavLst>
                                    </p:anim>
                                    <p:anim calcmode="lin" valueType="num">
                                      <p:cBhvr>
                                        <p:cTn id="14" dur="750" fill="hold"/>
                                        <p:tgtEl>
                                          <p:spTgt spid="2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9"/>
                    </p:tgtEl>
                  </p:cond>
                </p:stCondLst>
                <p:endSync evt="end" delay="0">
                  <p:rtn val="all"/>
                </p:endSync>
                <p:childTnLst>
                  <p:par>
                    <p:cTn id="16" fill="hold">
                      <p:stCondLst>
                        <p:cond delay="0"/>
                      </p:stCondLst>
                      <p:childTnLst>
                        <p:par>
                          <p:cTn id="17" fill="hold">
                            <p:stCondLst>
                              <p:cond delay="0"/>
                            </p:stCondLst>
                            <p:childTnLst>
                              <p:par>
                                <p:cTn id="18" presetID="21" presetClass="emph" presetSubtype="0" fill="hold" grpId="1" nodeType="clickEffect">
                                  <p:stCondLst>
                                    <p:cond delay="0"/>
                                  </p:stCondLst>
                                  <p:childTnLst>
                                    <p:animClr clrSpc="hsl" dir="cw">
                                      <p:cBhvr override="childStyle">
                                        <p:cTn id="19" dur="500" fill="hold"/>
                                        <p:tgtEl>
                                          <p:spTgt spid="29"/>
                                        </p:tgtEl>
                                        <p:attrNameLst>
                                          <p:attrName>style.color</p:attrName>
                                        </p:attrNameLst>
                                      </p:cBhvr>
                                      <p:by>
                                        <p:hsl h="7200000" s="0" l="0"/>
                                      </p:by>
                                    </p:animClr>
                                    <p:animClr clrSpc="hsl" dir="cw">
                                      <p:cBhvr>
                                        <p:cTn id="20" dur="500" fill="hold"/>
                                        <p:tgtEl>
                                          <p:spTgt spid="29"/>
                                        </p:tgtEl>
                                        <p:attrNameLst>
                                          <p:attrName>fillcolor</p:attrName>
                                        </p:attrNameLst>
                                      </p:cBhvr>
                                      <p:by>
                                        <p:hsl h="7200000" s="0" l="0"/>
                                      </p:by>
                                    </p:animClr>
                                    <p:animClr clrSpc="hsl" dir="cw">
                                      <p:cBhvr>
                                        <p:cTn id="21" dur="500" fill="hold"/>
                                        <p:tgtEl>
                                          <p:spTgt spid="29"/>
                                        </p:tgtEl>
                                        <p:attrNameLst>
                                          <p:attrName>stroke.color</p:attrName>
                                        </p:attrNameLst>
                                      </p:cBhvr>
                                      <p:by>
                                        <p:hsl h="7200000" s="0" l="0"/>
                                      </p:by>
                                    </p:animClr>
                                    <p:set>
                                      <p:cBhvr>
                                        <p:cTn id="22" dur="500" fill="hold"/>
                                        <p:tgtEl>
                                          <p:spTgt spid="29"/>
                                        </p:tgtEl>
                                        <p:attrNameLst>
                                          <p:attrName>fill.type</p:attrName>
                                        </p:attrNameLst>
                                      </p:cBhvr>
                                      <p:to>
                                        <p:strVal val="solid"/>
                                      </p:to>
                                    </p:set>
                                  </p:childTnLst>
                                  <p:subTnLst>
                                    <p:audio>
                                      <p:cMediaNode>
                                        <p:cTn display="0" masterRel="sameClick">
                                          <p:stCondLst>
                                            <p:cond evt="begin" delay="0">
                                              <p:tn val="18"/>
                                            </p:cond>
                                          </p:stCondLst>
                                          <p:endCondLst>
                                            <p:cond evt="onStopAudio" delay="0">
                                              <p:tgtEl>
                                                <p:sldTgt/>
                                              </p:tgtEl>
                                            </p:cond>
                                          </p:endCondLst>
                                        </p:cTn>
                                        <p:tgtEl>
                                          <p:sndTgt r:embed="rId5" name="ting.wav"/>
                                        </p:tgtEl>
                                      </p:cMediaNode>
                                    </p:audio>
                                  </p:subTnLst>
                                </p:cTn>
                              </p:par>
                            </p:childTnLst>
                          </p:cTn>
                        </p:par>
                      </p:childTnLst>
                    </p:cTn>
                  </p:par>
                </p:childTnLst>
              </p:cTn>
              <p:nextCondLst>
                <p:cond evt="onClick" delay="0">
                  <p:tgtEl>
                    <p:spTgt spid="29"/>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afterEffect">
                                  <p:stCondLst>
                                    <p:cond delay="1000"/>
                                  </p:stCondLst>
                                  <p:childTnLst>
                                    <p:set>
                                      <p:cBhvr>
                                        <p:cTn id="2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beep.wav"/>
                                        </p:tgtEl>
                                      </p:cMediaNode>
                                    </p:audio>
                                  </p:subTnLst>
                                </p:cTn>
                              </p:par>
                            </p:childTnLst>
                          </p:cTn>
                        </p:par>
                        <p:par>
                          <p:cTn id="28" fill="hold">
                            <p:stCondLst>
                              <p:cond delay="1000"/>
                            </p:stCondLst>
                            <p:childTnLst>
                              <p:par>
                                <p:cTn id="29" presetID="1" presetClass="entr" presetSubtype="0" fill="hold" grpId="0" nodeType="afterEffect">
                                  <p:stCondLst>
                                    <p:cond delay="1000"/>
                                  </p:stCondLst>
                                  <p:childTnLst>
                                    <p:set>
                                      <p:cBhvr>
                                        <p:cTn id="3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beep.wav"/>
                                        </p:tgtEl>
                                      </p:cMediaNode>
                                    </p:audio>
                                  </p:subTnLst>
                                </p:cTn>
                              </p:par>
                            </p:childTnLst>
                          </p:cTn>
                        </p:par>
                        <p:par>
                          <p:cTn id="31" fill="hold">
                            <p:stCondLst>
                              <p:cond delay="2000"/>
                            </p:stCondLst>
                            <p:childTnLst>
                              <p:par>
                                <p:cTn id="32" presetID="1" presetClass="entr" presetSubtype="0" fill="hold" grpId="0" nodeType="afterEffect">
                                  <p:stCondLst>
                                    <p:cond delay="1000"/>
                                  </p:stCondLst>
                                  <p:childTnLst>
                                    <p:set>
                                      <p:cBhvr>
                                        <p:cTn id="3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beep.wav"/>
                                        </p:tgtEl>
                                      </p:cMediaNode>
                                    </p:audio>
                                  </p:subTnLst>
                                </p:cTn>
                              </p:par>
                            </p:childTnLst>
                          </p:cTn>
                        </p:par>
                        <p:par>
                          <p:cTn id="34" fill="hold">
                            <p:stCondLst>
                              <p:cond delay="3000"/>
                            </p:stCondLst>
                            <p:childTnLst>
                              <p:par>
                                <p:cTn id="35" presetID="1" presetClass="entr" presetSubtype="0" fill="hold" grpId="0" nodeType="afterEffect">
                                  <p:stCondLst>
                                    <p:cond delay="1000"/>
                                  </p:stCondLst>
                                  <p:childTnLst>
                                    <p:set>
                                      <p:cBhvr>
                                        <p:cTn id="3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beep.wav"/>
                                        </p:tgtEl>
                                      </p:cMediaNode>
                                    </p:audio>
                                  </p:subTnLst>
                                </p:cTn>
                              </p:par>
                            </p:childTnLst>
                          </p:cTn>
                        </p:par>
                        <p:par>
                          <p:cTn id="37" fill="hold">
                            <p:stCondLst>
                              <p:cond delay="4000"/>
                            </p:stCondLst>
                            <p:childTnLst>
                              <p:par>
                                <p:cTn id="38" presetID="1" presetClass="entr" presetSubtype="0" fill="hold" grpId="0" nodeType="afterEffect">
                                  <p:stCondLst>
                                    <p:cond delay="1000"/>
                                  </p:stCondLst>
                                  <p:childTnLst>
                                    <p:set>
                                      <p:cBhvr>
                                        <p:cTn id="3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6" name="beep.wav"/>
                                        </p:tgtEl>
                                      </p:cMediaNode>
                                    </p:audio>
                                  </p:subTnLst>
                                </p:cTn>
                              </p:par>
                            </p:childTnLst>
                          </p:cTn>
                        </p:par>
                        <p:par>
                          <p:cTn id="40" fill="hold">
                            <p:stCondLst>
                              <p:cond delay="5000"/>
                            </p:stCondLst>
                            <p:childTnLst>
                              <p:par>
                                <p:cTn id="41" presetID="1" presetClass="entr" presetSubtype="0" fill="hold" grpId="0" nodeType="afterEffect">
                                  <p:stCondLst>
                                    <p:cond delay="1000"/>
                                  </p:stCondLst>
                                  <p:childTnLst>
                                    <p:set>
                                      <p:cBhvr>
                                        <p:cTn id="4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beep.wav"/>
                                        </p:tgtEl>
                                      </p:cMediaNode>
                                    </p:audio>
                                  </p:subTnLst>
                                </p:cTn>
                              </p:par>
                            </p:childTnLst>
                          </p:cTn>
                        </p:par>
                        <p:par>
                          <p:cTn id="43" fill="hold">
                            <p:stCondLst>
                              <p:cond delay="6000"/>
                            </p:stCondLst>
                            <p:childTnLst>
                              <p:par>
                                <p:cTn id="44" presetID="1" presetClass="entr" presetSubtype="0" fill="hold" grpId="0" nodeType="afterEffect">
                                  <p:stCondLst>
                                    <p:cond delay="1000"/>
                                  </p:stCondLst>
                                  <p:childTnLst>
                                    <p:set>
                                      <p:cBhvr>
                                        <p:cTn id="4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7000"/>
                            </p:stCondLst>
                            <p:childTnLst>
                              <p:par>
                                <p:cTn id="47" presetID="1" presetClass="entr" presetSubtype="0" fill="hold" grpId="0" nodeType="afterEffect">
                                  <p:stCondLst>
                                    <p:cond delay="1000"/>
                                  </p:stCondLst>
                                  <p:childTnLst>
                                    <p:set>
                                      <p:cBhvr>
                                        <p:cTn id="4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8000"/>
                            </p:stCondLst>
                            <p:childTnLst>
                              <p:par>
                                <p:cTn id="50" presetID="1" presetClass="entr" presetSubtype="0" fill="hold" grpId="0" nodeType="afterEffect">
                                  <p:stCondLst>
                                    <p:cond delay="1000"/>
                                  </p:stCondLst>
                                  <p:childTnLst>
                                    <p:set>
                                      <p:cBhvr>
                                        <p:cTn id="5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9000"/>
                            </p:stCondLst>
                            <p:childTnLst>
                              <p:par>
                                <p:cTn id="53" presetID="1" presetClass="entr" presetSubtype="0" fill="hold" grpId="0" nodeType="afterEffect">
                                  <p:stCondLst>
                                    <p:cond delay="1000"/>
                                  </p:stCondLst>
                                  <p:childTnLst>
                                    <p:set>
                                      <p:cBhvr>
                                        <p:cTn id="5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10000"/>
                            </p:stCondLst>
                            <p:childTnLst>
                              <p:par>
                                <p:cTn id="56" presetID="1" presetClass="entr" presetSubtype="0" fill="hold" grpId="0" nodeType="afterEffect">
                                  <p:stCondLst>
                                    <p:cond delay="1000"/>
                                  </p:stCondLst>
                                  <p:childTnLst>
                                    <p:set>
                                      <p:cBhvr>
                                        <p:cTn id="5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11000"/>
                            </p:stCondLst>
                            <p:childTnLst>
                              <p:par>
                                <p:cTn id="59" presetID="1" presetClass="entr" presetSubtype="0" fill="hold" grpId="0" nodeType="afterEffect">
                                  <p:stCondLst>
                                    <p:cond delay="1000"/>
                                  </p:stCondLst>
                                  <p:childTnLst>
                                    <p:set>
                                      <p:cBhvr>
                                        <p:cTn id="6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12000"/>
                            </p:stCondLst>
                            <p:childTnLst>
                              <p:par>
                                <p:cTn id="62" presetID="1" presetClass="entr" presetSubtype="0" fill="hold" grpId="0" nodeType="afterEffect">
                                  <p:stCondLst>
                                    <p:cond delay="1000"/>
                                  </p:stCondLst>
                                  <p:childTnLst>
                                    <p:set>
                                      <p:cBhvr>
                                        <p:cTn id="6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13000"/>
                            </p:stCondLst>
                            <p:childTnLst>
                              <p:par>
                                <p:cTn id="65" presetID="1" presetClass="entr" presetSubtype="0" fill="hold" grpId="0" nodeType="afterEffect">
                                  <p:stCondLst>
                                    <p:cond delay="1000"/>
                                  </p:stCondLst>
                                  <p:childTnLst>
                                    <p:set>
                                      <p:cBhvr>
                                        <p:cTn id="6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14000"/>
                            </p:stCondLst>
                            <p:childTnLst>
                              <p:par>
                                <p:cTn id="68" presetID="1" presetClass="entr" presetSubtype="0" fill="hold" grpId="0" nodeType="afterEffect">
                                  <p:stCondLst>
                                    <p:cond delay="1000"/>
                                  </p:stCondLst>
                                  <p:childTnLst>
                                    <p:set>
                                      <p:cBhvr>
                                        <p:cTn id="69"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15000"/>
                            </p:stCondLst>
                            <p:childTnLst>
                              <p:par>
                                <p:cTn id="71" presetID="1" presetClass="entr" presetSubtype="0" fill="hold" grpId="0" nodeType="afterEffect">
                                  <p:stCondLst>
                                    <p:cond delay="1000"/>
                                  </p:stCondLst>
                                  <p:childTnLst>
                                    <p:set>
                                      <p:cBhvr>
                                        <p:cTn id="7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73" fill="hold" display="0">
                  <p:stCondLst>
                    <p:cond delay="indefinite"/>
                  </p:stCondLst>
                  <p:endCondLst>
                    <p:cond evt="onStopAudio" delay="0">
                      <p:tgtEl>
                        <p:sldTgt/>
                      </p:tgtEl>
                    </p:cond>
                  </p:endCondLst>
                </p:cTn>
                <p:tgtEl>
                  <p:spTgt spid="52"/>
                </p:tgtEl>
              </p:cMediaNode>
            </p:audio>
          </p:childTnLst>
        </p:cTn>
      </p:par>
    </p:tnLst>
    <p:bldLst>
      <p:bldP spid="29" grpId="0" bldLvl="0" animBg="1"/>
      <p:bldP spid="29"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E3D28F0-8468-4B90-BF9C-5ABA97A1B2B3}"/>
              </a:ext>
            </a:extLst>
          </p:cNvPr>
          <p:cNvPicPr>
            <a:picLocks noChangeAspect="1"/>
          </p:cNvPicPr>
          <p:nvPr/>
        </p:nvPicPr>
        <p:blipFill rotWithShape="1">
          <a:blip r:embed="rId8">
            <a:extLst>
              <a:ext uri="{28A0092B-C50C-407E-A947-70E740481C1C}">
                <a14:useLocalDpi xmlns:a14="http://schemas.microsoft.com/office/drawing/2010/main" val="0"/>
              </a:ext>
            </a:extLst>
          </a:blip>
          <a:srcRect b="7773"/>
          <a:stretch/>
        </p:blipFill>
        <p:spPr>
          <a:xfrm>
            <a:off x="0" y="15494"/>
            <a:ext cx="12192000" cy="6842505"/>
          </a:xfrm>
          <a:prstGeom prst="rect">
            <a:avLst/>
          </a:prstGeom>
        </p:spPr>
      </p:pic>
      <p:sp>
        <p:nvSpPr>
          <p:cNvPr id="29" name="A"/>
          <p:cNvSpPr/>
          <p:nvPr/>
        </p:nvSpPr>
        <p:spPr>
          <a:xfrm>
            <a:off x="3327977" y="4259268"/>
            <a:ext cx="6014955"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FF00"/>
                </a:solidFill>
                <a:latin typeface="Times New Roman" panose="02020603050405020304" pitchFamily="18" charset="0"/>
                <a:cs typeface="Times New Roman" panose="02020603050405020304" pitchFamily="18" charset="0"/>
              </a:rPr>
              <a:t>Mèo</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bắt</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chuột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9"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6030655" y="-1028700"/>
            <a:ext cx="609600" cy="609600"/>
          </a:xfrm>
          <a:prstGeom prst="rect">
            <a:avLst/>
          </a:prstGeom>
        </p:spPr>
      </p:pic>
      <p:pic>
        <p:nvPicPr>
          <p:cNvPr id="24" name="Picture 23">
            <a:extLst>
              <a:ext uri="{FF2B5EF4-FFF2-40B4-BE49-F238E27FC236}">
                <a16:creationId xmlns:a16="http://schemas.microsoft.com/office/drawing/2014/main" id="{DC90D78C-60BD-40F7-87AF-FBD89D11C18C}"/>
              </a:ext>
            </a:extLst>
          </p:cNvPr>
          <p:cNvPicPr>
            <a:picLocks noChangeAspect="1"/>
          </p:cNvPicPr>
          <p:nvPr/>
        </p:nvPicPr>
        <p:blipFill>
          <a:blip r:embed="rId11"/>
          <a:stretch>
            <a:fillRect/>
          </a:stretch>
        </p:blipFill>
        <p:spPr>
          <a:xfrm>
            <a:off x="2353492" y="1069049"/>
            <a:ext cx="7354326" cy="2695951"/>
          </a:xfrm>
          <a:prstGeom prst="rect">
            <a:avLst/>
          </a:prstGeom>
        </p:spPr>
      </p:pic>
    </p:spTree>
    <p:extLst>
      <p:ext uri="{BB962C8B-B14F-4D97-AF65-F5344CB8AC3E}">
        <p14:creationId xmlns:p14="http://schemas.microsoft.com/office/powerpoint/2010/main" val="34968813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6" fill="hold"/>
                                        <p:tgtEl>
                                          <p:spTgt spid="52"/>
                                        </p:tgtEl>
                                      </p:cBhvr>
                                    </p:cmd>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750"/>
                                        <p:tgtEl>
                                          <p:spTgt spid="29"/>
                                        </p:tgtEl>
                                      </p:cBhvr>
                                    </p:animEffect>
                                    <p:anim calcmode="lin" valueType="num">
                                      <p:cBhvr>
                                        <p:cTn id="12" dur="750" fill="hold"/>
                                        <p:tgtEl>
                                          <p:spTgt spid="29"/>
                                        </p:tgtEl>
                                        <p:attrNameLst>
                                          <p:attrName>style.rotation</p:attrName>
                                        </p:attrNameLst>
                                      </p:cBhvr>
                                      <p:tavLst>
                                        <p:tav tm="0">
                                          <p:val>
                                            <p:fltVal val="720"/>
                                          </p:val>
                                        </p:tav>
                                        <p:tav tm="100000">
                                          <p:val>
                                            <p:fltVal val="0"/>
                                          </p:val>
                                        </p:tav>
                                      </p:tavLst>
                                    </p:anim>
                                    <p:anim calcmode="lin" valueType="num">
                                      <p:cBhvr>
                                        <p:cTn id="13" dur="750" fill="hold"/>
                                        <p:tgtEl>
                                          <p:spTgt spid="29"/>
                                        </p:tgtEl>
                                        <p:attrNameLst>
                                          <p:attrName>ppt_h</p:attrName>
                                        </p:attrNameLst>
                                      </p:cBhvr>
                                      <p:tavLst>
                                        <p:tav tm="0">
                                          <p:val>
                                            <p:fltVal val="0"/>
                                          </p:val>
                                        </p:tav>
                                        <p:tav tm="100000">
                                          <p:val>
                                            <p:strVal val="#ppt_h"/>
                                          </p:val>
                                        </p:tav>
                                      </p:tavLst>
                                    </p:anim>
                                    <p:anim calcmode="lin" valueType="num">
                                      <p:cBhvr>
                                        <p:cTn id="14" dur="750" fill="hold"/>
                                        <p:tgtEl>
                                          <p:spTgt spid="2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9"/>
                    </p:tgtEl>
                  </p:cond>
                </p:stCondLst>
                <p:endSync evt="end" delay="0">
                  <p:rtn val="all"/>
                </p:endSync>
                <p:childTnLst>
                  <p:par>
                    <p:cTn id="16" fill="hold">
                      <p:stCondLst>
                        <p:cond delay="0"/>
                      </p:stCondLst>
                      <p:childTnLst>
                        <p:par>
                          <p:cTn id="17" fill="hold">
                            <p:stCondLst>
                              <p:cond delay="0"/>
                            </p:stCondLst>
                            <p:childTnLst>
                              <p:par>
                                <p:cTn id="18" presetID="21" presetClass="emph" presetSubtype="0" fill="hold" grpId="1" nodeType="clickEffect">
                                  <p:stCondLst>
                                    <p:cond delay="0"/>
                                  </p:stCondLst>
                                  <p:childTnLst>
                                    <p:animClr clrSpc="hsl" dir="cw">
                                      <p:cBhvr override="childStyle">
                                        <p:cTn id="19" dur="500" fill="hold"/>
                                        <p:tgtEl>
                                          <p:spTgt spid="29"/>
                                        </p:tgtEl>
                                        <p:attrNameLst>
                                          <p:attrName>style.color</p:attrName>
                                        </p:attrNameLst>
                                      </p:cBhvr>
                                      <p:by>
                                        <p:hsl h="7200000" s="0" l="0"/>
                                      </p:by>
                                    </p:animClr>
                                    <p:animClr clrSpc="hsl" dir="cw">
                                      <p:cBhvr>
                                        <p:cTn id="20" dur="500" fill="hold"/>
                                        <p:tgtEl>
                                          <p:spTgt spid="29"/>
                                        </p:tgtEl>
                                        <p:attrNameLst>
                                          <p:attrName>fillcolor</p:attrName>
                                        </p:attrNameLst>
                                      </p:cBhvr>
                                      <p:by>
                                        <p:hsl h="7200000" s="0" l="0"/>
                                      </p:by>
                                    </p:animClr>
                                    <p:animClr clrSpc="hsl" dir="cw">
                                      <p:cBhvr>
                                        <p:cTn id="21" dur="500" fill="hold"/>
                                        <p:tgtEl>
                                          <p:spTgt spid="29"/>
                                        </p:tgtEl>
                                        <p:attrNameLst>
                                          <p:attrName>stroke.color</p:attrName>
                                        </p:attrNameLst>
                                      </p:cBhvr>
                                      <p:by>
                                        <p:hsl h="7200000" s="0" l="0"/>
                                      </p:by>
                                    </p:animClr>
                                    <p:set>
                                      <p:cBhvr>
                                        <p:cTn id="22" dur="500" fill="hold"/>
                                        <p:tgtEl>
                                          <p:spTgt spid="29"/>
                                        </p:tgtEl>
                                        <p:attrNameLst>
                                          <p:attrName>fill.type</p:attrName>
                                        </p:attrNameLst>
                                      </p:cBhvr>
                                      <p:to>
                                        <p:strVal val="solid"/>
                                      </p:to>
                                    </p:set>
                                  </p:childTnLst>
                                  <p:subTnLst>
                                    <p:audio>
                                      <p:cMediaNode>
                                        <p:cTn display="0" masterRel="sameClick">
                                          <p:stCondLst>
                                            <p:cond evt="begin" delay="0">
                                              <p:tn val="18"/>
                                            </p:cond>
                                          </p:stCondLst>
                                          <p:endCondLst>
                                            <p:cond evt="onStopAudio" delay="0">
                                              <p:tgtEl>
                                                <p:sldTgt/>
                                              </p:tgtEl>
                                            </p:cond>
                                          </p:endCondLst>
                                        </p:cTn>
                                        <p:tgtEl>
                                          <p:sndTgt r:embed="rId5" name="ting.wav"/>
                                        </p:tgtEl>
                                      </p:cMediaNode>
                                    </p:audio>
                                  </p:subTnLst>
                                </p:cTn>
                              </p:par>
                            </p:childTnLst>
                          </p:cTn>
                        </p:par>
                      </p:childTnLst>
                    </p:cTn>
                  </p:par>
                </p:childTnLst>
              </p:cTn>
              <p:nextCondLst>
                <p:cond evt="onClick" delay="0">
                  <p:tgtEl>
                    <p:spTgt spid="29"/>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afterEffect">
                                  <p:stCondLst>
                                    <p:cond delay="1000"/>
                                  </p:stCondLst>
                                  <p:childTnLst>
                                    <p:set>
                                      <p:cBhvr>
                                        <p:cTn id="2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beep.wav"/>
                                        </p:tgtEl>
                                      </p:cMediaNode>
                                    </p:audio>
                                  </p:subTnLst>
                                </p:cTn>
                              </p:par>
                            </p:childTnLst>
                          </p:cTn>
                        </p:par>
                        <p:par>
                          <p:cTn id="28" fill="hold">
                            <p:stCondLst>
                              <p:cond delay="1000"/>
                            </p:stCondLst>
                            <p:childTnLst>
                              <p:par>
                                <p:cTn id="29" presetID="1" presetClass="entr" presetSubtype="0" fill="hold" grpId="0" nodeType="afterEffect">
                                  <p:stCondLst>
                                    <p:cond delay="1000"/>
                                  </p:stCondLst>
                                  <p:childTnLst>
                                    <p:set>
                                      <p:cBhvr>
                                        <p:cTn id="3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beep.wav"/>
                                        </p:tgtEl>
                                      </p:cMediaNode>
                                    </p:audio>
                                  </p:subTnLst>
                                </p:cTn>
                              </p:par>
                            </p:childTnLst>
                          </p:cTn>
                        </p:par>
                        <p:par>
                          <p:cTn id="31" fill="hold">
                            <p:stCondLst>
                              <p:cond delay="2000"/>
                            </p:stCondLst>
                            <p:childTnLst>
                              <p:par>
                                <p:cTn id="32" presetID="1" presetClass="entr" presetSubtype="0" fill="hold" grpId="0" nodeType="afterEffect">
                                  <p:stCondLst>
                                    <p:cond delay="1000"/>
                                  </p:stCondLst>
                                  <p:childTnLst>
                                    <p:set>
                                      <p:cBhvr>
                                        <p:cTn id="3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beep.wav"/>
                                        </p:tgtEl>
                                      </p:cMediaNode>
                                    </p:audio>
                                  </p:subTnLst>
                                </p:cTn>
                              </p:par>
                            </p:childTnLst>
                          </p:cTn>
                        </p:par>
                        <p:par>
                          <p:cTn id="34" fill="hold">
                            <p:stCondLst>
                              <p:cond delay="3000"/>
                            </p:stCondLst>
                            <p:childTnLst>
                              <p:par>
                                <p:cTn id="35" presetID="1" presetClass="entr" presetSubtype="0" fill="hold" grpId="0" nodeType="afterEffect">
                                  <p:stCondLst>
                                    <p:cond delay="1000"/>
                                  </p:stCondLst>
                                  <p:childTnLst>
                                    <p:set>
                                      <p:cBhvr>
                                        <p:cTn id="3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beep.wav"/>
                                        </p:tgtEl>
                                      </p:cMediaNode>
                                    </p:audio>
                                  </p:subTnLst>
                                </p:cTn>
                              </p:par>
                            </p:childTnLst>
                          </p:cTn>
                        </p:par>
                        <p:par>
                          <p:cTn id="37" fill="hold">
                            <p:stCondLst>
                              <p:cond delay="4000"/>
                            </p:stCondLst>
                            <p:childTnLst>
                              <p:par>
                                <p:cTn id="38" presetID="1" presetClass="entr" presetSubtype="0" fill="hold" grpId="0" nodeType="afterEffect">
                                  <p:stCondLst>
                                    <p:cond delay="1000"/>
                                  </p:stCondLst>
                                  <p:childTnLst>
                                    <p:set>
                                      <p:cBhvr>
                                        <p:cTn id="3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6" name="beep.wav"/>
                                        </p:tgtEl>
                                      </p:cMediaNode>
                                    </p:audio>
                                  </p:subTnLst>
                                </p:cTn>
                              </p:par>
                            </p:childTnLst>
                          </p:cTn>
                        </p:par>
                        <p:par>
                          <p:cTn id="40" fill="hold">
                            <p:stCondLst>
                              <p:cond delay="5000"/>
                            </p:stCondLst>
                            <p:childTnLst>
                              <p:par>
                                <p:cTn id="41" presetID="1" presetClass="entr" presetSubtype="0" fill="hold" grpId="0" nodeType="afterEffect">
                                  <p:stCondLst>
                                    <p:cond delay="1000"/>
                                  </p:stCondLst>
                                  <p:childTnLst>
                                    <p:set>
                                      <p:cBhvr>
                                        <p:cTn id="4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beep.wav"/>
                                        </p:tgtEl>
                                      </p:cMediaNode>
                                    </p:audio>
                                  </p:subTnLst>
                                </p:cTn>
                              </p:par>
                            </p:childTnLst>
                          </p:cTn>
                        </p:par>
                        <p:par>
                          <p:cTn id="43" fill="hold">
                            <p:stCondLst>
                              <p:cond delay="6000"/>
                            </p:stCondLst>
                            <p:childTnLst>
                              <p:par>
                                <p:cTn id="44" presetID="1" presetClass="entr" presetSubtype="0" fill="hold" grpId="0" nodeType="afterEffect">
                                  <p:stCondLst>
                                    <p:cond delay="1000"/>
                                  </p:stCondLst>
                                  <p:childTnLst>
                                    <p:set>
                                      <p:cBhvr>
                                        <p:cTn id="4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7000"/>
                            </p:stCondLst>
                            <p:childTnLst>
                              <p:par>
                                <p:cTn id="47" presetID="1" presetClass="entr" presetSubtype="0" fill="hold" grpId="0" nodeType="afterEffect">
                                  <p:stCondLst>
                                    <p:cond delay="1000"/>
                                  </p:stCondLst>
                                  <p:childTnLst>
                                    <p:set>
                                      <p:cBhvr>
                                        <p:cTn id="4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8000"/>
                            </p:stCondLst>
                            <p:childTnLst>
                              <p:par>
                                <p:cTn id="50" presetID="1" presetClass="entr" presetSubtype="0" fill="hold" grpId="0" nodeType="afterEffect">
                                  <p:stCondLst>
                                    <p:cond delay="1000"/>
                                  </p:stCondLst>
                                  <p:childTnLst>
                                    <p:set>
                                      <p:cBhvr>
                                        <p:cTn id="5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9000"/>
                            </p:stCondLst>
                            <p:childTnLst>
                              <p:par>
                                <p:cTn id="53" presetID="1" presetClass="entr" presetSubtype="0" fill="hold" grpId="0" nodeType="afterEffect">
                                  <p:stCondLst>
                                    <p:cond delay="1000"/>
                                  </p:stCondLst>
                                  <p:childTnLst>
                                    <p:set>
                                      <p:cBhvr>
                                        <p:cTn id="5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10000"/>
                            </p:stCondLst>
                            <p:childTnLst>
                              <p:par>
                                <p:cTn id="56" presetID="1" presetClass="entr" presetSubtype="0" fill="hold" grpId="0" nodeType="afterEffect">
                                  <p:stCondLst>
                                    <p:cond delay="1000"/>
                                  </p:stCondLst>
                                  <p:childTnLst>
                                    <p:set>
                                      <p:cBhvr>
                                        <p:cTn id="5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11000"/>
                            </p:stCondLst>
                            <p:childTnLst>
                              <p:par>
                                <p:cTn id="59" presetID="1" presetClass="entr" presetSubtype="0" fill="hold" grpId="0" nodeType="afterEffect">
                                  <p:stCondLst>
                                    <p:cond delay="1000"/>
                                  </p:stCondLst>
                                  <p:childTnLst>
                                    <p:set>
                                      <p:cBhvr>
                                        <p:cTn id="6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12000"/>
                            </p:stCondLst>
                            <p:childTnLst>
                              <p:par>
                                <p:cTn id="62" presetID="1" presetClass="entr" presetSubtype="0" fill="hold" grpId="0" nodeType="afterEffect">
                                  <p:stCondLst>
                                    <p:cond delay="1000"/>
                                  </p:stCondLst>
                                  <p:childTnLst>
                                    <p:set>
                                      <p:cBhvr>
                                        <p:cTn id="6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13000"/>
                            </p:stCondLst>
                            <p:childTnLst>
                              <p:par>
                                <p:cTn id="65" presetID="1" presetClass="entr" presetSubtype="0" fill="hold" grpId="0" nodeType="afterEffect">
                                  <p:stCondLst>
                                    <p:cond delay="1000"/>
                                  </p:stCondLst>
                                  <p:childTnLst>
                                    <p:set>
                                      <p:cBhvr>
                                        <p:cTn id="6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14000"/>
                            </p:stCondLst>
                            <p:childTnLst>
                              <p:par>
                                <p:cTn id="68" presetID="1" presetClass="entr" presetSubtype="0" fill="hold" grpId="0" nodeType="afterEffect">
                                  <p:stCondLst>
                                    <p:cond delay="1000"/>
                                  </p:stCondLst>
                                  <p:childTnLst>
                                    <p:set>
                                      <p:cBhvr>
                                        <p:cTn id="69"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15000"/>
                            </p:stCondLst>
                            <p:childTnLst>
                              <p:par>
                                <p:cTn id="71" presetID="1" presetClass="entr" presetSubtype="0" fill="hold" grpId="0" nodeType="afterEffect">
                                  <p:stCondLst>
                                    <p:cond delay="1000"/>
                                  </p:stCondLst>
                                  <p:childTnLst>
                                    <p:set>
                                      <p:cBhvr>
                                        <p:cTn id="7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73" fill="hold" display="0">
                  <p:stCondLst>
                    <p:cond delay="indefinite"/>
                  </p:stCondLst>
                  <p:endCondLst>
                    <p:cond evt="onStopAudio" delay="0">
                      <p:tgtEl>
                        <p:sldTgt/>
                      </p:tgtEl>
                    </p:cond>
                  </p:endCondLst>
                </p:cTn>
                <p:tgtEl>
                  <p:spTgt spid="52"/>
                </p:tgtEl>
              </p:cMediaNode>
            </p:audio>
          </p:childTnLst>
        </p:cTn>
      </p:par>
    </p:tnLst>
    <p:bldLst>
      <p:bldP spid="29" grpId="0" bldLvl="0" animBg="1"/>
      <p:bldP spid="29"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0 mẫu Hình nền PowerPoint đẹp mầm non Miễn phí tải về">
            <a:extLst>
              <a:ext uri="{FF2B5EF4-FFF2-40B4-BE49-F238E27FC236}">
                <a16:creationId xmlns:a16="http://schemas.microsoft.com/office/drawing/2014/main" id="{B0D4AAD5-E7CD-402C-8C44-4B3242842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80615D-E1A3-8AE0-4B4D-A91AD6A15430}"/>
              </a:ext>
            </a:extLst>
          </p:cNvPr>
          <p:cNvSpPr txBox="1"/>
          <p:nvPr/>
        </p:nvSpPr>
        <p:spPr>
          <a:xfrm>
            <a:off x="650543" y="1377199"/>
            <a:ext cx="10890913" cy="3012876"/>
          </a:xfrm>
          <a:prstGeom prst="rect">
            <a:avLst/>
          </a:prstGeom>
          <a:noFill/>
        </p:spPr>
        <p:txBody>
          <a:bodyPr wrap="square">
            <a:spAutoFit/>
          </a:bodyPr>
          <a:lstStyle/>
          <a:p>
            <a:pPr marL="0" marR="0" lvl="0" indent="0" algn="ctr" defTabSz="912510" rtl="0" eaLnBrk="1" fontAlgn="auto" latinLnBrk="0" hangingPunct="1">
              <a:lnSpc>
                <a:spcPct val="150000"/>
              </a:lnSpc>
              <a:spcBef>
                <a:spcPct val="0"/>
              </a:spcBef>
              <a:spcAft>
                <a:spcPts val="0"/>
              </a:spcAft>
              <a:buClrTx/>
              <a:buSzTx/>
              <a:buFontTx/>
              <a:buNone/>
              <a:tabLst/>
              <a:defRPr/>
            </a:pPr>
            <a:r>
              <a:rPr kumimoji="0" lang="en-US" altLang="en-US" sz="3600" b="0" i="0" u="sng" strike="noStrike" kern="1200" cap="none" spc="0" normalizeH="0" baseline="0" noProof="0" dirty="0">
                <a:ln>
                  <a:noFill/>
                </a:ln>
                <a:solidFill>
                  <a:srgbClr val="7030A0"/>
                </a:solidFill>
                <a:effectLst/>
                <a:uLnTx/>
                <a:uFillTx/>
                <a:latin typeface="Playfair Display Black" panose="00000A00000000000000" pitchFamily="2" charset="0"/>
                <a:ea typeface="+mn-ea"/>
                <a:cs typeface="+mn-cs"/>
              </a:rPr>
              <a:t>N</a:t>
            </a:r>
            <a:r>
              <a:rPr lang="en-US" altLang="en-US" sz="3600" u="sng" dirty="0" err="1">
                <a:solidFill>
                  <a:srgbClr val="7030A0"/>
                </a:solidFill>
                <a:latin typeface="Playfair Display Black" panose="00000A00000000000000" pitchFamily="2" charset="0"/>
              </a:rPr>
              <a:t>ói</a:t>
            </a:r>
            <a:r>
              <a:rPr lang="en-US" altLang="en-US" sz="3600" u="sng" dirty="0">
                <a:solidFill>
                  <a:srgbClr val="7030A0"/>
                </a:solidFill>
                <a:latin typeface="Playfair Display Black" panose="00000A00000000000000" pitchFamily="2" charset="0"/>
              </a:rPr>
              <a:t> </a:t>
            </a:r>
            <a:r>
              <a:rPr lang="en-US" altLang="en-US" sz="3600" u="sng" dirty="0" err="1">
                <a:solidFill>
                  <a:srgbClr val="7030A0"/>
                </a:solidFill>
                <a:latin typeface="Playfair Display Black" panose="00000A00000000000000" pitchFamily="2" charset="0"/>
              </a:rPr>
              <a:t>và</a:t>
            </a:r>
            <a:r>
              <a:rPr lang="en-US" altLang="en-US" sz="3600" u="sng" dirty="0">
                <a:solidFill>
                  <a:srgbClr val="7030A0"/>
                </a:solidFill>
                <a:latin typeface="Playfair Display Black" panose="00000A00000000000000" pitchFamily="2" charset="0"/>
              </a:rPr>
              <a:t> </a:t>
            </a:r>
            <a:r>
              <a:rPr lang="en-US" altLang="en-US" sz="3600" u="sng" dirty="0" err="1">
                <a:solidFill>
                  <a:srgbClr val="7030A0"/>
                </a:solidFill>
                <a:latin typeface="Playfair Display Black" panose="00000A00000000000000" pitchFamily="2" charset="0"/>
              </a:rPr>
              <a:t>nghe</a:t>
            </a:r>
            <a:r>
              <a:rPr kumimoji="0" lang="en-US" altLang="en-US" sz="4000" b="0" i="0" u="none" strike="noStrike" kern="1200" cap="none" spc="0" normalizeH="0" baseline="0" noProof="0" dirty="0">
                <a:ln>
                  <a:noFill/>
                </a:ln>
                <a:solidFill>
                  <a:srgbClr val="7030A0"/>
                </a:solidFill>
                <a:effectLst/>
                <a:uLnTx/>
                <a:uFillTx/>
                <a:latin typeface="Playfair Display Black" panose="00000A00000000000000" pitchFamily="2" charset="0"/>
                <a:ea typeface="+mn-ea"/>
                <a:cs typeface="+mn-cs"/>
              </a:rPr>
              <a:t>:</a:t>
            </a:r>
            <a:r>
              <a:rPr kumimoji="0" lang="en-US" altLang="en-US" sz="4400" b="0" i="0" u="none" strike="noStrike" kern="1200" cap="none" spc="0" normalizeH="0" baseline="0" noProof="0" dirty="0">
                <a:ln>
                  <a:noFill/>
                </a:ln>
                <a:solidFill>
                  <a:srgbClr val="FF0000"/>
                </a:solidFill>
                <a:effectLst/>
                <a:uLnTx/>
                <a:uFillTx/>
                <a:latin typeface="Playfair Display Black" panose="00000A00000000000000" pitchFamily="2" charset="0"/>
                <a:ea typeface="+mn-ea"/>
                <a:cs typeface="+mn-cs"/>
              </a:rPr>
              <a:t> </a:t>
            </a:r>
          </a:p>
          <a:p>
            <a:pPr marL="0" marR="0" lvl="0" indent="0" algn="ctr" defTabSz="912510" rtl="0" eaLnBrk="1" fontAlgn="auto" latinLnBrk="0" hangingPunct="1">
              <a:lnSpc>
                <a:spcPct val="15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srgbClr val="FF0000"/>
                </a:solidFill>
                <a:effectLst/>
                <a:uLnTx/>
                <a:uFillTx/>
                <a:latin typeface="Playfair Display Black" panose="00000A00000000000000" pitchFamily="2" charset="0"/>
                <a:ea typeface="+mn-ea"/>
                <a:cs typeface="+mn-cs"/>
              </a:rPr>
              <a:t>NÓI VỀ MỘT TRÒ CHƠI, MÓN ĂN </a:t>
            </a:r>
            <a:br>
              <a:rPr kumimoji="0" lang="en-US" altLang="en-US" sz="4400" b="0" i="0" u="none" strike="noStrike" kern="1200" cap="none" spc="0" normalizeH="0" baseline="0" noProof="0" dirty="0">
                <a:ln>
                  <a:noFill/>
                </a:ln>
                <a:solidFill>
                  <a:srgbClr val="FF0000"/>
                </a:solidFill>
                <a:effectLst/>
                <a:uLnTx/>
                <a:uFillTx/>
                <a:latin typeface="Playfair Display Black" panose="00000A00000000000000" pitchFamily="2" charset="0"/>
                <a:ea typeface="+mn-ea"/>
                <a:cs typeface="+mn-cs"/>
              </a:rPr>
            </a:br>
            <a:r>
              <a:rPr kumimoji="0" lang="en-US" altLang="en-US" sz="4400" b="0" i="0" u="none" strike="noStrike" kern="1200" cap="none" spc="0" normalizeH="0" baseline="0" noProof="0" dirty="0">
                <a:ln>
                  <a:noFill/>
                </a:ln>
                <a:solidFill>
                  <a:srgbClr val="FF0000"/>
                </a:solidFill>
                <a:effectLst/>
                <a:uLnTx/>
                <a:uFillTx/>
                <a:latin typeface="Playfair Display Black" panose="00000A00000000000000" pitchFamily="2" charset="0"/>
                <a:ea typeface="+mn-ea"/>
                <a:cs typeface="+mn-cs"/>
              </a:rPr>
              <a:t>CỦA QUÊ HƯƠNG </a:t>
            </a:r>
          </a:p>
        </p:txBody>
      </p:sp>
    </p:spTree>
    <p:extLst>
      <p:ext uri="{BB962C8B-B14F-4D97-AF65-F5344CB8AC3E}">
        <p14:creationId xmlns:p14="http://schemas.microsoft.com/office/powerpoint/2010/main" val="1842287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16846E-7988-4B3E-9F8D-BDACEB66E22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067" t="72009" r="5265" b="3863"/>
          <a:stretch/>
        </p:blipFill>
        <p:spPr>
          <a:xfrm>
            <a:off x="1509486" y="4875929"/>
            <a:ext cx="9724572" cy="1970555"/>
          </a:xfrm>
          <a:prstGeom prst="rect">
            <a:avLst/>
          </a:prstGeom>
        </p:spPr>
      </p:pic>
      <p:pic>
        <p:nvPicPr>
          <p:cNvPr id="5" name="Picture 4">
            <a:extLst>
              <a:ext uri="{FF2B5EF4-FFF2-40B4-BE49-F238E27FC236}">
                <a16:creationId xmlns:a16="http://schemas.microsoft.com/office/drawing/2014/main" id="{6684AD87-791C-428D-894A-D39BEFFBBEE0}"/>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6101" t="44340" r="22097" b="34365"/>
          <a:stretch/>
        </p:blipFill>
        <p:spPr>
          <a:xfrm>
            <a:off x="8236526" y="1560495"/>
            <a:ext cx="3955473" cy="2614791"/>
          </a:xfrm>
          <a:prstGeom prst="rect">
            <a:avLst/>
          </a:prstGeom>
        </p:spPr>
      </p:pic>
      <p:pic>
        <p:nvPicPr>
          <p:cNvPr id="6" name="Picture 5">
            <a:extLst>
              <a:ext uri="{FF2B5EF4-FFF2-40B4-BE49-F238E27FC236}">
                <a16:creationId xmlns:a16="http://schemas.microsoft.com/office/drawing/2014/main" id="{655D05AD-EE4E-437B-AAD7-774B940420C6}"/>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7906" b="55445"/>
          <a:stretch/>
        </p:blipFill>
        <p:spPr>
          <a:xfrm>
            <a:off x="0" y="1605466"/>
            <a:ext cx="8395857" cy="2756801"/>
          </a:xfrm>
          <a:prstGeom prst="rect">
            <a:avLst/>
          </a:prstGeom>
        </p:spPr>
      </p:pic>
      <p:sp>
        <p:nvSpPr>
          <p:cNvPr id="8" name="Content Placeholder 2">
            <a:extLst>
              <a:ext uri="{FF2B5EF4-FFF2-40B4-BE49-F238E27FC236}">
                <a16:creationId xmlns:a16="http://schemas.microsoft.com/office/drawing/2014/main" id="{CB059812-82E3-4236-A715-AAFDFBF29D8F}"/>
              </a:ext>
            </a:extLst>
          </p:cNvPr>
          <p:cNvSpPr txBox="1">
            <a:spLocks/>
          </p:cNvSpPr>
          <p:nvPr/>
        </p:nvSpPr>
        <p:spPr>
          <a:xfrm>
            <a:off x="220990" y="11516"/>
            <a:ext cx="11597515" cy="1311508"/>
          </a:xfrm>
          <a:prstGeom prst="rect">
            <a:avLst/>
          </a:prstGeom>
        </p:spPr>
        <p:txBody>
          <a:bodyPr>
            <a:no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4000"/>
              </a:lnSpc>
              <a:spcBef>
                <a:spcPts val="0"/>
              </a:spcBef>
              <a:buNone/>
            </a:pPr>
            <a:r>
              <a:rPr lang="en-US" sz="3200" b="1">
                <a:latin typeface="Times New Roman" panose="02020603050405020304" pitchFamily="18" charset="0"/>
                <a:cs typeface="Times New Roman" panose="02020603050405020304" pitchFamily="18" charset="0"/>
              </a:rPr>
              <a:t>1. </a:t>
            </a:r>
            <a:r>
              <a:rPr lang="en-US" sz="3200">
                <a:latin typeface="Times New Roman" panose="02020603050405020304" pitchFamily="18" charset="0"/>
                <a:cs typeface="Times New Roman" panose="02020603050405020304" pitchFamily="18" charset="0"/>
              </a:rPr>
              <a:t>Thảo luận nhóm:</a:t>
            </a:r>
          </a:p>
          <a:p>
            <a:pPr marL="0" indent="0" algn="just">
              <a:lnSpc>
                <a:spcPct val="134000"/>
              </a:lnSpc>
              <a:spcBef>
                <a:spcPts val="0"/>
              </a:spcBef>
              <a:buNone/>
            </a:pPr>
            <a:r>
              <a:rPr lang="en-US" sz="3200">
                <a:latin typeface="Times New Roman" panose="02020603050405020304" pitchFamily="18" charset="0"/>
                <a:cs typeface="Times New Roman" panose="02020603050405020304" pitchFamily="18" charset="0"/>
              </a:rPr>
              <a:t>a) Nói về một trò chơi thiếu nhi ở quê em: Đó là trò chơi gì? Ôn lại cách chơi để thực hành trước lớp.</a:t>
            </a:r>
            <a:endParaRPr lang="vi-VN" sz="3200">
              <a:latin typeface="Times New Roman" panose="02020603050405020304" pitchFamily="18" charset="0"/>
              <a:cs typeface="Times New Roman" panose="02020603050405020304" pitchFamily="18" charset="0"/>
            </a:endParaRPr>
          </a:p>
          <a:p>
            <a:pPr marL="0" indent="457200" algn="just">
              <a:buFont typeface="Arial" panose="020B0604020202020204" pitchFamily="34" charset="0"/>
              <a:buNone/>
            </a:pPr>
            <a:endParaRPr lang="vi-VN" sz="3200" dirty="0">
              <a:latin typeface="Times New Roman" panose="02020603050405020304" pitchFamily="18"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6EAE5C52-790A-4C01-ACC9-9249AABF3BD4}"/>
              </a:ext>
            </a:extLst>
          </p:cNvPr>
          <p:cNvSpPr txBox="1">
            <a:spLocks/>
          </p:cNvSpPr>
          <p:nvPr/>
        </p:nvSpPr>
        <p:spPr>
          <a:xfrm>
            <a:off x="220990" y="4010424"/>
            <a:ext cx="11923775" cy="894607"/>
          </a:xfrm>
          <a:prstGeom prst="rect">
            <a:avLst/>
          </a:prstGeom>
        </p:spPr>
        <p:txBody>
          <a:bodyPr>
            <a:no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4000"/>
              </a:lnSpc>
              <a:spcBef>
                <a:spcPts val="0"/>
              </a:spcBef>
              <a:buNone/>
            </a:pPr>
            <a:r>
              <a:rPr lang="en-US" sz="3200" dirty="0">
                <a:latin typeface="Times New Roman" panose="02020603050405020304" pitchFamily="18" charset="0"/>
                <a:cs typeface="Times New Roman" panose="02020603050405020304" pitchFamily="18" charset="0"/>
              </a:rPr>
              <a:t>b) Nói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bánh hay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món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pic>
        <p:nvPicPr>
          <p:cNvPr id="2" name="Picture 4" descr="Ẩm thực Bình Định: 10 món ngon trứ danh khiến bạn mê mẩn - SAKOS">
            <a:extLst>
              <a:ext uri="{FF2B5EF4-FFF2-40B4-BE49-F238E27FC236}">
                <a16:creationId xmlns:a16="http://schemas.microsoft.com/office/drawing/2014/main" id="{FD38A781-B299-CB27-CCF2-81F1F67029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50" r="5614"/>
          <a:stretch/>
        </p:blipFill>
        <p:spPr bwMode="auto">
          <a:xfrm>
            <a:off x="1509486" y="4928673"/>
            <a:ext cx="2292824" cy="13540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FDF6EF5-D5AD-04FF-80F8-E70E89F3411B}"/>
              </a:ext>
            </a:extLst>
          </p:cNvPr>
          <p:cNvSpPr txBox="1">
            <a:spLocks/>
          </p:cNvSpPr>
          <p:nvPr/>
        </p:nvSpPr>
        <p:spPr>
          <a:xfrm>
            <a:off x="1953500" y="6282674"/>
            <a:ext cx="1731396" cy="438984"/>
          </a:xfrm>
          <a:prstGeom prst="rect">
            <a:avLst/>
          </a:prstGeom>
        </p:spPr>
        <p:txBody>
          <a:bodyPr>
            <a:no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2510" rtl="0" eaLnBrk="1" fontAlgn="auto" latinLnBrk="0" hangingPunct="1">
              <a:lnSpc>
                <a:spcPct val="134000"/>
              </a:lnSpc>
              <a:spcBef>
                <a:spcPts val="0"/>
              </a:spcBef>
              <a:spcAft>
                <a:spcPts val="0"/>
              </a:spcAft>
              <a:buClrTx/>
              <a:buSzTx/>
              <a:buNone/>
              <a:tabLst/>
              <a:defRPr/>
            </a:pPr>
            <a:r>
              <a:rPr kumimoji="0" lang="en-US" sz="200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Bún </a:t>
            </a:r>
            <a:r>
              <a:rPr kumimoji="0" lang="en-US" sz="2000"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dây</a:t>
            </a:r>
            <a:endParaRPr kumimoji="0" lang="en-US" sz="200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a:p>
            <a:pPr marL="514350" marR="0" lvl="0" indent="-514350" algn="just" defTabSz="912510" rtl="0" eaLnBrk="1" fontAlgn="auto" latinLnBrk="0" hangingPunct="1">
              <a:lnSpc>
                <a:spcPct val="134000"/>
              </a:lnSpc>
              <a:spcBef>
                <a:spcPts val="0"/>
              </a:spcBef>
              <a:spcAft>
                <a:spcPts val="0"/>
              </a:spcAft>
              <a:buClrTx/>
              <a:buSzTx/>
              <a:buFont typeface="Arial" panose="020B0604020202020204" pitchFamily="34" charset="0"/>
              <a:buAutoNum type="arabicPeriod"/>
              <a:tabLst/>
              <a:defRPr/>
            </a:pPr>
            <a:endParaRPr kumimoji="0" lang="en-US" sz="200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405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305A65B-14EC-45E0-AC41-3928F06E32AA}"/>
              </a:ext>
            </a:extLst>
          </p:cNvPr>
          <p:cNvSpPr txBox="1">
            <a:spLocks/>
          </p:cNvSpPr>
          <p:nvPr/>
        </p:nvSpPr>
        <p:spPr>
          <a:xfrm>
            <a:off x="336642" y="0"/>
            <a:ext cx="11271253" cy="1311508"/>
          </a:xfrm>
          <a:prstGeom prst="rect">
            <a:avLst/>
          </a:prstGeom>
        </p:spPr>
        <p:txBody>
          <a:bodyPr>
            <a:no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4000"/>
              </a:lnSpc>
              <a:spcBef>
                <a:spcPts val="0"/>
              </a:spcBef>
              <a:buNone/>
            </a:pPr>
            <a:r>
              <a:rPr lang="en-US" sz="3200" b="1">
                <a:solidFill>
                  <a:srgbClr val="FF0000"/>
                </a:solidFill>
                <a:latin typeface="Times New Roman" panose="02020603050405020304" pitchFamily="18" charset="0"/>
                <a:cs typeface="Times New Roman" panose="02020603050405020304" pitchFamily="18" charset="0"/>
              </a:rPr>
              <a:t>1. </a:t>
            </a:r>
            <a:r>
              <a:rPr lang="en-US" sz="3200">
                <a:solidFill>
                  <a:srgbClr val="FF0000"/>
                </a:solidFill>
                <a:latin typeface="Times New Roman" panose="02020603050405020304" pitchFamily="18" charset="0"/>
                <a:cs typeface="Times New Roman" panose="02020603050405020304" pitchFamily="18" charset="0"/>
              </a:rPr>
              <a:t>Thảo luận nhóm:</a:t>
            </a:r>
          </a:p>
          <a:p>
            <a:pPr marL="0" indent="0" algn="just">
              <a:lnSpc>
                <a:spcPct val="134000"/>
              </a:lnSpc>
              <a:spcBef>
                <a:spcPts val="0"/>
              </a:spcBef>
              <a:buNone/>
            </a:pPr>
            <a:r>
              <a:rPr lang="en-US" sz="3200" b="1">
                <a:latin typeface="Times New Roman" panose="02020603050405020304" pitchFamily="18" charset="0"/>
                <a:cs typeface="Times New Roman" panose="02020603050405020304" pitchFamily="18" charset="0"/>
              </a:rPr>
              <a:t>a) Nói về một trò chơi thiếu nhi ở quê em: Đó là trò chơi gì? Ôn lại cách chơi để thực hành trước lớp.</a:t>
            </a:r>
            <a:endParaRPr lang="vi-VN" sz="3200" b="1">
              <a:latin typeface="Times New Roman" panose="02020603050405020304" pitchFamily="18" charset="0"/>
              <a:cs typeface="Times New Roman" panose="02020603050405020304" pitchFamily="18" charset="0"/>
            </a:endParaRPr>
          </a:p>
          <a:p>
            <a:pPr marL="0" indent="457200" algn="just">
              <a:buFont typeface="Arial" panose="020B0604020202020204" pitchFamily="34" charset="0"/>
              <a:buNone/>
            </a:pPr>
            <a:endParaRPr lang="vi-VN" sz="3200"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125127C-63C3-468D-87CE-AEF2C8681D06}"/>
              </a:ext>
            </a:extLst>
          </p:cNvPr>
          <p:cNvPicPr>
            <a:picLocks noChangeAspect="1"/>
          </p:cNvPicPr>
          <p:nvPr/>
        </p:nvPicPr>
        <p:blipFill rotWithShape="1">
          <a:blip r:embed="rId2">
            <a:extLst>
              <a:ext uri="{28A0092B-C50C-407E-A947-70E740481C1C}">
                <a14:useLocalDpi xmlns:a14="http://schemas.microsoft.com/office/drawing/2010/main" val="0"/>
              </a:ext>
            </a:extLst>
          </a:blip>
          <a:srcRect t="17906" r="47194" b="55445"/>
          <a:stretch/>
        </p:blipFill>
        <p:spPr>
          <a:xfrm>
            <a:off x="180105" y="2175290"/>
            <a:ext cx="4433459" cy="3518928"/>
          </a:xfrm>
          <a:prstGeom prst="rect">
            <a:avLst/>
          </a:prstGeom>
        </p:spPr>
      </p:pic>
      <p:sp>
        <p:nvSpPr>
          <p:cNvPr id="9" name="Content Placeholder 2">
            <a:extLst>
              <a:ext uri="{FF2B5EF4-FFF2-40B4-BE49-F238E27FC236}">
                <a16:creationId xmlns:a16="http://schemas.microsoft.com/office/drawing/2014/main" id="{1C7EEDA6-DA2A-49F5-AD4C-5C97405B8414}"/>
              </a:ext>
            </a:extLst>
          </p:cNvPr>
          <p:cNvSpPr txBox="1">
            <a:spLocks/>
          </p:cNvSpPr>
          <p:nvPr/>
        </p:nvSpPr>
        <p:spPr>
          <a:xfrm>
            <a:off x="4909571" y="1968216"/>
            <a:ext cx="6569497" cy="4593293"/>
          </a:xfrm>
          <a:prstGeom prst="rect">
            <a:avLst/>
          </a:prstGeom>
        </p:spPr>
        <p:txBody>
          <a:bodyPr>
            <a:normAutofit fontScale="85000" lnSpcReduction="10000"/>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4000"/>
              </a:lnSpc>
              <a:spcBef>
                <a:spcPts val="0"/>
              </a:spcBef>
              <a:buNone/>
            </a:pPr>
            <a:r>
              <a:rPr lang="en-US" sz="3300" b="1" dirty="0">
                <a:cs typeface="Times New Roman" pitchFamily="18" charset="0"/>
              </a:rPr>
              <a:t> </a:t>
            </a:r>
            <a:r>
              <a:rPr lang="en-US" sz="3300" b="1" dirty="0" err="1">
                <a:latin typeface="Times New Roman" panose="02020603050405020304" pitchFamily="18" charset="0"/>
                <a:cs typeface="Times New Roman" panose="02020603050405020304" pitchFamily="18" charset="0"/>
              </a:rPr>
              <a:t>Cách</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chơi</a:t>
            </a:r>
            <a:r>
              <a:rPr lang="en-US" sz="3300" b="1" dirty="0">
                <a:latin typeface="Times New Roman" panose="02020603050405020304" pitchFamily="18" charset="0"/>
                <a:cs typeface="Times New Roman" panose="02020603050405020304" pitchFamily="18" charset="0"/>
              </a:rPr>
              <a:t>:</a:t>
            </a:r>
          </a:p>
          <a:p>
            <a:pPr marL="0" indent="457200" algn="just">
              <a:lnSpc>
                <a:spcPct val="134000"/>
              </a:lnSpc>
              <a:spcBef>
                <a:spcPts val="0"/>
              </a:spcBef>
              <a:buNone/>
            </a:pPr>
            <a:r>
              <a:rPr lang="en-US" sz="3300" dirty="0">
                <a:latin typeface="Times New Roman" panose="02020603050405020304" pitchFamily="18" charset="0"/>
                <a:cs typeface="Times New Roman" panose="02020603050405020304" pitchFamily="18" charset="0"/>
              </a:rPr>
              <a:t>C</a:t>
            </a:r>
            <a:r>
              <a:rPr lang="vi-VN" sz="3300" dirty="0">
                <a:latin typeface="Times New Roman" panose="02020603050405020304" pitchFamily="18" charset="0"/>
                <a:cs typeface="Times New Roman" panose="02020603050405020304" pitchFamily="18" charset="0"/>
              </a:rPr>
              <a:t>ần chuẩn bị dụng </a:t>
            </a:r>
            <a:r>
              <a:rPr lang="en-US" sz="3300" dirty="0" err="1">
                <a:latin typeface="Times New Roman" panose="02020603050405020304" pitchFamily="18" charset="0"/>
                <a:cs typeface="Times New Roman" panose="02020603050405020304" pitchFamily="18" charset="0"/>
              </a:rPr>
              <a:t>cụ</a:t>
            </a:r>
            <a:r>
              <a:rPr lang="en-US" sz="3300" dirty="0">
                <a:latin typeface="Times New Roman" panose="02020603050405020304" pitchFamily="18" charset="0"/>
                <a:cs typeface="Times New Roman" panose="02020603050405020304" pitchFamily="18" charset="0"/>
              </a:rPr>
              <a:t> </a:t>
            </a:r>
            <a:r>
              <a:rPr lang="vi-VN" sz="3300" dirty="0">
                <a:latin typeface="Times New Roman" panose="02020603050405020304" pitchFamily="18" charset="0"/>
                <a:cs typeface="Times New Roman" panose="02020603050405020304" pitchFamily="18" charset="0"/>
              </a:rPr>
              <a:t>chơi</a:t>
            </a:r>
            <a:r>
              <a:rPr lang="en-US" sz="3300" dirty="0">
                <a:latin typeface="Times New Roman" panose="02020603050405020304" pitchFamily="18" charset="0"/>
                <a:cs typeface="Times New Roman" panose="02020603050405020304" pitchFamily="18" charset="0"/>
              </a:rPr>
              <a:t>:</a:t>
            </a:r>
            <a:r>
              <a:rPr lang="vi-VN" sz="3300" dirty="0">
                <a:latin typeface="Times New Roman" panose="02020603050405020304" pitchFamily="18" charset="0"/>
                <a:cs typeface="Times New Roman" panose="02020603050405020304" pitchFamily="18" charset="0"/>
              </a:rPr>
              <a:t> bao gồm 10 que nhỏ gọi là que chuyền và một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quả</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bóng</a:t>
            </a:r>
            <a:r>
              <a:rPr lang="en-US" sz="3300" dirty="0">
                <a:latin typeface="Times New Roman" panose="02020603050405020304" pitchFamily="18" charset="0"/>
                <a:cs typeface="Times New Roman" panose="02020603050405020304" pitchFamily="18" charset="0"/>
              </a:rPr>
              <a:t>.</a:t>
            </a:r>
          </a:p>
          <a:p>
            <a:pPr marL="0" indent="457200" algn="just">
              <a:lnSpc>
                <a:spcPct val="134000"/>
              </a:lnSpc>
              <a:spcBef>
                <a:spcPts val="0"/>
              </a:spcBef>
              <a:buNone/>
            </a:pPr>
            <a:r>
              <a:rPr lang="vi-VN" sz="3300" dirty="0">
                <a:latin typeface="Times New Roman" panose="02020603050405020304" pitchFamily="18" charset="0"/>
                <a:cs typeface="Times New Roman" panose="02020603050405020304" pitchFamily="18" charset="0"/>
              </a:rPr>
              <a:t>Mỗi người chơi oẳn tù tì để sắp xếp thứ tự chơi của mình. Ở mỗi lượt chơi của mình, người chơi cần tiến hành hai hành động sau: giải que </a:t>
            </a:r>
            <a:r>
              <a:rPr lang="en-US" sz="3300" dirty="0" err="1">
                <a:latin typeface="Times New Roman" panose="02020603050405020304" pitchFamily="18" charset="0"/>
                <a:cs typeface="Times New Roman" panose="02020603050405020304" pitchFamily="18" charset="0"/>
              </a:rPr>
              <a:t>ch</a:t>
            </a:r>
            <a:r>
              <a:rPr lang="vi-VN" sz="3300" dirty="0">
                <a:latin typeface="Times New Roman" panose="02020603050405020304" pitchFamily="18" charset="0"/>
                <a:cs typeface="Times New Roman" panose="02020603050405020304" pitchFamily="18" charset="0"/>
              </a:rPr>
              <a:t>uyền xuống chân và nhặt que </a:t>
            </a:r>
            <a:r>
              <a:rPr lang="en-US" sz="3300" dirty="0" err="1">
                <a:latin typeface="Times New Roman" panose="02020603050405020304" pitchFamily="18" charset="0"/>
                <a:cs typeface="Times New Roman" panose="02020603050405020304" pitchFamily="18" charset="0"/>
              </a:rPr>
              <a:t>ch</a:t>
            </a:r>
            <a:r>
              <a:rPr lang="vi-VN" sz="3300" dirty="0">
                <a:latin typeface="Times New Roman" panose="02020603050405020304" pitchFamily="18" charset="0"/>
                <a:cs typeface="Times New Roman" panose="02020603050405020304" pitchFamily="18" charset="0"/>
              </a:rPr>
              <a:t>uyền.</a:t>
            </a:r>
          </a:p>
          <a:p>
            <a:pPr marL="0" indent="0" algn="just">
              <a:buNone/>
            </a:pPr>
            <a:endParaRPr lang="vi-VN" sz="3200" dirty="0">
              <a:cs typeface="Times New Roman" pitchFamily="18" charset="0"/>
            </a:endParaRPr>
          </a:p>
        </p:txBody>
      </p:sp>
    </p:spTree>
    <p:extLst>
      <p:ext uri="{BB962C8B-B14F-4D97-AF65-F5344CB8AC3E}">
        <p14:creationId xmlns:p14="http://schemas.microsoft.com/office/powerpoint/2010/main" val="423672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305A65B-14EC-45E0-AC41-3928F06E32AA}"/>
              </a:ext>
            </a:extLst>
          </p:cNvPr>
          <p:cNvSpPr txBox="1">
            <a:spLocks/>
          </p:cNvSpPr>
          <p:nvPr/>
        </p:nvSpPr>
        <p:spPr>
          <a:xfrm>
            <a:off x="560529" y="367397"/>
            <a:ext cx="11271253" cy="1311508"/>
          </a:xfrm>
          <a:prstGeom prst="rect">
            <a:avLst/>
          </a:prstGeom>
        </p:spPr>
        <p:txBody>
          <a:bodyPr>
            <a:norm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2510" rtl="0" eaLnBrk="1" fontAlgn="auto" latinLnBrk="0" hangingPunct="1">
              <a:lnSpc>
                <a:spcPct val="134000"/>
              </a:lnSpc>
              <a:spcBef>
                <a:spcPts val="0"/>
              </a:spcBef>
              <a:spcAft>
                <a:spcPts val="0"/>
              </a:spcAft>
              <a:buClrTx/>
              <a:buSzTx/>
              <a:buFont typeface="Arial" panose="020B0604020202020204" pitchFamily="34" charset="0"/>
              <a:buNone/>
              <a:tabLst/>
              <a:defRPr/>
            </a:pPr>
            <a:r>
              <a:rPr kumimoji="0" lang="en-US"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1. </a:t>
            </a:r>
            <a:r>
              <a:rPr kumimoji="0" lang="en-US"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Thảo luận nhóm:</a:t>
            </a:r>
          </a:p>
          <a:p>
            <a:pPr marL="0" marR="0" lvl="0" indent="457200" algn="just" defTabSz="91251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125127C-63C3-468D-87CE-AEF2C8681D06}"/>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6167" t="17906" r="4783" b="55445"/>
          <a:stretch/>
        </p:blipFill>
        <p:spPr>
          <a:xfrm>
            <a:off x="0" y="1421977"/>
            <a:ext cx="4362892" cy="3993410"/>
          </a:xfrm>
          <a:prstGeom prst="rect">
            <a:avLst/>
          </a:prstGeom>
        </p:spPr>
      </p:pic>
      <p:sp>
        <p:nvSpPr>
          <p:cNvPr id="9" name="Content Placeholder 2">
            <a:extLst>
              <a:ext uri="{FF2B5EF4-FFF2-40B4-BE49-F238E27FC236}">
                <a16:creationId xmlns:a16="http://schemas.microsoft.com/office/drawing/2014/main" id="{1C7EEDA6-DA2A-49F5-AD4C-5C97405B8414}"/>
              </a:ext>
            </a:extLst>
          </p:cNvPr>
          <p:cNvSpPr txBox="1">
            <a:spLocks/>
          </p:cNvSpPr>
          <p:nvPr/>
        </p:nvSpPr>
        <p:spPr>
          <a:xfrm>
            <a:off x="4444731" y="1137813"/>
            <a:ext cx="7468890" cy="6108113"/>
          </a:xfrm>
          <a:prstGeom prst="rect">
            <a:avLst/>
          </a:prstGeom>
        </p:spPr>
        <p:txBody>
          <a:bodyPr>
            <a:normAutofit fontScale="62500" lnSpcReduction="20000"/>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4000"/>
              </a:lnSpc>
              <a:spcBef>
                <a:spcPts val="0"/>
              </a:spcBef>
              <a:buNone/>
            </a:pPr>
            <a:r>
              <a:rPr kumimoji="0" lang="en-US" sz="4400" b="1" i="0" u="none" strike="noStrike" kern="1200" cap="none" spc="0" normalizeH="0" baseline="0" noProof="0" dirty="0">
                <a:ln>
                  <a:noFill/>
                </a:ln>
                <a:solidFill>
                  <a:prstClr val="black"/>
                </a:solidFill>
                <a:effectLst/>
                <a:uLnTx/>
                <a:uFillTx/>
                <a:latin typeface="UTM Avo"/>
                <a:cs typeface="Times New Roman"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chơi</a:t>
            </a:r>
            <a:r>
              <a:rPr lang="en-US" sz="4400" b="1" dirty="0">
                <a:solidFill>
                  <a:prstClr val="black"/>
                </a:solidFill>
                <a:latin typeface="Times New Roman" panose="02020603050405020304" pitchFamily="18" charset="0"/>
                <a:cs typeface="Times New Roman" panose="02020603050405020304" pitchFamily="18" charset="0"/>
              </a:rPr>
              <a:t>: </a:t>
            </a:r>
          </a:p>
          <a:p>
            <a:pPr marL="0" indent="457200" algn="just">
              <a:lnSpc>
                <a:spcPct val="134000"/>
              </a:lnSpc>
              <a:spcBef>
                <a:spcPts val="0"/>
              </a:spcBef>
              <a:buNone/>
            </a:pPr>
            <a:r>
              <a:rPr lang="vi-VN" sz="4400" dirty="0">
                <a:solidFill>
                  <a:prstClr val="black"/>
                </a:solidFill>
                <a:latin typeface="Times New Roman" panose="02020603050405020304" pitchFamily="18" charset="0"/>
                <a:cs typeface="Times New Roman" panose="02020603050405020304" pitchFamily="18" charset="0"/>
              </a:rPr>
              <a:t>Cả nhóm cùng oẳn tù tì hoặc chọn một người xung phong bịt mắt đi bắt dê, khăn bịt mắt, những người xung quanh đứng thành vòng tròn rộng. </a:t>
            </a:r>
            <a:endParaRPr lang="en-US" sz="4400" dirty="0">
              <a:solidFill>
                <a:prstClr val="black"/>
              </a:solidFill>
              <a:latin typeface="Times New Roman" panose="02020603050405020304" pitchFamily="18" charset="0"/>
              <a:cs typeface="Times New Roman" panose="02020603050405020304" pitchFamily="18" charset="0"/>
            </a:endParaRPr>
          </a:p>
          <a:p>
            <a:pPr marL="0" indent="457200" algn="just">
              <a:lnSpc>
                <a:spcPct val="134000"/>
              </a:lnSpc>
              <a:spcBef>
                <a:spcPts val="0"/>
              </a:spcBef>
              <a:buNone/>
            </a:pPr>
            <a:r>
              <a:rPr lang="vi-VN" sz="4400" dirty="0">
                <a:solidFill>
                  <a:prstClr val="black"/>
                </a:solidFill>
                <a:latin typeface="Times New Roman" panose="02020603050405020304" pitchFamily="18" charset="0"/>
                <a:cs typeface="Times New Roman" panose="02020603050405020304" pitchFamily="18" charset="0"/>
              </a:rPr>
              <a:t>Người chơi chạy xung quanh người bịt mắt cho đến khi người đó hô “đứng lại” thì phải đứng lại không được di chuyển, lúc này người bịt mắt đi quanh vòng tròn và bắt một người bất kỳ</a:t>
            </a:r>
            <a:r>
              <a:rPr lang="en-US" sz="4400" dirty="0">
                <a:solidFill>
                  <a:prstClr val="black"/>
                </a:solidFill>
                <a:latin typeface="Times New Roman" panose="02020603050405020304" pitchFamily="18" charset="0"/>
                <a:cs typeface="Times New Roman" panose="02020603050405020304" pitchFamily="18" charset="0"/>
              </a:rPr>
              <a:t>. K</a:t>
            </a:r>
            <a:r>
              <a:rPr lang="vi-VN" sz="4400" dirty="0">
                <a:solidFill>
                  <a:prstClr val="black"/>
                </a:solidFill>
                <a:latin typeface="Times New Roman" panose="02020603050405020304" pitchFamily="18" charset="0"/>
                <a:cs typeface="Times New Roman" panose="02020603050405020304" pitchFamily="18" charset="0"/>
              </a:rPr>
              <a:t>hi người bịt mắt bắt được và đoán đúng tên một ai đó thì người đó phải thế chỗ cho người bịt mắt. Nếu không bắt được ai</a:t>
            </a:r>
            <a:r>
              <a:rPr lang="en-US" sz="4400" dirty="0">
                <a:solidFill>
                  <a:prstClr val="black"/>
                </a:solidFill>
                <a:latin typeface="Times New Roman" panose="02020603050405020304" pitchFamily="18" charset="0"/>
                <a:cs typeface="Times New Roman" panose="02020603050405020304" pitchFamily="18" charset="0"/>
              </a:rPr>
              <a:t>,</a:t>
            </a:r>
            <a:r>
              <a:rPr lang="vi-VN" sz="4400" dirty="0">
                <a:solidFill>
                  <a:prstClr val="black"/>
                </a:solidFill>
                <a:latin typeface="Times New Roman" panose="02020603050405020304" pitchFamily="18" charset="0"/>
                <a:cs typeface="Times New Roman" panose="02020603050405020304" pitchFamily="18" charset="0"/>
              </a:rPr>
              <a:t> lại hô bắt đầu để mọi người di chuyển</a:t>
            </a:r>
            <a:r>
              <a:rPr lang="en-US" sz="4400" dirty="0">
                <a:solidFill>
                  <a:prstClr val="black"/>
                </a:solidFill>
                <a:latin typeface="Times New Roman" panose="02020603050405020304" pitchFamily="18" charset="0"/>
                <a:cs typeface="Times New Roman" panose="02020603050405020304" pitchFamily="18" charset="0"/>
              </a:rPr>
              <a:t>.</a:t>
            </a:r>
            <a:endParaRPr lang="vi-VN" sz="4400" dirty="0">
              <a:solidFill>
                <a:prstClr val="black"/>
              </a:solidFill>
              <a:latin typeface="Times New Roman" panose="02020603050405020304" pitchFamily="18" charset="0"/>
              <a:cs typeface="Times New Roman" panose="02020603050405020304" pitchFamily="18" charset="0"/>
            </a:endParaRPr>
          </a:p>
          <a:p>
            <a:pPr marL="0" marR="0" lvl="0" indent="0" algn="just" defTabSz="91251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vi-VN" sz="3200" b="0" i="0" u="none" strike="noStrike" kern="1200" cap="none" spc="0" normalizeH="0" baseline="0" noProof="0" dirty="0">
              <a:ln>
                <a:noFill/>
              </a:ln>
              <a:solidFill>
                <a:prstClr val="black"/>
              </a:solidFill>
              <a:effectLst/>
              <a:uLnTx/>
              <a:uFillTx/>
              <a:ea typeface="+mn-ea"/>
              <a:cs typeface="Times New Roman" pitchFamily="18" charset="0"/>
            </a:endParaRPr>
          </a:p>
        </p:txBody>
      </p:sp>
    </p:spTree>
    <p:extLst>
      <p:ext uri="{BB962C8B-B14F-4D97-AF65-F5344CB8AC3E}">
        <p14:creationId xmlns:p14="http://schemas.microsoft.com/office/powerpoint/2010/main" val="70315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25127C-63C3-468D-87CE-AEF2C8681D06}"/>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426" t="44400" r="22568" b="36184"/>
          <a:stretch/>
        </p:blipFill>
        <p:spPr>
          <a:xfrm>
            <a:off x="140677" y="2031023"/>
            <a:ext cx="4196635" cy="3091624"/>
          </a:xfrm>
          <a:prstGeom prst="rect">
            <a:avLst/>
          </a:prstGeom>
        </p:spPr>
      </p:pic>
      <p:sp>
        <p:nvSpPr>
          <p:cNvPr id="9" name="Content Placeholder 2">
            <a:extLst>
              <a:ext uri="{FF2B5EF4-FFF2-40B4-BE49-F238E27FC236}">
                <a16:creationId xmlns:a16="http://schemas.microsoft.com/office/drawing/2014/main" id="{1C7EEDA6-DA2A-49F5-AD4C-5C97405B8414}"/>
              </a:ext>
            </a:extLst>
          </p:cNvPr>
          <p:cNvSpPr txBox="1">
            <a:spLocks/>
          </p:cNvSpPr>
          <p:nvPr/>
        </p:nvSpPr>
        <p:spPr>
          <a:xfrm>
            <a:off x="4512762" y="749887"/>
            <a:ext cx="7468890" cy="6108113"/>
          </a:xfrm>
          <a:prstGeom prst="rect">
            <a:avLst/>
          </a:prstGeom>
        </p:spPr>
        <p:txBody>
          <a:bodyPr>
            <a:normAutofit fontScale="92500" lnSpcReduction="10000"/>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34000"/>
              </a:lnSpc>
              <a:spcBef>
                <a:spcPts val="0"/>
              </a:spcBef>
              <a:buNone/>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1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1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lvl="0" indent="457200" algn="just">
              <a:lnSpc>
                <a:spcPct val="134000"/>
              </a:lnSpc>
              <a:spcBef>
                <a:spcPts val="0"/>
              </a:spcBef>
              <a:buNone/>
            </a:pPr>
            <a:r>
              <a:rPr lang="en-US" sz="3100" dirty="0">
                <a:latin typeface="Times New Roman" panose="02020603050405020304" pitchFamily="18" charset="0"/>
                <a:cs typeface="Times New Roman" panose="02020603050405020304" pitchFamily="18" charset="0"/>
              </a:rPr>
              <a:t>T</a:t>
            </a:r>
            <a:r>
              <a:rPr lang="vi-VN" sz="3100" dirty="0">
                <a:latin typeface="Times New Roman" panose="02020603050405020304" pitchFamily="18" charset="0"/>
                <a:cs typeface="Times New Roman" panose="02020603050405020304" pitchFamily="18" charset="0"/>
              </a:rPr>
              <a:t>hường chơi theo đội</a:t>
            </a:r>
            <a:r>
              <a:rPr lang="en-US" sz="3100" dirty="0">
                <a:latin typeface="Times New Roman" panose="02020603050405020304" pitchFamily="18" charset="0"/>
                <a:cs typeface="Times New Roman" panose="02020603050405020304" pitchFamily="18" charset="0"/>
              </a:rPr>
              <a:t>.</a:t>
            </a:r>
            <a:endParaRPr lang="en-US" sz="3100" dirty="0">
              <a:solidFill>
                <a:prstClr val="black"/>
              </a:solidFill>
              <a:latin typeface="Times New Roman" panose="02020603050405020304" pitchFamily="18" charset="0"/>
              <a:cs typeface="Times New Roman" panose="02020603050405020304" pitchFamily="18" charset="0"/>
            </a:endParaRPr>
          </a:p>
          <a:p>
            <a:pPr marL="0" lvl="0" indent="457200" algn="just">
              <a:lnSpc>
                <a:spcPct val="134000"/>
              </a:lnSpc>
              <a:spcBef>
                <a:spcPts val="0"/>
              </a:spcBef>
              <a:buNone/>
            </a:pPr>
            <a:r>
              <a:rPr lang="vi-VN" sz="3100" dirty="0">
                <a:latin typeface="Times New Roman" panose="02020603050405020304" pitchFamily="18" charset="0"/>
                <a:cs typeface="Times New Roman" panose="02020603050405020304" pitchFamily="18" charset="0"/>
              </a:rPr>
              <a:t>Trọng tài đứng ở giữa vạch xuất phát, cầm cờ và hô to 1...2...3 bắt đầu thì hai đội chơi bắt đầu kéo. Hai đội dùng hết sức kéo dây về phía đội mình. Đội nào kéo được điểm mốc đánh dấu trên dây về phía mình thì đó là đội chiến thắng.</a:t>
            </a:r>
          </a:p>
          <a:p>
            <a:pPr marL="0" indent="457200" algn="just">
              <a:lnSpc>
                <a:spcPct val="134000"/>
              </a:lnSpc>
              <a:spcBef>
                <a:spcPts val="0"/>
              </a:spcBef>
              <a:buNone/>
            </a:pPr>
            <a:r>
              <a:rPr lang="en-US" sz="3100" dirty="0">
                <a:latin typeface="Times New Roman" panose="02020603050405020304" pitchFamily="18" charset="0"/>
                <a:cs typeface="Times New Roman" panose="02020603050405020304" pitchFamily="18" charset="0"/>
              </a:rPr>
              <a:t>H</a:t>
            </a:r>
            <a:r>
              <a:rPr lang="vi-VN" sz="3100" dirty="0">
                <a:latin typeface="Times New Roman" panose="02020603050405020304" pitchFamily="18" charset="0"/>
                <a:cs typeface="Times New Roman" panose="02020603050405020304" pitchFamily="18" charset="0"/>
              </a:rPr>
              <a:t>ai đội phải thi đấu 3 lượt để phân thắng bại. Đội nào có hai lượt thắng sẽ là đội dành chiến thắng.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09062052-60F5-4CCE-A4EC-9FEDC8DB0472}"/>
              </a:ext>
            </a:extLst>
          </p:cNvPr>
          <p:cNvSpPr txBox="1">
            <a:spLocks/>
          </p:cNvSpPr>
          <p:nvPr/>
        </p:nvSpPr>
        <p:spPr>
          <a:xfrm>
            <a:off x="726786" y="476600"/>
            <a:ext cx="11271253" cy="728745"/>
          </a:xfrm>
          <a:prstGeom prst="rect">
            <a:avLst/>
          </a:prstGeom>
        </p:spPr>
        <p:txBody>
          <a:bodyPr>
            <a:norm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2510" rtl="0" eaLnBrk="1" fontAlgn="auto" latinLnBrk="0" hangingPunct="1">
              <a:lnSpc>
                <a:spcPct val="134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1. </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Thảo luận nhóm:</a:t>
            </a:r>
          </a:p>
        </p:txBody>
      </p:sp>
    </p:spTree>
    <p:extLst>
      <p:ext uri="{BB962C8B-B14F-4D97-AF65-F5344CB8AC3E}">
        <p14:creationId xmlns:p14="http://schemas.microsoft.com/office/powerpoint/2010/main" val="385517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barn(inVertical)">
                                      <p:cBhvr>
                                        <p:cTn id="15" dur="500"/>
                                        <p:tgtEl>
                                          <p:spTgt spid="9">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wipe(down)">
                                      <p:cBhvr>
                                        <p:cTn id="1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D8EF-DDB5-B092-F518-3FF56E926B5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EE1C084-68A4-3370-83C4-D4B608CD14C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067" t="72009" r="5265" b="3863"/>
          <a:stretch/>
        </p:blipFill>
        <p:spPr>
          <a:xfrm>
            <a:off x="1422608" y="2801469"/>
            <a:ext cx="9724572" cy="1970555"/>
          </a:xfrm>
          <a:prstGeom prst="rect">
            <a:avLst/>
          </a:prstGeom>
        </p:spPr>
      </p:pic>
      <p:sp>
        <p:nvSpPr>
          <p:cNvPr id="8" name="Content Placeholder 2">
            <a:extLst>
              <a:ext uri="{FF2B5EF4-FFF2-40B4-BE49-F238E27FC236}">
                <a16:creationId xmlns:a16="http://schemas.microsoft.com/office/drawing/2014/main" id="{44BCDBB7-CD65-5C48-EC4F-6320277C6135}"/>
              </a:ext>
            </a:extLst>
          </p:cNvPr>
          <p:cNvSpPr txBox="1">
            <a:spLocks/>
          </p:cNvSpPr>
          <p:nvPr/>
        </p:nvSpPr>
        <p:spPr>
          <a:xfrm>
            <a:off x="220990" y="693904"/>
            <a:ext cx="11597515" cy="766406"/>
          </a:xfrm>
          <a:prstGeom prst="rect">
            <a:avLst/>
          </a:prstGeom>
        </p:spPr>
        <p:txBody>
          <a:bodyPr>
            <a:no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4000"/>
              </a:lnSpc>
              <a:spcBef>
                <a:spcPts val="0"/>
              </a:spcBef>
              <a:buNone/>
            </a:pPr>
            <a:r>
              <a:rPr lang="en-US" sz="3200" b="1" dirty="0">
                <a:latin typeface="Times New Roman" panose="02020603050405020304" pitchFamily="18" charset="0"/>
                <a:cs typeface="Times New Roman" panose="02020603050405020304" pitchFamily="18" charset="0"/>
              </a:rPr>
              <a:t>1. </a:t>
            </a:r>
            <a:r>
              <a:rPr lang="en-US" sz="3200" dirty="0">
                <a:latin typeface="Times New Roman" panose="02020603050405020304" pitchFamily="18" charset="0"/>
                <a:cs typeface="Times New Roman" panose="02020603050405020304" pitchFamily="18" charset="0"/>
              </a:rPr>
              <a:t>Thảo </a:t>
            </a:r>
            <a:r>
              <a:rPr lang="en-US" sz="3200" dirty="0" err="1">
                <a:latin typeface="Times New Roman" panose="02020603050405020304" pitchFamily="18" charset="0"/>
                <a:cs typeface="Times New Roman" panose="02020603050405020304" pitchFamily="18" charset="0"/>
              </a:rPr>
              <a:t>luận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a:t>
            </a:r>
          </a:p>
        </p:txBody>
      </p:sp>
      <p:sp>
        <p:nvSpPr>
          <p:cNvPr id="9" name="Content Placeholder 2">
            <a:extLst>
              <a:ext uri="{FF2B5EF4-FFF2-40B4-BE49-F238E27FC236}">
                <a16:creationId xmlns:a16="http://schemas.microsoft.com/office/drawing/2014/main" id="{F231C1B7-3C8A-6FD8-971A-2E34E209C539}"/>
              </a:ext>
            </a:extLst>
          </p:cNvPr>
          <p:cNvSpPr txBox="1">
            <a:spLocks/>
          </p:cNvSpPr>
          <p:nvPr/>
        </p:nvSpPr>
        <p:spPr>
          <a:xfrm>
            <a:off x="134112" y="1935964"/>
            <a:ext cx="11923775" cy="894607"/>
          </a:xfrm>
          <a:prstGeom prst="rect">
            <a:avLst/>
          </a:prstGeom>
        </p:spPr>
        <p:txBody>
          <a:bodyPr>
            <a:no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4000"/>
              </a:lnSpc>
              <a:spcBef>
                <a:spcPts val="0"/>
              </a:spcBef>
              <a:buNone/>
            </a:pPr>
            <a:r>
              <a:rPr lang="en-US" sz="3200" dirty="0">
                <a:latin typeface="Times New Roman" panose="02020603050405020304" pitchFamily="18" charset="0"/>
                <a:cs typeface="Times New Roman" panose="02020603050405020304" pitchFamily="18" charset="0"/>
              </a:rPr>
              <a:t>b) Nói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bánh hay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món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pic>
        <p:nvPicPr>
          <p:cNvPr id="2" name="Picture 4" descr="Ẩm thực Bình Định: 10 món ngon trứ danh khiến bạn mê mẩn - SAKOS">
            <a:extLst>
              <a:ext uri="{FF2B5EF4-FFF2-40B4-BE49-F238E27FC236}">
                <a16:creationId xmlns:a16="http://schemas.microsoft.com/office/drawing/2014/main" id="{81334E01-19D7-2411-F06C-6DFA8EDDE1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50" r="5614"/>
          <a:stretch/>
        </p:blipFill>
        <p:spPr bwMode="auto">
          <a:xfrm>
            <a:off x="1422608" y="2854213"/>
            <a:ext cx="2292824" cy="13540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CBE96E7-07A9-8F59-F06A-7B719D9AED75}"/>
              </a:ext>
            </a:extLst>
          </p:cNvPr>
          <p:cNvSpPr txBox="1">
            <a:spLocks/>
          </p:cNvSpPr>
          <p:nvPr/>
        </p:nvSpPr>
        <p:spPr>
          <a:xfrm>
            <a:off x="1866622" y="4208214"/>
            <a:ext cx="1731396" cy="438984"/>
          </a:xfrm>
          <a:prstGeom prst="rect">
            <a:avLst/>
          </a:prstGeom>
        </p:spPr>
        <p:txBody>
          <a:bodyPr>
            <a:no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2510" rtl="0" eaLnBrk="1" fontAlgn="auto" latinLnBrk="0" hangingPunct="1">
              <a:lnSpc>
                <a:spcPct val="134000"/>
              </a:lnSpc>
              <a:spcBef>
                <a:spcPts val="0"/>
              </a:spcBef>
              <a:spcAft>
                <a:spcPts val="0"/>
              </a:spcAft>
              <a:buClrTx/>
              <a:buSzTx/>
              <a:buNone/>
              <a:tabLst/>
              <a:defRPr/>
            </a:pPr>
            <a:r>
              <a:rPr kumimoji="0" lang="en-US" sz="200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Bún </a:t>
            </a:r>
            <a:r>
              <a:rPr kumimoji="0" lang="en-US" sz="2000"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dây</a:t>
            </a:r>
            <a:endParaRPr kumimoji="0" lang="en-US" sz="200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a:p>
            <a:pPr marL="514350" marR="0" lvl="0" indent="-514350" algn="just" defTabSz="912510" rtl="0" eaLnBrk="1" fontAlgn="auto" latinLnBrk="0" hangingPunct="1">
              <a:lnSpc>
                <a:spcPct val="134000"/>
              </a:lnSpc>
              <a:spcBef>
                <a:spcPts val="0"/>
              </a:spcBef>
              <a:spcAft>
                <a:spcPts val="0"/>
              </a:spcAft>
              <a:buClrTx/>
              <a:buSzTx/>
              <a:buFont typeface="Arial" panose="020B0604020202020204" pitchFamily="34" charset="0"/>
              <a:buAutoNum type="arabicPeriod"/>
              <a:tabLst/>
              <a:defRPr/>
            </a:pPr>
            <a:endParaRPr kumimoji="0" lang="en-US" sz="200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107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C7EEDA6-DA2A-49F5-AD4C-5C97405B8414}"/>
              </a:ext>
            </a:extLst>
          </p:cNvPr>
          <p:cNvSpPr txBox="1">
            <a:spLocks/>
          </p:cNvSpPr>
          <p:nvPr/>
        </p:nvSpPr>
        <p:spPr>
          <a:xfrm>
            <a:off x="4299333" y="2044141"/>
            <a:ext cx="7352629" cy="3387668"/>
          </a:xfrm>
          <a:prstGeom prst="rect">
            <a:avLst/>
          </a:prstGeom>
        </p:spPr>
        <p:txBody>
          <a:bodyPr>
            <a:no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4000"/>
              </a:lnSpc>
              <a:spcAft>
                <a:spcPts val="1200"/>
              </a:spcAft>
              <a:buNone/>
            </a:pPr>
            <a:r>
              <a:rPr kumimoji="0" lang="en-US" sz="3200" b="0" i="0" u="none" strike="noStrike" kern="1200" cap="none" spc="0" normalizeH="0" baseline="0" noProof="0" dirty="0">
                <a:ln>
                  <a:noFill/>
                </a:ln>
                <a:effectLst/>
                <a:uLnTx/>
                <a:uFillTx/>
                <a:latin typeface="UTM Avo"/>
                <a:cs typeface="Times New Roman" pitchFamily="18" charset="0"/>
              </a:rPr>
              <a:t>  </a:t>
            </a:r>
            <a:r>
              <a:rPr lang="en-US" sz="3200" dirty="0">
                <a:latin typeface="Times New Roman" panose="02020603050405020304" pitchFamily="18" charset="0"/>
                <a:cs typeface="Times New Roman" panose="02020603050405020304" pitchFamily="18" charset="0"/>
              </a:rPr>
              <a:t>Bún </a:t>
            </a:r>
            <a:r>
              <a:rPr lang="en-US" sz="3200" dirty="0" err="1">
                <a:latin typeface="Times New Roman" panose="02020603050405020304" pitchFamily="18" charset="0"/>
                <a:cs typeface="Times New Roman" panose="02020603050405020304" pitchFamily="18" charset="0"/>
              </a:rPr>
              <a:t>dây</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được làm từ gạo, đem xay thành bột và hấp chín, ngắt thành miếng nhỏ, cho vào khuôn ép thành sợi. Thành phẩm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những sợi bánh màu vàng nhạt rất đẹp mắt dính với nhau.</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Bánh dây sẽ được rắc thêm ít đậu phộng rang giã nhỏ</a:t>
            </a:r>
            <a:r>
              <a:rPr lang="en-US" sz="3200" dirty="0">
                <a:latin typeface="Times New Roman" panose="02020603050405020304" pitchFamily="18" charset="0"/>
                <a:cs typeface="Times New Roman" panose="02020603050405020304" pitchFamily="18" charset="0"/>
              </a:rPr>
              <a:t>. Bánh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kèm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chấm</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pPr marL="0" lvl="0" indent="457200" algn="just">
              <a:lnSpc>
                <a:spcPct val="124000"/>
              </a:lnSpc>
              <a:spcBef>
                <a:spcPts val="0"/>
              </a:spcBef>
              <a:buNone/>
            </a:pPr>
            <a:endParaRPr kumimoji="0" lang="vi-VN"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 name="Content Placeholder 2">
            <a:extLst>
              <a:ext uri="{FF2B5EF4-FFF2-40B4-BE49-F238E27FC236}">
                <a16:creationId xmlns:a16="http://schemas.microsoft.com/office/drawing/2014/main" id="{66B77768-C0C4-5F01-4493-3A2448BC10E3}"/>
              </a:ext>
            </a:extLst>
          </p:cNvPr>
          <p:cNvSpPr txBox="1">
            <a:spLocks/>
          </p:cNvSpPr>
          <p:nvPr/>
        </p:nvSpPr>
        <p:spPr>
          <a:xfrm>
            <a:off x="726786" y="476600"/>
            <a:ext cx="11271253" cy="728745"/>
          </a:xfrm>
          <a:prstGeom prst="rect">
            <a:avLst/>
          </a:prstGeom>
        </p:spPr>
        <p:txBody>
          <a:bodyPr>
            <a:no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2510" rtl="0" eaLnBrk="1" fontAlgn="auto" latinLnBrk="0" hangingPunct="1">
              <a:lnSpc>
                <a:spcPct val="134000"/>
              </a:lnSpc>
              <a:spcBef>
                <a:spcPts val="0"/>
              </a:spcBef>
              <a:spcAft>
                <a:spcPts val="0"/>
              </a:spcAft>
              <a:buClrTx/>
              <a:buSz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 Thảo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luận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nhóm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514350" marR="0" lvl="0" indent="-514350" algn="just" defTabSz="912510" rtl="0" eaLnBrk="1" fontAlgn="auto" latinLnBrk="0" hangingPunct="1">
              <a:lnSpc>
                <a:spcPct val="134000"/>
              </a:lnSpc>
              <a:spcBef>
                <a:spcPts val="0"/>
              </a:spcBef>
              <a:spcAft>
                <a:spcPts val="0"/>
              </a:spcAft>
              <a:buClrTx/>
              <a:buSzTx/>
              <a:buFont typeface="Arial" panose="020B0604020202020204" pitchFamily="34" charset="0"/>
              <a:buAutoNum type="arabicPeriod"/>
              <a:tabLst/>
              <a:defRPr/>
            </a:pP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582A641-0D04-A30D-2EAB-8A1C295B311C}"/>
              </a:ext>
            </a:extLst>
          </p:cNvPr>
          <p:cNvSpPr txBox="1">
            <a:spLocks/>
          </p:cNvSpPr>
          <p:nvPr/>
        </p:nvSpPr>
        <p:spPr>
          <a:xfrm>
            <a:off x="540038" y="1149534"/>
            <a:ext cx="11644748" cy="894607"/>
          </a:xfrm>
          <a:prstGeom prst="rect">
            <a:avLst/>
          </a:prstGeom>
        </p:spPr>
        <p:txBody>
          <a:bodyPr>
            <a:no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2510" rtl="0" eaLnBrk="1" fontAlgn="auto" latinLnBrk="0" hangingPunct="1">
              <a:lnSpc>
                <a:spcPct val="134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Nói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loại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bánh 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món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quê</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hương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52" name="Picture 4" descr="Ẩm thực Bình Định: 10 món ngon trứ danh khiến bạn mê mẩn - SAKOS">
            <a:extLst>
              <a:ext uri="{FF2B5EF4-FFF2-40B4-BE49-F238E27FC236}">
                <a16:creationId xmlns:a16="http://schemas.microsoft.com/office/drawing/2014/main" id="{1580A37B-4F06-5628-ED1F-55587F1BB6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50" r="5614"/>
          <a:stretch/>
        </p:blipFill>
        <p:spPr bwMode="auto">
          <a:xfrm>
            <a:off x="354842" y="2516035"/>
            <a:ext cx="3944491" cy="360955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4403BE9C-07E5-446C-BF6E-2FF0165EFD26}"/>
              </a:ext>
            </a:extLst>
          </p:cNvPr>
          <p:cNvSpPr txBox="1">
            <a:spLocks/>
          </p:cNvSpPr>
          <p:nvPr/>
        </p:nvSpPr>
        <p:spPr>
          <a:xfrm>
            <a:off x="1421237" y="6125589"/>
            <a:ext cx="1811699" cy="728745"/>
          </a:xfrm>
          <a:prstGeom prst="rect">
            <a:avLst/>
          </a:prstGeom>
        </p:spPr>
        <p:txBody>
          <a:bodyPr>
            <a:no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2510" rtl="0" eaLnBrk="1" fontAlgn="auto" latinLnBrk="0" hangingPunct="1">
              <a:lnSpc>
                <a:spcPct val="134000"/>
              </a:lnSpc>
              <a:spcBef>
                <a:spcPts val="0"/>
              </a:spcBef>
              <a:spcAft>
                <a:spcPts val="0"/>
              </a:spcAft>
              <a:buClrTx/>
              <a:buSz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Bún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dây</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514350" marR="0" lvl="0" indent="-514350" algn="just" defTabSz="912510" rtl="0" eaLnBrk="1" fontAlgn="auto" latinLnBrk="0" hangingPunct="1">
              <a:lnSpc>
                <a:spcPct val="134000"/>
              </a:lnSpc>
              <a:spcBef>
                <a:spcPts val="0"/>
              </a:spcBef>
              <a:spcAft>
                <a:spcPts val="0"/>
              </a:spcAft>
              <a:buClrTx/>
              <a:buSzTx/>
              <a:buFont typeface="Arial" panose="020B0604020202020204" pitchFamily="34" charset="0"/>
              <a:buAutoNum type="arabicPeriod"/>
              <a:tabLst/>
              <a:defRPr/>
            </a:pP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287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C7EEDA6-DA2A-49F5-AD4C-5C97405B8414}"/>
              </a:ext>
            </a:extLst>
          </p:cNvPr>
          <p:cNvSpPr txBox="1">
            <a:spLocks/>
          </p:cNvSpPr>
          <p:nvPr/>
        </p:nvSpPr>
        <p:spPr>
          <a:xfrm>
            <a:off x="4757749" y="2446751"/>
            <a:ext cx="7080960" cy="6108113"/>
          </a:xfrm>
          <a:prstGeom prst="rect">
            <a:avLst/>
          </a:prstGeom>
        </p:spPr>
        <p:txBody>
          <a:bodyPr>
            <a:norm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14000"/>
              </a:lnSpc>
              <a:spcBef>
                <a:spcPts val="0"/>
              </a:spcBef>
              <a:buNone/>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Bánh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xu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xê</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hay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còn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bánh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thê</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loại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bánh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ngọt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cổ</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truyền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Việt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nam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thường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dùng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dịp</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lễ</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cưới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lễ</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 </a:t>
            </a:r>
            <a:r>
              <a:rPr lang="vi-VN" sz="3200" dirty="0">
                <a:latin typeface="Times New Roman" panose="02020603050405020304" pitchFamily="18" charset="0"/>
                <a:cs typeface="Times New Roman" panose="02020603050405020304" pitchFamily="18" charset="0"/>
              </a:rPr>
              <a:t>Bánh được làm từ bột lọc, nhân đậu xanh và dừa.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5F5FEFB-8706-40F7-9C79-F685957004C4}"/>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171" t="72009" r="49567" b="8070"/>
          <a:stretch/>
        </p:blipFill>
        <p:spPr>
          <a:xfrm>
            <a:off x="353291" y="2251879"/>
            <a:ext cx="4479062" cy="3934649"/>
          </a:xfrm>
          <a:prstGeom prst="rect">
            <a:avLst/>
          </a:prstGeom>
        </p:spPr>
      </p:pic>
      <p:sp>
        <p:nvSpPr>
          <p:cNvPr id="2" name="Content Placeholder 2">
            <a:extLst>
              <a:ext uri="{FF2B5EF4-FFF2-40B4-BE49-F238E27FC236}">
                <a16:creationId xmlns:a16="http://schemas.microsoft.com/office/drawing/2014/main" id="{90AED61D-648B-0C78-1BD4-6A3446163FA9}"/>
              </a:ext>
            </a:extLst>
          </p:cNvPr>
          <p:cNvSpPr txBox="1">
            <a:spLocks/>
          </p:cNvSpPr>
          <p:nvPr/>
        </p:nvSpPr>
        <p:spPr>
          <a:xfrm>
            <a:off x="726786" y="476600"/>
            <a:ext cx="11271253" cy="728745"/>
          </a:xfrm>
          <a:prstGeom prst="rect">
            <a:avLst/>
          </a:prstGeom>
        </p:spPr>
        <p:txBody>
          <a:bodyPr>
            <a:no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2510" rtl="0" eaLnBrk="1" fontAlgn="auto" latinLnBrk="0" hangingPunct="1">
              <a:lnSpc>
                <a:spcPct val="134000"/>
              </a:lnSpc>
              <a:spcBef>
                <a:spcPts val="0"/>
              </a:spcBef>
              <a:spcAft>
                <a:spcPts val="0"/>
              </a:spcAft>
              <a:buClrTx/>
              <a:buSz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1. Thảo luận nhóm:</a:t>
            </a:r>
          </a:p>
          <a:p>
            <a:pPr marL="514350" marR="0" lvl="0" indent="-514350" algn="just" defTabSz="912510" rtl="0" eaLnBrk="1" fontAlgn="auto" latinLnBrk="0" hangingPunct="1">
              <a:lnSpc>
                <a:spcPct val="134000"/>
              </a:lnSpc>
              <a:spcBef>
                <a:spcPts val="0"/>
              </a:spcBef>
              <a:spcAft>
                <a:spcPts val="0"/>
              </a:spcAft>
              <a:buClrTx/>
              <a:buSzTx/>
              <a:buFont typeface="Arial" panose="020B0604020202020204" pitchFamily="34" charset="0"/>
              <a:buAutoNum type="arabicPeriod"/>
              <a:tabLst/>
              <a:defRPr/>
            </a:pP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9D5F679-E851-5E42-AC47-6488C0A189D1}"/>
              </a:ext>
            </a:extLst>
          </p:cNvPr>
          <p:cNvSpPr txBox="1">
            <a:spLocks/>
          </p:cNvSpPr>
          <p:nvPr/>
        </p:nvSpPr>
        <p:spPr>
          <a:xfrm>
            <a:off x="540038" y="1149534"/>
            <a:ext cx="11644748" cy="894607"/>
          </a:xfrm>
          <a:prstGeom prst="rect">
            <a:avLst/>
          </a:prstGeom>
        </p:spPr>
        <p:txBody>
          <a:bodyPr>
            <a:no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2510" rtl="0" eaLnBrk="1" fontAlgn="auto" latinLnBrk="0" hangingPunct="1">
              <a:lnSpc>
                <a:spcPct val="134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 Nói về một loại bánh hay một món ăn của quê hương mà em yêu thích.</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634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C0A725-C0A8-DED7-5E14-5B1304BAE781}"/>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23">
            <a:extLst>
              <a:ext uri="{FF2B5EF4-FFF2-40B4-BE49-F238E27FC236}">
                <a16:creationId xmlns:a16="http://schemas.microsoft.com/office/drawing/2014/main" id="{CB52F94E-424F-BD1D-4613-E33BBACA69A0}"/>
              </a:ext>
            </a:extLst>
          </p:cNvPr>
          <p:cNvSpPr>
            <a:spLocks noChangeArrowheads="1"/>
          </p:cNvSpPr>
          <p:nvPr/>
        </p:nvSpPr>
        <p:spPr bwMode="auto">
          <a:xfrm>
            <a:off x="827964" y="1253404"/>
            <a:ext cx="10536072" cy="217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4800" b="1" dirty="0">
                <a:solidFill>
                  <a:srgbClr val="FF0000"/>
                </a:solidFill>
                <a:latin typeface="Times New Roman" panose="02020603050405020304" pitchFamily="18" charset="0"/>
                <a:cs typeface="Times New Roman" panose="02020603050405020304" pitchFamily="18" charset="0"/>
              </a:rPr>
              <a:t>CHÀO MỪNG QUÝ THẦY CÔ GIÁO ĐẾN VỚI TIẾT HỌC</a:t>
            </a:r>
          </a:p>
        </p:txBody>
      </p:sp>
      <p:sp>
        <p:nvSpPr>
          <p:cNvPr id="5" name="WordArt 65">
            <a:extLst>
              <a:ext uri="{FF2B5EF4-FFF2-40B4-BE49-F238E27FC236}">
                <a16:creationId xmlns:a16="http://schemas.microsoft.com/office/drawing/2014/main" id="{5ED58C03-2EEA-AD7E-A367-63CC0BB01A7C}"/>
              </a:ext>
            </a:extLst>
          </p:cNvPr>
          <p:cNvSpPr>
            <a:spLocks noChangeArrowheads="1" noChangeShapeType="1" noTextEdit="1"/>
          </p:cNvSpPr>
          <p:nvPr/>
        </p:nvSpPr>
        <p:spPr bwMode="auto">
          <a:xfrm>
            <a:off x="4066034" y="4276008"/>
            <a:ext cx="3814272" cy="578328"/>
          </a:xfrm>
          <a:prstGeom prst="rect">
            <a:avLst/>
          </a:prstGeom>
          <a:ln>
            <a:noFill/>
          </a:ln>
        </p:spPr>
        <p:txBody>
          <a:bodyPr wrap="none" fromWordArt="1">
            <a:prstTxWarp prst="textPlain">
              <a:avLst>
                <a:gd name="adj" fmla="val 50000"/>
              </a:avLst>
            </a:prstTxWarp>
          </a:bodyPr>
          <a:lstStyle/>
          <a:p>
            <a:pPr algn="ctr"/>
            <a:r>
              <a:rPr lang="vi-VN" sz="3600" b="1" kern="10" dirty="0">
                <a:ln w="9525">
                  <a:solidFill>
                    <a:srgbClr val="FF3300"/>
                  </a:solidFill>
                  <a:round/>
                  <a:headEnd/>
                  <a:tailEnd/>
                </a:ln>
                <a:solidFill>
                  <a:srgbClr val="000099"/>
                </a:solidFill>
                <a:effectLst>
                  <a:outerShdw dist="53882" dir="2700000" algn="ctr" rotWithShape="0">
                    <a:srgbClr val="9999FF">
                      <a:alpha val="80000"/>
                    </a:srgbClr>
                  </a:outerShdw>
                </a:effectLst>
                <a:latin typeface="Arial"/>
                <a:cs typeface="Arial"/>
              </a:rPr>
              <a:t>T</a:t>
            </a:r>
            <a:r>
              <a:rPr lang="en-US" sz="3600" b="1" kern="10" dirty="0" err="1">
                <a:ln w="9525">
                  <a:solidFill>
                    <a:srgbClr val="FF3300"/>
                  </a:solidFill>
                  <a:round/>
                  <a:headEnd/>
                  <a:tailEnd/>
                </a:ln>
                <a:solidFill>
                  <a:srgbClr val="000099"/>
                </a:solidFill>
                <a:effectLst>
                  <a:outerShdw dist="53882" dir="2700000" algn="ctr" rotWithShape="0">
                    <a:srgbClr val="9999FF">
                      <a:alpha val="80000"/>
                    </a:srgbClr>
                  </a:outerShdw>
                </a:effectLst>
                <a:latin typeface="Arial"/>
                <a:cs typeface="Arial"/>
              </a:rPr>
              <a:t>iếng</a:t>
            </a:r>
            <a:r>
              <a:rPr lang="en-US" sz="3600" b="1" kern="10" dirty="0">
                <a:ln w="9525">
                  <a:solidFill>
                    <a:srgbClr val="FF3300"/>
                  </a:solidFill>
                  <a:round/>
                  <a:headEnd/>
                  <a:tailEnd/>
                </a:ln>
                <a:solidFill>
                  <a:srgbClr val="000099"/>
                </a:solidFill>
                <a:effectLst>
                  <a:outerShdw dist="53882" dir="2700000" algn="ctr" rotWithShape="0">
                    <a:srgbClr val="9999FF">
                      <a:alpha val="80000"/>
                    </a:srgbClr>
                  </a:outerShdw>
                </a:effectLst>
                <a:latin typeface="Arial"/>
                <a:cs typeface="Arial"/>
              </a:rPr>
              <a:t> </a:t>
            </a:r>
            <a:r>
              <a:rPr lang="en-US" sz="3600" b="1" kern="10" dirty="0" err="1">
                <a:ln w="9525">
                  <a:solidFill>
                    <a:srgbClr val="FF3300"/>
                  </a:solidFill>
                  <a:round/>
                  <a:headEnd/>
                  <a:tailEnd/>
                </a:ln>
                <a:solidFill>
                  <a:srgbClr val="000099"/>
                </a:solidFill>
                <a:effectLst>
                  <a:outerShdw dist="53882" dir="2700000" algn="ctr" rotWithShape="0">
                    <a:srgbClr val="9999FF">
                      <a:alpha val="80000"/>
                    </a:srgbClr>
                  </a:outerShdw>
                </a:effectLst>
                <a:latin typeface="Arial"/>
                <a:cs typeface="Arial"/>
              </a:rPr>
              <a:t>việt</a:t>
            </a:r>
            <a:r>
              <a:rPr lang="vi-VN" sz="3600" b="1" kern="10" dirty="0">
                <a:ln w="9525">
                  <a:solidFill>
                    <a:srgbClr val="FF3300"/>
                  </a:solidFill>
                  <a:round/>
                  <a:headEnd/>
                  <a:tailEnd/>
                </a:ln>
                <a:solidFill>
                  <a:srgbClr val="000099"/>
                </a:solidFill>
                <a:effectLst>
                  <a:outerShdw dist="53882" dir="2700000" algn="ctr" rotWithShape="0">
                    <a:srgbClr val="9999FF">
                      <a:alpha val="80000"/>
                    </a:srgbClr>
                  </a:outerShdw>
                </a:effectLst>
                <a:latin typeface="Arial"/>
                <a:cs typeface="Arial"/>
              </a:rPr>
              <a:t> lớp 2</a:t>
            </a:r>
            <a:endParaRPr lang="en-US" sz="3600" b="1" kern="10" dirty="0">
              <a:ln w="9525">
                <a:solidFill>
                  <a:srgbClr val="FF3300"/>
                </a:solidFill>
                <a:round/>
                <a:headEnd/>
                <a:tailEnd/>
              </a:ln>
              <a:solidFill>
                <a:srgbClr val="000099"/>
              </a:solidFill>
              <a:effectLst>
                <a:outerShdw dist="53882" dir="2700000" algn="ctr" rotWithShape="0">
                  <a:srgbClr val="9999FF">
                    <a:alpha val="80000"/>
                  </a:srgbClr>
                </a:outerShdw>
              </a:effectLst>
              <a:latin typeface="Arial"/>
              <a:cs typeface="Arial"/>
            </a:endParaRPr>
          </a:p>
        </p:txBody>
      </p:sp>
    </p:spTree>
    <p:extLst>
      <p:ext uri="{BB962C8B-B14F-4D97-AF65-F5344CB8AC3E}">
        <p14:creationId xmlns:p14="http://schemas.microsoft.com/office/powerpoint/2010/main" val="181161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C7EEDA6-DA2A-49F5-AD4C-5C97405B8414}"/>
              </a:ext>
            </a:extLst>
          </p:cNvPr>
          <p:cNvSpPr txBox="1">
            <a:spLocks/>
          </p:cNvSpPr>
          <p:nvPr/>
        </p:nvSpPr>
        <p:spPr>
          <a:xfrm>
            <a:off x="4654129" y="2772886"/>
            <a:ext cx="7427037" cy="6108113"/>
          </a:xfrm>
          <a:prstGeom prst="rect">
            <a:avLst/>
          </a:prstGeom>
        </p:spPr>
        <p:txBody>
          <a:bodyPr>
            <a:norm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457200">
              <a:lnSpc>
                <a:spcPct val="114000"/>
              </a:lnSpc>
              <a:spcBef>
                <a:spcPts val="0"/>
              </a:spcBef>
              <a:buNone/>
            </a:pPr>
            <a:r>
              <a:rPr kumimoji="0" lang="en-US" sz="44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lang="en-US" sz="3200" dirty="0">
                <a:solidFill>
                  <a:prstClr val="black"/>
                </a:solidFill>
                <a:latin typeface="Times New Roman" panose="02020603050405020304" pitchFamily="18" charset="0"/>
                <a:cs typeface="Times New Roman" panose="02020603050405020304" pitchFamily="18" charset="0"/>
              </a:rPr>
              <a:t>Bánh </a:t>
            </a:r>
            <a:r>
              <a:rPr lang="en-US" sz="3200" dirty="0" err="1">
                <a:solidFill>
                  <a:prstClr val="black"/>
                </a:solidFill>
                <a:latin typeface="Times New Roman" panose="02020603050405020304" pitchFamily="18" charset="0"/>
                <a:cs typeface="Times New Roman" panose="02020603050405020304" pitchFamily="18" charset="0"/>
              </a:rPr>
              <a:t>làm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bột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gạo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hấp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mỏng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cuộn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tròn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rau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hoặc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thịt</a:t>
            </a:r>
            <a:r>
              <a:rPr lang="en-US" sz="3200" dirty="0">
                <a:solidFill>
                  <a:prstClr val="black"/>
                </a:solidFill>
                <a:latin typeface="Times New Roman" panose="02020603050405020304" pitchFamily="18" charset="0"/>
                <a:cs typeface="Times New Roman" panose="02020603050405020304" pitchFamily="18" charset="0"/>
              </a:rPr>
              <a:t>. Bánh </a:t>
            </a:r>
            <a:r>
              <a:rPr lang="en-US" sz="3200" dirty="0" err="1">
                <a:solidFill>
                  <a:prstClr val="black"/>
                </a:solidFill>
                <a:latin typeface="Times New Roman" panose="02020603050405020304" pitchFamily="18" charset="0"/>
                <a:cs typeface="Times New Roman" panose="02020603050405020304" pitchFamily="18" charset="0"/>
              </a:rPr>
              <a:t>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kèm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rau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sống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chấm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chả</a:t>
            </a:r>
            <a:r>
              <a:rPr lang="en-US" sz="3200" dirty="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5F5FEFB-8706-40F7-9C79-F685957004C4}"/>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90" t="71834" r="28219" b="6386"/>
          <a:stretch/>
        </p:blipFill>
        <p:spPr>
          <a:xfrm>
            <a:off x="237933" y="1878279"/>
            <a:ext cx="4416196" cy="4133516"/>
          </a:xfrm>
          <a:prstGeom prst="rect">
            <a:avLst/>
          </a:prstGeom>
        </p:spPr>
      </p:pic>
      <p:sp>
        <p:nvSpPr>
          <p:cNvPr id="2" name="Content Placeholder 2">
            <a:extLst>
              <a:ext uri="{FF2B5EF4-FFF2-40B4-BE49-F238E27FC236}">
                <a16:creationId xmlns:a16="http://schemas.microsoft.com/office/drawing/2014/main" id="{468FE8BF-F04E-5271-8FA3-0AC26DB97BBF}"/>
              </a:ext>
            </a:extLst>
          </p:cNvPr>
          <p:cNvSpPr txBox="1">
            <a:spLocks/>
          </p:cNvSpPr>
          <p:nvPr/>
        </p:nvSpPr>
        <p:spPr>
          <a:xfrm>
            <a:off x="726786" y="476600"/>
            <a:ext cx="11271253" cy="728745"/>
          </a:xfrm>
          <a:prstGeom prst="rect">
            <a:avLst/>
          </a:prstGeom>
        </p:spPr>
        <p:txBody>
          <a:bodyPr>
            <a:no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2510" rtl="0" eaLnBrk="1" fontAlgn="auto" latinLnBrk="0" hangingPunct="1">
              <a:lnSpc>
                <a:spcPct val="134000"/>
              </a:lnSpc>
              <a:spcBef>
                <a:spcPts val="0"/>
              </a:spcBef>
              <a:spcAft>
                <a:spcPts val="0"/>
              </a:spcAft>
              <a:buClrTx/>
              <a:buSz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1. Thảo luận nhóm:</a:t>
            </a:r>
          </a:p>
          <a:p>
            <a:pPr marL="514350" marR="0" lvl="0" indent="-514350" algn="just" defTabSz="912510" rtl="0" eaLnBrk="1" fontAlgn="auto" latinLnBrk="0" hangingPunct="1">
              <a:lnSpc>
                <a:spcPct val="134000"/>
              </a:lnSpc>
              <a:spcBef>
                <a:spcPts val="0"/>
              </a:spcBef>
              <a:spcAft>
                <a:spcPts val="0"/>
              </a:spcAft>
              <a:buClrTx/>
              <a:buSzTx/>
              <a:buFont typeface="Arial" panose="020B0604020202020204" pitchFamily="34" charset="0"/>
              <a:buAutoNum type="arabicPeriod"/>
              <a:tabLst/>
              <a:defRPr/>
            </a:pP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9410D3B-44FA-C22E-E624-BB2726986A84}"/>
              </a:ext>
            </a:extLst>
          </p:cNvPr>
          <p:cNvSpPr txBox="1">
            <a:spLocks/>
          </p:cNvSpPr>
          <p:nvPr/>
        </p:nvSpPr>
        <p:spPr>
          <a:xfrm>
            <a:off x="540038" y="1149534"/>
            <a:ext cx="11644748" cy="894607"/>
          </a:xfrm>
          <a:prstGeom prst="rect">
            <a:avLst/>
          </a:prstGeom>
        </p:spPr>
        <p:txBody>
          <a:bodyPr>
            <a:no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2510" rtl="0" eaLnBrk="1" fontAlgn="auto" latinLnBrk="0" hangingPunct="1">
              <a:lnSpc>
                <a:spcPct val="134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 Nói về một loại bánh hay một món ăn của quê hương mà em yêu thích.</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39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9062052-60F5-4CCE-A4EC-9FEDC8DB0472}"/>
              </a:ext>
            </a:extLst>
          </p:cNvPr>
          <p:cNvSpPr txBox="1">
            <a:spLocks/>
          </p:cNvSpPr>
          <p:nvPr/>
        </p:nvSpPr>
        <p:spPr>
          <a:xfrm>
            <a:off x="726786" y="476600"/>
            <a:ext cx="11271253" cy="728745"/>
          </a:xfrm>
          <a:prstGeom prst="rect">
            <a:avLst/>
          </a:prstGeom>
        </p:spPr>
        <p:txBody>
          <a:bodyPr>
            <a:norm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2510" rtl="0" eaLnBrk="1" fontAlgn="auto" latinLnBrk="0" hangingPunct="1">
              <a:lnSpc>
                <a:spcPct val="134000"/>
              </a:lnSpc>
              <a:spcBef>
                <a:spcPts val="0"/>
              </a:spcBef>
              <a:spcAft>
                <a:spcPts val="0"/>
              </a:spcAft>
              <a:buClrTx/>
              <a:buSz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1. Thảo luận nhóm:</a:t>
            </a:r>
          </a:p>
          <a:p>
            <a:pPr marL="514350" marR="0" lvl="0" indent="-514350" algn="just" defTabSz="912510" rtl="0" eaLnBrk="1" fontAlgn="auto" latinLnBrk="0" hangingPunct="1">
              <a:lnSpc>
                <a:spcPct val="134000"/>
              </a:lnSpc>
              <a:spcBef>
                <a:spcPts val="0"/>
              </a:spcBef>
              <a:spcAft>
                <a:spcPts val="0"/>
              </a:spcAft>
              <a:buClrTx/>
              <a:buSzTx/>
              <a:buFont typeface="Arial" panose="020B0604020202020204" pitchFamily="34" charset="0"/>
              <a:buAutoNum type="arabicPeriod"/>
              <a:tabLst/>
              <a:defRPr/>
            </a:pPr>
            <a:endParaRPr kumimoji="0" lang="en-US"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3DBEC1D7-C96C-4660-92BE-BAA45EBE5CE3}"/>
              </a:ext>
            </a:extLst>
          </p:cNvPr>
          <p:cNvSpPr txBox="1">
            <a:spLocks/>
          </p:cNvSpPr>
          <p:nvPr/>
        </p:nvSpPr>
        <p:spPr>
          <a:xfrm>
            <a:off x="540038" y="1149534"/>
            <a:ext cx="11644748" cy="894607"/>
          </a:xfrm>
          <a:prstGeom prst="rect">
            <a:avLst/>
          </a:prstGeom>
        </p:spPr>
        <p:txBody>
          <a:bodyPr>
            <a:no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2510" rtl="0" eaLnBrk="1" fontAlgn="auto" latinLnBrk="0" hangingPunct="1">
              <a:lnSpc>
                <a:spcPct val="134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 Nói về một loại bánh hay một món ăn của quê hương mà em yêu thích.</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5F5FEFB-8706-40F7-9C79-F685957004C4}"/>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2925" t="77204" r="3865" b="3960"/>
          <a:stretch/>
        </p:blipFill>
        <p:spPr>
          <a:xfrm>
            <a:off x="0" y="2624448"/>
            <a:ext cx="4253345" cy="3084018"/>
          </a:xfrm>
          <a:prstGeom prst="rect">
            <a:avLst/>
          </a:prstGeom>
        </p:spPr>
      </p:pic>
      <p:sp>
        <p:nvSpPr>
          <p:cNvPr id="7" name="Content Placeholder 2">
            <a:extLst>
              <a:ext uri="{FF2B5EF4-FFF2-40B4-BE49-F238E27FC236}">
                <a16:creationId xmlns:a16="http://schemas.microsoft.com/office/drawing/2014/main" id="{0796D3A8-83F8-4250-AC89-A5880112F0F9}"/>
              </a:ext>
            </a:extLst>
          </p:cNvPr>
          <p:cNvSpPr txBox="1">
            <a:spLocks/>
          </p:cNvSpPr>
          <p:nvPr/>
        </p:nvSpPr>
        <p:spPr>
          <a:xfrm>
            <a:off x="3796001" y="1878279"/>
            <a:ext cx="8202038" cy="3348814"/>
          </a:xfrm>
          <a:prstGeom prst="rect">
            <a:avLst/>
          </a:prstGeom>
        </p:spPr>
        <p:txBody>
          <a:bodyPr>
            <a:no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gn="just">
              <a:lnSpc>
                <a:spcPct val="124000"/>
              </a:lnSpc>
              <a:spcBef>
                <a:spcPts val="0"/>
              </a:spcBef>
              <a:buNone/>
              <a:tabLst>
                <a:tab pos="512763" algn="l"/>
              </a:tabLst>
              <a:defRPr/>
            </a:pPr>
            <a:r>
              <a:rPr lang="en-US" sz="3200" dirty="0">
                <a:solidFill>
                  <a:prstClr val="black"/>
                </a:solidFill>
                <a:latin typeface="Times New Roman" panose="02020603050405020304" pitchFamily="18" charset="0"/>
                <a:cs typeface="Times New Roman" panose="02020603050405020304" pitchFamily="18" charset="0"/>
              </a:rPr>
              <a:t>Bánh </a:t>
            </a:r>
            <a:r>
              <a:rPr lang="en-US" sz="3200" dirty="0" err="1">
                <a:solidFill>
                  <a:prstClr val="black"/>
                </a:solidFill>
                <a:latin typeface="Times New Roman" panose="02020603050405020304" pitchFamily="18" charset="0"/>
                <a:cs typeface="Times New Roman" panose="02020603050405020304" pitchFamily="18" charset="0"/>
              </a:rPr>
              <a:t>bèo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bột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gạo</a:t>
            </a:r>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Chiếc bánh nhỏ xinh với màu trắng đục tinh khôi, phần xoáy lõm đặc trưng như một dấu ấn riêng biệt, thấm đẫm hương vị của dầu hẹ phi thơm, đậu phộng giã và sốt tôm thịt đậm đà.</a:t>
            </a:r>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Bánh bèo là một món ăn quê của ẩm thực quê hương Bình Định, giản dị nhưng khó quên</a:t>
            </a:r>
            <a:r>
              <a:rPr lang="en-US" sz="32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5981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1325563"/>
          </a:xfrm>
        </p:spPr>
        <p:txBody>
          <a:bodyPr/>
          <a:lstStyle/>
          <a:p>
            <a:r>
              <a:rPr lang="en-US" b="1" dirty="0">
                <a:latin typeface="Times New Roman" pitchFamily="18" charset="0"/>
                <a:cs typeface="Times New Roman" pitchFamily="18" charset="0"/>
              </a:rPr>
              <a:t>                   </a:t>
            </a:r>
            <a:r>
              <a:rPr lang="en-US" b="1" dirty="0">
                <a:cs typeface="Times New Roman" pitchFamily="18" charset="0"/>
              </a:rPr>
              <a:t> </a:t>
            </a:r>
          </a:p>
        </p:txBody>
      </p:sp>
      <p:pic>
        <p:nvPicPr>
          <p:cNvPr id="5" name="Picture 4">
            <a:extLst>
              <a:ext uri="{FF2B5EF4-FFF2-40B4-BE49-F238E27FC236}">
                <a16:creationId xmlns:a16="http://schemas.microsoft.com/office/drawing/2014/main" id="{F0376CF0-7DE8-4B91-A87F-9448518C4A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31205" y="1123255"/>
            <a:ext cx="9284395" cy="5531370"/>
          </a:xfrm>
          <a:prstGeom prst="rect">
            <a:avLst/>
          </a:prstGeom>
        </p:spPr>
      </p:pic>
      <p:sp>
        <p:nvSpPr>
          <p:cNvPr id="3" name="Title 1">
            <a:extLst>
              <a:ext uri="{FF2B5EF4-FFF2-40B4-BE49-F238E27FC236}">
                <a16:creationId xmlns:a16="http://schemas.microsoft.com/office/drawing/2014/main" id="{32F095D5-445D-8103-6975-117F3A68F022}"/>
              </a:ext>
            </a:extLst>
          </p:cNvPr>
          <p:cNvSpPr txBox="1">
            <a:spLocks/>
          </p:cNvSpPr>
          <p:nvPr/>
        </p:nvSpPr>
        <p:spPr>
          <a:xfrm>
            <a:off x="256309" y="224583"/>
            <a:ext cx="12759809" cy="731933"/>
          </a:xfrm>
          <a:prstGeom prst="rect">
            <a:avLst/>
          </a:prstGeom>
        </p:spPr>
        <p:txBody>
          <a:bodyPr>
            <a:normAutofit/>
          </a:bodyPr>
          <a:lstStyle>
            <a:lvl1pPr algn="l" defTabSz="91251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2510" rtl="0" eaLnBrk="1" fontAlgn="auto" latinLnBrk="0" hangingPunct="1">
              <a:lnSpc>
                <a:spcPct val="90000"/>
              </a:lnSpc>
              <a:spcBef>
                <a:spcPct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2. </a:t>
            </a:r>
            <a:r>
              <a:rPr lang="en-US" sz="3200">
                <a:solidFill>
                  <a:srgbClr val="FF0000"/>
                </a:solidFill>
                <a:latin typeface="Times New Roman" panose="02020603050405020304" pitchFamily="18" charset="0"/>
                <a:cs typeface="Times New Roman" panose="02020603050405020304" pitchFamily="18" charset="0"/>
              </a:rPr>
              <a:t>Đại diện các nhóm chia sẻ về kết quả trao đổi</a:t>
            </a:r>
            <a:endPar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775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A0833C45-FAA8-446E-B34A-5B245AD2CA15}"/>
              </a:ext>
            </a:extLst>
          </p:cNvPr>
          <p:cNvSpPr txBox="1">
            <a:spLocks/>
          </p:cNvSpPr>
          <p:nvPr/>
        </p:nvSpPr>
        <p:spPr>
          <a:xfrm>
            <a:off x="5300420" y="1812628"/>
            <a:ext cx="6569497" cy="4351338"/>
          </a:xfrm>
          <a:prstGeom prst="rect">
            <a:avLst/>
          </a:prstGeom>
        </p:spPr>
        <p:txBody>
          <a:bodyPr>
            <a:normAutofit fontScale="92500"/>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gn="just">
              <a:lnSpc>
                <a:spcPct val="124000"/>
              </a:lnSpc>
              <a:spcBef>
                <a:spcPts val="0"/>
              </a:spcBef>
              <a:buNone/>
            </a:pP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trò</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nhắm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mươi</a:t>
            </a:r>
            <a:r>
              <a:rPr lang="en-US" sz="3600" dirty="0">
                <a:latin typeface="Times New Roman" panose="02020603050405020304" pitchFamily="18" charset="0"/>
                <a:cs typeface="Times New Roman" panose="02020603050405020304" pitchFamily="18" charset="0"/>
              </a:rPr>
              <a:t>, …” Các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nhắm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trốn</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1ADDBAF-97A3-4FC5-9826-5C188044CA8C}"/>
              </a:ext>
            </a:extLst>
          </p:cNvPr>
          <p:cNvPicPr>
            <a:picLocks noChangeAspect="1"/>
          </p:cNvPicPr>
          <p:nvPr/>
        </p:nvPicPr>
        <p:blipFill>
          <a:blip r:embed="rId2"/>
          <a:stretch>
            <a:fillRect/>
          </a:stretch>
        </p:blipFill>
        <p:spPr>
          <a:xfrm>
            <a:off x="322083" y="1911545"/>
            <a:ext cx="4782772" cy="3990491"/>
          </a:xfrm>
          <a:prstGeom prst="rect">
            <a:avLst/>
          </a:prstGeom>
        </p:spPr>
      </p:pic>
      <p:sp>
        <p:nvSpPr>
          <p:cNvPr id="3" name="Title 1">
            <a:extLst>
              <a:ext uri="{FF2B5EF4-FFF2-40B4-BE49-F238E27FC236}">
                <a16:creationId xmlns:a16="http://schemas.microsoft.com/office/drawing/2014/main" id="{759CC7F4-2BFF-444B-28FE-94B967B2E830}"/>
              </a:ext>
            </a:extLst>
          </p:cNvPr>
          <p:cNvSpPr txBox="1">
            <a:spLocks/>
          </p:cNvSpPr>
          <p:nvPr/>
        </p:nvSpPr>
        <p:spPr>
          <a:xfrm>
            <a:off x="256309" y="224583"/>
            <a:ext cx="12759809" cy="731933"/>
          </a:xfrm>
          <a:prstGeom prst="rect">
            <a:avLst/>
          </a:prstGeom>
        </p:spPr>
        <p:txBody>
          <a:bodyPr>
            <a:normAutofit/>
          </a:bodyPr>
          <a:lstStyle>
            <a:lvl1pPr algn="l" defTabSz="91251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2510" rtl="0" eaLnBrk="1" fontAlgn="auto" latinLnBrk="0" hangingPunct="1">
              <a:lnSpc>
                <a:spcPct val="90000"/>
              </a:lnSpc>
              <a:spcBef>
                <a:spcPct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2. </a:t>
            </a:r>
            <a:r>
              <a:rPr lang="en-US" sz="3200">
                <a:solidFill>
                  <a:srgbClr val="FF0000"/>
                </a:solidFill>
                <a:latin typeface="Times New Roman" panose="02020603050405020304" pitchFamily="18" charset="0"/>
                <a:cs typeface="Times New Roman" panose="02020603050405020304" pitchFamily="18" charset="0"/>
              </a:rPr>
              <a:t>Đại diện các nhóm chia sẻ về kết quả trao đổi</a:t>
            </a:r>
            <a:endPar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740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823F544-4093-441B-986A-44C7670F8CAE}"/>
              </a:ext>
            </a:extLst>
          </p:cNvPr>
          <p:cNvSpPr txBox="1">
            <a:spLocks/>
          </p:cNvSpPr>
          <p:nvPr/>
        </p:nvSpPr>
        <p:spPr>
          <a:xfrm>
            <a:off x="5619136" y="1749311"/>
            <a:ext cx="6262868" cy="4623779"/>
          </a:xfrm>
          <a:prstGeom prst="rect">
            <a:avLst/>
          </a:prstGeom>
        </p:spPr>
        <p:txBody>
          <a:bodyPr>
            <a:normAutofit/>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342900" algn="just" defTabSz="457200">
              <a:lnSpc>
                <a:spcPct val="100000"/>
              </a:lnSpc>
              <a:spcBef>
                <a:spcPts val="0"/>
              </a:spcBef>
              <a:buNone/>
              <a:defRPr/>
            </a:pPr>
            <a:r>
              <a:rPr lang="en-US" sz="3600" dirty="0">
                <a:latin typeface="Times New Roman" panose="02020603050405020304" pitchFamily="18" charset="0"/>
                <a:cs typeface="Times New Roman" panose="02020603050405020304" pitchFamily="18" charset="0"/>
              </a:rPr>
              <a:t>Ở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trò</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Mèo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chuột</a:t>
            </a:r>
            <a:r>
              <a:rPr lang="en-US" sz="3600" dirty="0">
                <a:latin typeface="Times New Roman" panose="02020603050405020304" pitchFamily="18" charset="0"/>
                <a:cs typeface="Times New Roman" panose="02020603050405020304" pitchFamily="18" charset="0"/>
              </a:rPr>
              <a:t>. Khi </a:t>
            </a:r>
            <a:r>
              <a:rPr lang="en-US" sz="3600" dirty="0" err="1">
                <a:latin typeface="Times New Roman" panose="02020603050405020304" pitchFamily="18" charset="0"/>
                <a:cs typeface="Times New Roman" panose="02020603050405020304" pitchFamily="18" charset="0"/>
              </a:rPr>
              <a:t>chuột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chạy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mèo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to. “</a:t>
            </a:r>
            <a:r>
              <a:rPr lang="en-US" sz="3600" dirty="0" err="1">
                <a:latin typeface="Times New Roman" panose="02020603050405020304" pitchFamily="18" charset="0"/>
                <a:cs typeface="Times New Roman" panose="02020603050405020304" pitchFamily="18" charset="0"/>
              </a:rPr>
              <a:t>Mèo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luồn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lỗ</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hổng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Mèo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chạy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1095078-5EF2-46E1-8936-8BED4441B00E}"/>
              </a:ext>
            </a:extLst>
          </p:cNvPr>
          <p:cNvPicPr>
            <a:picLocks noChangeAspect="1"/>
          </p:cNvPicPr>
          <p:nvPr/>
        </p:nvPicPr>
        <p:blipFill>
          <a:blip r:embed="rId2"/>
          <a:stretch>
            <a:fillRect/>
          </a:stretch>
        </p:blipFill>
        <p:spPr>
          <a:xfrm>
            <a:off x="309996" y="1749312"/>
            <a:ext cx="5011512" cy="4138870"/>
          </a:xfrm>
          <a:prstGeom prst="rect">
            <a:avLst/>
          </a:prstGeom>
        </p:spPr>
      </p:pic>
      <p:sp>
        <p:nvSpPr>
          <p:cNvPr id="5" name="Title 1">
            <a:extLst>
              <a:ext uri="{FF2B5EF4-FFF2-40B4-BE49-F238E27FC236}">
                <a16:creationId xmlns:a16="http://schemas.microsoft.com/office/drawing/2014/main" id="{8311A2AD-D6C2-759F-825F-A4CCE0B5B6CE}"/>
              </a:ext>
            </a:extLst>
          </p:cNvPr>
          <p:cNvSpPr txBox="1">
            <a:spLocks/>
          </p:cNvSpPr>
          <p:nvPr/>
        </p:nvSpPr>
        <p:spPr>
          <a:xfrm>
            <a:off x="256309" y="224583"/>
            <a:ext cx="12759809" cy="731933"/>
          </a:xfrm>
          <a:prstGeom prst="rect">
            <a:avLst/>
          </a:prstGeom>
        </p:spPr>
        <p:txBody>
          <a:bodyPr>
            <a:normAutofit/>
          </a:bodyPr>
          <a:lstStyle>
            <a:lvl1pPr algn="l" defTabSz="91251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2510" rtl="0" eaLnBrk="1" fontAlgn="auto" latinLnBrk="0" hangingPunct="1">
              <a:lnSpc>
                <a:spcPct val="90000"/>
              </a:lnSpc>
              <a:spcBef>
                <a:spcPct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2. </a:t>
            </a:r>
            <a:r>
              <a:rPr lang="en-US" sz="3200">
                <a:solidFill>
                  <a:srgbClr val="FF0000"/>
                </a:solidFill>
                <a:latin typeface="Times New Roman" panose="02020603050405020304" pitchFamily="18" charset="0"/>
                <a:cs typeface="Times New Roman" panose="02020603050405020304" pitchFamily="18" charset="0"/>
              </a:rPr>
              <a:t>Đại diện các nhóm chia sẻ về kết quả trao đổi</a:t>
            </a:r>
            <a:endPar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306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D2AA04B-00FD-4DE3-994F-E81122DE6109}"/>
              </a:ext>
            </a:extLst>
          </p:cNvPr>
          <p:cNvSpPr txBox="1">
            <a:spLocks/>
          </p:cNvSpPr>
          <p:nvPr/>
        </p:nvSpPr>
        <p:spPr>
          <a:xfrm>
            <a:off x="256309" y="224583"/>
            <a:ext cx="12759809" cy="731933"/>
          </a:xfrm>
          <a:prstGeom prst="rect">
            <a:avLst/>
          </a:prstGeom>
        </p:spPr>
        <p:txBody>
          <a:bodyPr>
            <a:normAutofit/>
          </a:bodyPr>
          <a:lstStyle>
            <a:lvl1pPr algn="l" defTabSz="91251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2510" rtl="0" eaLnBrk="1" fontAlgn="auto" latinLnBrk="0" hangingPunct="1">
              <a:lnSpc>
                <a:spcPct val="90000"/>
              </a:lnSpc>
              <a:spcBef>
                <a:spcPct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2. </a:t>
            </a:r>
            <a:r>
              <a:rPr lang="en-US" sz="3200">
                <a:solidFill>
                  <a:srgbClr val="FF0000"/>
                </a:solidFill>
                <a:latin typeface="Times New Roman" panose="02020603050405020304" pitchFamily="18" charset="0"/>
                <a:cs typeface="Times New Roman" panose="02020603050405020304" pitchFamily="18" charset="0"/>
              </a:rPr>
              <a:t>Đại diện các nhóm chia sẻ về kết quả trao đổi</a:t>
            </a:r>
            <a:endPar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C823F544-4093-441B-986A-44C7670F8CAE}"/>
              </a:ext>
            </a:extLst>
          </p:cNvPr>
          <p:cNvSpPr txBox="1">
            <a:spLocks/>
          </p:cNvSpPr>
          <p:nvPr/>
        </p:nvSpPr>
        <p:spPr>
          <a:xfrm>
            <a:off x="5073259" y="1550146"/>
            <a:ext cx="6862432" cy="4351338"/>
          </a:xfrm>
          <a:prstGeom prst="rect">
            <a:avLst/>
          </a:prstGeom>
        </p:spPr>
        <p:txBody>
          <a:bodyPr>
            <a:normAutofit lnSpcReduction="10000"/>
          </a:bodyPr>
          <a:lst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342900" algn="just" defTabSz="457200">
              <a:lnSpc>
                <a:spcPct val="100000"/>
              </a:lnSpc>
              <a:spcBef>
                <a:spcPts val="0"/>
              </a:spcBef>
              <a:buNone/>
              <a:defRPr/>
            </a:pPr>
            <a:r>
              <a:rPr lang="en-US" sz="3600" dirty="0" err="1">
                <a:solidFill>
                  <a:prstClr val="black"/>
                </a:solidFill>
                <a:latin typeface="Times New Roman" panose="02020603050405020304" pitchFamily="18" charset="0"/>
                <a:cs typeface="Times New Roman" panose="02020603050405020304" pitchFamily="18" charset="0"/>
              </a:rPr>
              <a:t>Đây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ảnh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một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mâm</a:t>
            </a:r>
            <a:r>
              <a:rPr lang="en-US" sz="3600" dirty="0">
                <a:solidFill>
                  <a:prstClr val="black"/>
                </a:solidFill>
                <a:latin typeface="Times New Roman" panose="02020603050405020304" pitchFamily="18" charset="0"/>
                <a:cs typeface="Times New Roman" panose="02020603050405020304" pitchFamily="18" charset="0"/>
              </a:rPr>
              <a:t> bánh </a:t>
            </a:r>
            <a:r>
              <a:rPr lang="en-US" sz="3600" dirty="0" err="1">
                <a:solidFill>
                  <a:prstClr val="black"/>
                </a:solidFill>
                <a:latin typeface="Times New Roman" panose="02020603050405020304" pitchFamily="18" charset="0"/>
                <a:cs typeface="Times New Roman" panose="02020603050405020304" pitchFamily="18" charset="0"/>
              </a:rPr>
              <a:t>xèo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rất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thích</a:t>
            </a:r>
            <a:r>
              <a:rPr lang="en-US" sz="3600" dirty="0">
                <a:solidFill>
                  <a:prstClr val="black"/>
                </a:solidFill>
                <a:latin typeface="Times New Roman" panose="02020603050405020304" pitchFamily="18" charset="0"/>
                <a:cs typeface="Times New Roman" panose="02020603050405020304" pitchFamily="18" charset="0"/>
              </a:rPr>
              <a:t> bánh </a:t>
            </a:r>
            <a:r>
              <a:rPr lang="en-US" sz="3600" dirty="0" err="1">
                <a:solidFill>
                  <a:prstClr val="black"/>
                </a:solidFill>
                <a:latin typeface="Times New Roman" panose="02020603050405020304" pitchFamily="18" charset="0"/>
                <a:cs typeface="Times New Roman" panose="02020603050405020304" pitchFamily="18" charset="0"/>
              </a:rPr>
              <a:t>xèo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vì</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hương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vị</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thơm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ngon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a:t>
            </a:r>
            <a:r>
              <a:rPr lang="en-US" sz="3600" dirty="0">
                <a:solidFill>
                  <a:prstClr val="black"/>
                </a:solidFill>
                <a:latin typeface="Times New Roman" panose="02020603050405020304" pitchFamily="18" charset="0"/>
                <a:cs typeface="Times New Roman" panose="02020603050405020304" pitchFamily="18" charset="0"/>
              </a:rPr>
              <a:t>. Bánh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màu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tròn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như</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trăng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rằm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trong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thịt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nấm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sắn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cắt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sợi</a:t>
            </a:r>
            <a:r>
              <a:rPr lang="en-US" sz="3600" dirty="0">
                <a:solidFill>
                  <a:prstClr val="black"/>
                </a:solidFill>
                <a:latin typeface="Times New Roman" panose="02020603050405020304" pitchFamily="18" charset="0"/>
                <a:cs typeface="Times New Roman" panose="02020603050405020304" pitchFamily="18" charset="0"/>
              </a:rPr>
              <a:t>,… Rau </a:t>
            </a:r>
            <a:r>
              <a:rPr lang="en-US" sz="3600" dirty="0" err="1">
                <a:solidFill>
                  <a:prstClr val="black"/>
                </a:solidFill>
                <a:latin typeface="Times New Roman" panose="02020603050405020304" pitchFamily="18" charset="0"/>
                <a:cs typeface="Times New Roman" panose="02020603050405020304" pitchFamily="18" charset="0"/>
              </a:rPr>
              <a:t>sống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nước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mắm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thành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phần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quan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trọng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cho</a:t>
            </a:r>
            <a:r>
              <a:rPr lang="en-US" sz="3600" dirty="0">
                <a:solidFill>
                  <a:prstClr val="black"/>
                </a:solidFill>
                <a:latin typeface="Times New Roman" panose="02020603050405020304" pitchFamily="18" charset="0"/>
                <a:cs typeface="Times New Roman" panose="02020603050405020304" pitchFamily="18" charset="0"/>
              </a:rPr>
              <a:t> bánh </a:t>
            </a:r>
            <a:r>
              <a:rPr lang="en-US" sz="3600" dirty="0" err="1">
                <a:solidFill>
                  <a:prstClr val="black"/>
                </a:solidFill>
                <a:latin typeface="Times New Roman" panose="02020603050405020304" pitchFamily="18" charset="0"/>
                <a:cs typeface="Times New Roman" panose="02020603050405020304" pitchFamily="18" charset="0"/>
              </a:rPr>
              <a:t>thêm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ngon</a:t>
            </a:r>
            <a:r>
              <a:rPr lang="en-US" sz="3600" dirty="0">
                <a:solidFill>
                  <a:prstClr val="black"/>
                </a:solidFill>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9B0C690-2BE1-463C-8354-AAA086952BFF}"/>
              </a:ext>
            </a:extLst>
          </p:cNvPr>
          <p:cNvPicPr>
            <a:picLocks noChangeAspect="1"/>
          </p:cNvPicPr>
          <p:nvPr/>
        </p:nvPicPr>
        <p:blipFill>
          <a:blip r:embed="rId2"/>
          <a:stretch>
            <a:fillRect/>
          </a:stretch>
        </p:blipFill>
        <p:spPr>
          <a:xfrm>
            <a:off x="256309" y="1704108"/>
            <a:ext cx="4565073" cy="3835977"/>
          </a:xfrm>
          <a:prstGeom prst="rect">
            <a:avLst/>
          </a:prstGeom>
        </p:spPr>
      </p:pic>
    </p:spTree>
    <p:extLst>
      <p:ext uri="{BB962C8B-B14F-4D97-AF65-F5344CB8AC3E}">
        <p14:creationId xmlns:p14="http://schemas.microsoft.com/office/powerpoint/2010/main" val="313106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925D65-C999-0ED6-D926-B526823F1ED4}"/>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9F4521F-5D64-D4D6-8256-EFA11A6D0E3E}"/>
              </a:ext>
            </a:extLst>
          </p:cNvPr>
          <p:cNvSpPr txBox="1"/>
          <p:nvPr/>
        </p:nvSpPr>
        <p:spPr>
          <a:xfrm>
            <a:off x="545911" y="1234989"/>
            <a:ext cx="10890913" cy="2430152"/>
          </a:xfrm>
          <a:prstGeom prst="rect">
            <a:avLst/>
          </a:prstGeom>
          <a:noFill/>
        </p:spPr>
        <p:txBody>
          <a:bodyPr wrap="square">
            <a:spAutoFit/>
          </a:bodyPr>
          <a:lstStyle/>
          <a:p>
            <a:pPr marL="0" marR="0" lvl="0" indent="0" algn="ctr" defTabSz="912510" rtl="0" eaLnBrk="1" fontAlgn="auto" latinLnBrk="0" hangingPunct="1">
              <a:lnSpc>
                <a:spcPct val="150000"/>
              </a:lnSpc>
              <a:spcBef>
                <a:spcPct val="0"/>
              </a:spcBef>
              <a:spcAft>
                <a:spcPts val="0"/>
              </a:spcAft>
              <a:buClrTx/>
              <a:buSzTx/>
              <a:buFontTx/>
              <a:buNone/>
              <a:tabLst/>
              <a:defRPr/>
            </a:pPr>
            <a:r>
              <a:rPr kumimoji="0" lang="en-US" altLang="en-US" sz="5400" b="0" i="0" strike="noStrike" kern="1200" cap="none" spc="0" normalizeH="0" baseline="0" noProof="0" dirty="0">
                <a:ln>
                  <a:noFill/>
                </a:ln>
                <a:solidFill>
                  <a:srgbClr val="FF0000"/>
                </a:solidFill>
                <a:effectLst/>
                <a:uLnTx/>
                <a:uFillTx/>
                <a:latin typeface="Playfair Display Black" panose="00000A00000000000000" pitchFamily="2" charset="0"/>
                <a:ea typeface="+mn-ea"/>
                <a:cs typeface="+mn-cs"/>
              </a:rPr>
              <a:t>CẢM ƠN QUÝ THẦY CÔ GIÁO VÀ CÁC EM!  </a:t>
            </a:r>
          </a:p>
        </p:txBody>
      </p:sp>
    </p:spTree>
    <p:extLst>
      <p:ext uri="{BB962C8B-B14F-4D97-AF65-F5344CB8AC3E}">
        <p14:creationId xmlns:p14="http://schemas.microsoft.com/office/powerpoint/2010/main" val="1106421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3E038C-724D-4E8F-AB85-053A6E62BFA1}"/>
              </a:ext>
            </a:extLst>
          </p:cNvPr>
          <p:cNvPicPr>
            <a:picLocks noChangeAspect="1"/>
          </p:cNvPicPr>
          <p:nvPr/>
        </p:nvPicPr>
        <p:blipFill>
          <a:blip r:embed="rId2"/>
          <a:stretch>
            <a:fillRect/>
          </a:stretch>
        </p:blipFill>
        <p:spPr>
          <a:xfrm>
            <a:off x="0" y="439069"/>
            <a:ext cx="12192000" cy="6418931"/>
          </a:xfrm>
          <a:prstGeom prst="rect">
            <a:avLst/>
          </a:prstGeom>
        </p:spPr>
      </p:pic>
      <p:pic>
        <p:nvPicPr>
          <p:cNvPr id="4" name="Picture 3">
            <a:extLst>
              <a:ext uri="{FF2B5EF4-FFF2-40B4-BE49-F238E27FC236}">
                <a16:creationId xmlns:a16="http://schemas.microsoft.com/office/drawing/2014/main" id="{D4945C6A-FE9B-41DE-89C9-10046C5F06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0763" y="0"/>
            <a:ext cx="6858000" cy="6858000"/>
          </a:xfrm>
          <a:prstGeom prst="rect">
            <a:avLst/>
          </a:prstGeom>
        </p:spPr>
      </p:pic>
      <p:sp>
        <p:nvSpPr>
          <p:cNvPr id="5" name="TextBox 4">
            <a:extLst>
              <a:ext uri="{FF2B5EF4-FFF2-40B4-BE49-F238E27FC236}">
                <a16:creationId xmlns:a16="http://schemas.microsoft.com/office/drawing/2014/main" id="{BBA4836A-DF27-4581-8298-3F6E0E72B9E5}"/>
              </a:ext>
            </a:extLst>
          </p:cNvPr>
          <p:cNvSpPr txBox="1"/>
          <p:nvPr/>
        </p:nvSpPr>
        <p:spPr>
          <a:xfrm>
            <a:off x="3558493" y="3429000"/>
            <a:ext cx="5075013" cy="1015663"/>
          </a:xfrm>
          <a:prstGeom prst="rect">
            <a:avLst/>
          </a:prstGeom>
          <a:noFill/>
        </p:spPr>
        <p:txBody>
          <a:bodyPr wrap="square" rtlCol="0">
            <a:spAutoFit/>
          </a:bodyPr>
          <a:lstStyle/>
          <a:p>
            <a:pPr algn="ctr" defTabSz="1219078"/>
            <a:r>
              <a:rPr lang="en-US" sz="6000" b="1">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6000" b="1" dirty="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954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2" descr="Đuổi Hình Bắt Chữ">
            <a:extLst>
              <a:ext uri="{FF2B5EF4-FFF2-40B4-BE49-F238E27FC236}">
                <a16:creationId xmlns:a16="http://schemas.microsoft.com/office/drawing/2014/main" id="{6C040E42-B6AB-44B1-BADE-CA4101CC20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63553DE5-4180-43AF-8331-A5ED8772C8AF}"/>
              </a:ext>
            </a:extLst>
          </p:cNvPr>
          <p:cNvPicPr>
            <a:picLocks noChangeAspect="1"/>
          </p:cNvPicPr>
          <p:nvPr/>
        </p:nvPicPr>
        <p:blipFill>
          <a:blip r:embed="rId2"/>
          <a:stretch>
            <a:fillRect/>
          </a:stretch>
        </p:blipFill>
        <p:spPr>
          <a:xfrm>
            <a:off x="0" y="0"/>
            <a:ext cx="12192000" cy="4659086"/>
          </a:xfrm>
          <a:prstGeom prst="rect">
            <a:avLst/>
          </a:prstGeom>
        </p:spPr>
      </p:pic>
      <p:sp>
        <p:nvSpPr>
          <p:cNvPr id="5" name="Round Diagonal Corner Rectangle 7">
            <a:extLst>
              <a:ext uri="{FF2B5EF4-FFF2-40B4-BE49-F238E27FC236}">
                <a16:creationId xmlns:a16="http://schemas.microsoft.com/office/drawing/2014/main" id="{7CAD821E-21DB-4B89-9849-E3682859E185}"/>
              </a:ext>
            </a:extLst>
          </p:cNvPr>
          <p:cNvSpPr/>
          <p:nvPr/>
        </p:nvSpPr>
        <p:spPr>
          <a:xfrm>
            <a:off x="933001" y="4816434"/>
            <a:ext cx="10021198" cy="1861457"/>
          </a:xfrm>
          <a:prstGeom prst="round2DiagRect">
            <a:avLst/>
          </a:prstGeom>
          <a:solidFill>
            <a:schemeClr val="bg1">
              <a:alpha val="85000"/>
            </a:schemeClr>
          </a:solidFill>
          <a:ln w="762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chơi</a:t>
            </a:r>
            <a:endParaRPr lang="en-US" sz="3200" b="1" dirty="0">
              <a:solidFill>
                <a:srgbClr val="FF0000"/>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en-US" sz="3600" dirty="0">
                <a:solidFill>
                  <a:srgbClr val="002060"/>
                </a:solidFill>
                <a:latin typeface="Times New Roman" panose="02020603050405020304" pitchFamily="18" charset="0"/>
                <a:cs typeface="Times New Roman" panose="02020603050405020304" pitchFamily="18" charset="0"/>
              </a:rPr>
              <a:t>Các </a:t>
            </a:r>
            <a:r>
              <a:rPr lang="en-US" sz="3600" dirty="0" err="1">
                <a:solidFill>
                  <a:srgbClr val="002060"/>
                </a:solidFill>
                <a:latin typeface="Times New Roman" panose="02020603050405020304" pitchFamily="18" charset="0"/>
                <a:cs typeface="Times New Roman" panose="02020603050405020304" pitchFamily="18" charset="0"/>
              </a:rPr>
              <a:t>em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sẽ</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nhìn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hình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đoán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tên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trò</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dân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gian</a:t>
            </a:r>
            <a:r>
              <a:rPr lang="en-US" sz="36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207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38A58FEB-D4E0-48AA-89DD-EF40E12AF229}"/>
              </a:ext>
            </a:extLst>
          </p:cNvPr>
          <p:cNvPicPr>
            <a:picLocks noChangeAspect="1"/>
          </p:cNvPicPr>
          <p:nvPr/>
        </p:nvPicPr>
        <p:blipFill rotWithShape="1">
          <a:blip r:embed="rId8">
            <a:extLst>
              <a:ext uri="{28A0092B-C50C-407E-A947-70E740481C1C}">
                <a14:useLocalDpi xmlns:a14="http://schemas.microsoft.com/office/drawing/2010/main" val="0"/>
              </a:ext>
            </a:extLst>
          </a:blip>
          <a:srcRect b="7773"/>
          <a:stretch/>
        </p:blipFill>
        <p:spPr>
          <a:xfrm>
            <a:off x="0" y="15494"/>
            <a:ext cx="12192000" cy="6842505"/>
          </a:xfrm>
          <a:prstGeom prst="rect">
            <a:avLst/>
          </a:prstGeom>
        </p:spPr>
      </p:pic>
      <p:sp>
        <p:nvSpPr>
          <p:cNvPr id="29" name="A"/>
          <p:cNvSpPr/>
          <p:nvPr/>
        </p:nvSpPr>
        <p:spPr>
          <a:xfrm>
            <a:off x="2794447" y="4134558"/>
            <a:ext cx="6472416"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solidFill>
                  <a:srgbClr val="FFFF00"/>
                </a:solidFill>
                <a:latin typeface="Times New Roman" panose="02020603050405020304" pitchFamily="18" charset="0"/>
                <a:cs typeface="Times New Roman" panose="02020603050405020304" pitchFamily="18" charset="0"/>
              </a:rPr>
              <a:t>Bịt</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mắt</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bắt</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dê</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9"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50" name="Oval 176"/>
          <p:cNvSpPr>
            <a:spLocks noChangeArrowheads="1"/>
          </p:cNvSpPr>
          <p:nvPr/>
        </p:nvSpPr>
        <p:spPr bwMode="auto">
          <a:xfrm>
            <a:off x="266700" y="55382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6030655" y="-1028700"/>
            <a:ext cx="609600" cy="609600"/>
          </a:xfrm>
          <a:prstGeom prst="rect">
            <a:avLst/>
          </a:prstGeom>
        </p:spPr>
      </p:pic>
      <p:pic>
        <p:nvPicPr>
          <p:cNvPr id="2" name="Picture 1">
            <a:extLst>
              <a:ext uri="{FF2B5EF4-FFF2-40B4-BE49-F238E27FC236}">
                <a16:creationId xmlns:a16="http://schemas.microsoft.com/office/drawing/2014/main" id="{CE2D6010-6E81-4B2B-8F67-6B16ADACED96}"/>
              </a:ext>
            </a:extLst>
          </p:cNvPr>
          <p:cNvPicPr>
            <a:picLocks noChangeAspect="1"/>
          </p:cNvPicPr>
          <p:nvPr/>
        </p:nvPicPr>
        <p:blipFill rotWithShape="1">
          <a:blip r:embed="rId11"/>
          <a:srcRect t="22062"/>
          <a:stretch/>
        </p:blipFill>
        <p:spPr>
          <a:xfrm>
            <a:off x="1759527" y="362970"/>
            <a:ext cx="8259652" cy="3424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6" fill="hold"/>
                                        <p:tgtEl>
                                          <p:spTgt spid="52"/>
                                        </p:tgtEl>
                                      </p:cBhvr>
                                    </p:cmd>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750"/>
                                        <p:tgtEl>
                                          <p:spTgt spid="29"/>
                                        </p:tgtEl>
                                      </p:cBhvr>
                                    </p:animEffect>
                                    <p:anim calcmode="lin" valueType="num">
                                      <p:cBhvr>
                                        <p:cTn id="12" dur="750" fill="hold"/>
                                        <p:tgtEl>
                                          <p:spTgt spid="29"/>
                                        </p:tgtEl>
                                        <p:attrNameLst>
                                          <p:attrName>style.rotation</p:attrName>
                                        </p:attrNameLst>
                                      </p:cBhvr>
                                      <p:tavLst>
                                        <p:tav tm="0">
                                          <p:val>
                                            <p:fltVal val="720"/>
                                          </p:val>
                                        </p:tav>
                                        <p:tav tm="100000">
                                          <p:val>
                                            <p:fltVal val="0"/>
                                          </p:val>
                                        </p:tav>
                                      </p:tavLst>
                                    </p:anim>
                                    <p:anim calcmode="lin" valueType="num">
                                      <p:cBhvr>
                                        <p:cTn id="13" dur="750" fill="hold"/>
                                        <p:tgtEl>
                                          <p:spTgt spid="29"/>
                                        </p:tgtEl>
                                        <p:attrNameLst>
                                          <p:attrName>ppt_h</p:attrName>
                                        </p:attrNameLst>
                                      </p:cBhvr>
                                      <p:tavLst>
                                        <p:tav tm="0">
                                          <p:val>
                                            <p:fltVal val="0"/>
                                          </p:val>
                                        </p:tav>
                                        <p:tav tm="100000">
                                          <p:val>
                                            <p:strVal val="#ppt_h"/>
                                          </p:val>
                                        </p:tav>
                                      </p:tavLst>
                                    </p:anim>
                                    <p:anim calcmode="lin" valueType="num">
                                      <p:cBhvr>
                                        <p:cTn id="14" dur="750" fill="hold"/>
                                        <p:tgtEl>
                                          <p:spTgt spid="2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9"/>
                    </p:tgtEl>
                  </p:cond>
                </p:stCondLst>
                <p:endSync evt="end" delay="0">
                  <p:rtn val="all"/>
                </p:endSync>
                <p:childTnLst>
                  <p:par>
                    <p:cTn id="16" fill="hold">
                      <p:stCondLst>
                        <p:cond delay="0"/>
                      </p:stCondLst>
                      <p:childTnLst>
                        <p:par>
                          <p:cTn id="17" fill="hold">
                            <p:stCondLst>
                              <p:cond delay="0"/>
                            </p:stCondLst>
                            <p:childTnLst>
                              <p:par>
                                <p:cTn id="18" presetID="21" presetClass="emph" presetSubtype="0" fill="hold" grpId="1" nodeType="clickEffect">
                                  <p:stCondLst>
                                    <p:cond delay="0"/>
                                  </p:stCondLst>
                                  <p:childTnLst>
                                    <p:animClr clrSpc="hsl" dir="cw">
                                      <p:cBhvr override="childStyle">
                                        <p:cTn id="19" dur="500" fill="hold"/>
                                        <p:tgtEl>
                                          <p:spTgt spid="29"/>
                                        </p:tgtEl>
                                        <p:attrNameLst>
                                          <p:attrName>style.color</p:attrName>
                                        </p:attrNameLst>
                                      </p:cBhvr>
                                      <p:by>
                                        <p:hsl h="7200000" s="0" l="0"/>
                                      </p:by>
                                    </p:animClr>
                                    <p:animClr clrSpc="hsl" dir="cw">
                                      <p:cBhvr>
                                        <p:cTn id="20" dur="500" fill="hold"/>
                                        <p:tgtEl>
                                          <p:spTgt spid="29"/>
                                        </p:tgtEl>
                                        <p:attrNameLst>
                                          <p:attrName>fillcolor</p:attrName>
                                        </p:attrNameLst>
                                      </p:cBhvr>
                                      <p:by>
                                        <p:hsl h="7200000" s="0" l="0"/>
                                      </p:by>
                                    </p:animClr>
                                    <p:animClr clrSpc="hsl" dir="cw">
                                      <p:cBhvr>
                                        <p:cTn id="21" dur="500" fill="hold"/>
                                        <p:tgtEl>
                                          <p:spTgt spid="29"/>
                                        </p:tgtEl>
                                        <p:attrNameLst>
                                          <p:attrName>stroke.color</p:attrName>
                                        </p:attrNameLst>
                                      </p:cBhvr>
                                      <p:by>
                                        <p:hsl h="7200000" s="0" l="0"/>
                                      </p:by>
                                    </p:animClr>
                                    <p:set>
                                      <p:cBhvr>
                                        <p:cTn id="22" dur="500" fill="hold"/>
                                        <p:tgtEl>
                                          <p:spTgt spid="29"/>
                                        </p:tgtEl>
                                        <p:attrNameLst>
                                          <p:attrName>fill.type</p:attrName>
                                        </p:attrNameLst>
                                      </p:cBhvr>
                                      <p:to>
                                        <p:strVal val="solid"/>
                                      </p:to>
                                    </p:set>
                                  </p:childTnLst>
                                  <p:subTnLst>
                                    <p:audio>
                                      <p:cMediaNode>
                                        <p:cTn display="0" masterRel="sameClick">
                                          <p:stCondLst>
                                            <p:cond evt="begin" delay="0">
                                              <p:tn val="18"/>
                                            </p:cond>
                                          </p:stCondLst>
                                          <p:endCondLst>
                                            <p:cond evt="onStopAudio" delay="0">
                                              <p:tgtEl>
                                                <p:sldTgt/>
                                              </p:tgtEl>
                                            </p:cond>
                                          </p:endCondLst>
                                        </p:cTn>
                                        <p:tgtEl>
                                          <p:sndTgt r:embed="rId5" name="ting.wav"/>
                                        </p:tgtEl>
                                      </p:cMediaNode>
                                    </p:audio>
                                  </p:subTnLst>
                                </p:cTn>
                              </p:par>
                            </p:childTnLst>
                          </p:cTn>
                        </p:par>
                      </p:childTnLst>
                    </p:cTn>
                  </p:par>
                </p:childTnLst>
              </p:cTn>
              <p:nextCondLst>
                <p:cond evt="onClick" delay="0">
                  <p:tgtEl>
                    <p:spTgt spid="29"/>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afterEffect">
                                  <p:stCondLst>
                                    <p:cond delay="1000"/>
                                  </p:stCondLst>
                                  <p:childTnLst>
                                    <p:set>
                                      <p:cBhvr>
                                        <p:cTn id="2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beep.wav"/>
                                        </p:tgtEl>
                                      </p:cMediaNode>
                                    </p:audio>
                                  </p:subTnLst>
                                </p:cTn>
                              </p:par>
                            </p:childTnLst>
                          </p:cTn>
                        </p:par>
                        <p:par>
                          <p:cTn id="28" fill="hold">
                            <p:stCondLst>
                              <p:cond delay="1000"/>
                            </p:stCondLst>
                            <p:childTnLst>
                              <p:par>
                                <p:cTn id="29" presetID="1" presetClass="entr" presetSubtype="0" fill="hold" grpId="0" nodeType="afterEffect">
                                  <p:stCondLst>
                                    <p:cond delay="1000"/>
                                  </p:stCondLst>
                                  <p:childTnLst>
                                    <p:set>
                                      <p:cBhvr>
                                        <p:cTn id="3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beep.wav"/>
                                        </p:tgtEl>
                                      </p:cMediaNode>
                                    </p:audio>
                                  </p:subTnLst>
                                </p:cTn>
                              </p:par>
                            </p:childTnLst>
                          </p:cTn>
                        </p:par>
                        <p:par>
                          <p:cTn id="31" fill="hold">
                            <p:stCondLst>
                              <p:cond delay="2000"/>
                            </p:stCondLst>
                            <p:childTnLst>
                              <p:par>
                                <p:cTn id="32" presetID="1" presetClass="entr" presetSubtype="0" fill="hold" grpId="0" nodeType="afterEffect">
                                  <p:stCondLst>
                                    <p:cond delay="1000"/>
                                  </p:stCondLst>
                                  <p:childTnLst>
                                    <p:set>
                                      <p:cBhvr>
                                        <p:cTn id="3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beep.wav"/>
                                        </p:tgtEl>
                                      </p:cMediaNode>
                                    </p:audio>
                                  </p:subTnLst>
                                </p:cTn>
                              </p:par>
                            </p:childTnLst>
                          </p:cTn>
                        </p:par>
                        <p:par>
                          <p:cTn id="34" fill="hold">
                            <p:stCondLst>
                              <p:cond delay="3000"/>
                            </p:stCondLst>
                            <p:childTnLst>
                              <p:par>
                                <p:cTn id="35" presetID="1" presetClass="entr" presetSubtype="0" fill="hold" grpId="0" nodeType="afterEffect">
                                  <p:stCondLst>
                                    <p:cond delay="1000"/>
                                  </p:stCondLst>
                                  <p:childTnLst>
                                    <p:set>
                                      <p:cBhvr>
                                        <p:cTn id="3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beep.wav"/>
                                        </p:tgtEl>
                                      </p:cMediaNode>
                                    </p:audio>
                                  </p:subTnLst>
                                </p:cTn>
                              </p:par>
                            </p:childTnLst>
                          </p:cTn>
                        </p:par>
                        <p:par>
                          <p:cTn id="37" fill="hold">
                            <p:stCondLst>
                              <p:cond delay="4000"/>
                            </p:stCondLst>
                            <p:childTnLst>
                              <p:par>
                                <p:cTn id="38" presetID="1" presetClass="entr" presetSubtype="0" fill="hold" grpId="0" nodeType="afterEffect">
                                  <p:stCondLst>
                                    <p:cond delay="1000"/>
                                  </p:stCondLst>
                                  <p:childTnLst>
                                    <p:set>
                                      <p:cBhvr>
                                        <p:cTn id="3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6" name="beep.wav"/>
                                        </p:tgtEl>
                                      </p:cMediaNode>
                                    </p:audio>
                                  </p:subTnLst>
                                </p:cTn>
                              </p:par>
                            </p:childTnLst>
                          </p:cTn>
                        </p:par>
                        <p:par>
                          <p:cTn id="40" fill="hold">
                            <p:stCondLst>
                              <p:cond delay="5000"/>
                            </p:stCondLst>
                            <p:childTnLst>
                              <p:par>
                                <p:cTn id="41" presetID="1" presetClass="entr" presetSubtype="0" fill="hold" grpId="0" nodeType="afterEffect">
                                  <p:stCondLst>
                                    <p:cond delay="1000"/>
                                  </p:stCondLst>
                                  <p:childTnLst>
                                    <p:set>
                                      <p:cBhvr>
                                        <p:cTn id="4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beep.wav"/>
                                        </p:tgtEl>
                                      </p:cMediaNode>
                                    </p:audio>
                                  </p:subTnLst>
                                </p:cTn>
                              </p:par>
                            </p:childTnLst>
                          </p:cTn>
                        </p:par>
                        <p:par>
                          <p:cTn id="43" fill="hold">
                            <p:stCondLst>
                              <p:cond delay="6000"/>
                            </p:stCondLst>
                            <p:childTnLst>
                              <p:par>
                                <p:cTn id="44" presetID="1" presetClass="entr" presetSubtype="0" fill="hold" grpId="0" nodeType="afterEffect">
                                  <p:stCondLst>
                                    <p:cond delay="1000"/>
                                  </p:stCondLst>
                                  <p:childTnLst>
                                    <p:set>
                                      <p:cBhvr>
                                        <p:cTn id="4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7000"/>
                            </p:stCondLst>
                            <p:childTnLst>
                              <p:par>
                                <p:cTn id="47" presetID="1" presetClass="entr" presetSubtype="0" fill="hold" grpId="0" nodeType="afterEffect">
                                  <p:stCondLst>
                                    <p:cond delay="1000"/>
                                  </p:stCondLst>
                                  <p:childTnLst>
                                    <p:set>
                                      <p:cBhvr>
                                        <p:cTn id="4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8000"/>
                            </p:stCondLst>
                            <p:childTnLst>
                              <p:par>
                                <p:cTn id="50" presetID="1" presetClass="entr" presetSubtype="0" fill="hold" grpId="0" nodeType="afterEffect">
                                  <p:stCondLst>
                                    <p:cond delay="1000"/>
                                  </p:stCondLst>
                                  <p:childTnLst>
                                    <p:set>
                                      <p:cBhvr>
                                        <p:cTn id="5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9000"/>
                            </p:stCondLst>
                            <p:childTnLst>
                              <p:par>
                                <p:cTn id="53" presetID="1" presetClass="entr" presetSubtype="0" fill="hold" grpId="0" nodeType="afterEffect">
                                  <p:stCondLst>
                                    <p:cond delay="1000"/>
                                  </p:stCondLst>
                                  <p:childTnLst>
                                    <p:set>
                                      <p:cBhvr>
                                        <p:cTn id="5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10000"/>
                            </p:stCondLst>
                            <p:childTnLst>
                              <p:par>
                                <p:cTn id="56" presetID="1" presetClass="entr" presetSubtype="0" fill="hold" grpId="0" nodeType="afterEffect">
                                  <p:stCondLst>
                                    <p:cond delay="1000"/>
                                  </p:stCondLst>
                                  <p:childTnLst>
                                    <p:set>
                                      <p:cBhvr>
                                        <p:cTn id="5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11000"/>
                            </p:stCondLst>
                            <p:childTnLst>
                              <p:par>
                                <p:cTn id="59" presetID="1" presetClass="entr" presetSubtype="0" fill="hold" grpId="0" nodeType="afterEffect">
                                  <p:stCondLst>
                                    <p:cond delay="1000"/>
                                  </p:stCondLst>
                                  <p:childTnLst>
                                    <p:set>
                                      <p:cBhvr>
                                        <p:cTn id="6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12000"/>
                            </p:stCondLst>
                            <p:childTnLst>
                              <p:par>
                                <p:cTn id="62" presetID="1" presetClass="entr" presetSubtype="0" fill="hold" grpId="0" nodeType="afterEffect">
                                  <p:stCondLst>
                                    <p:cond delay="1000"/>
                                  </p:stCondLst>
                                  <p:childTnLst>
                                    <p:set>
                                      <p:cBhvr>
                                        <p:cTn id="6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13000"/>
                            </p:stCondLst>
                            <p:childTnLst>
                              <p:par>
                                <p:cTn id="65" presetID="1" presetClass="entr" presetSubtype="0" fill="hold" grpId="0" nodeType="afterEffect">
                                  <p:stCondLst>
                                    <p:cond delay="1000"/>
                                  </p:stCondLst>
                                  <p:childTnLst>
                                    <p:set>
                                      <p:cBhvr>
                                        <p:cTn id="6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14000"/>
                            </p:stCondLst>
                            <p:childTnLst>
                              <p:par>
                                <p:cTn id="68" presetID="1" presetClass="entr" presetSubtype="0" fill="hold" grpId="0" nodeType="afterEffect">
                                  <p:stCondLst>
                                    <p:cond delay="1000"/>
                                  </p:stCondLst>
                                  <p:childTnLst>
                                    <p:set>
                                      <p:cBhvr>
                                        <p:cTn id="69"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15000"/>
                            </p:stCondLst>
                            <p:childTnLst>
                              <p:par>
                                <p:cTn id="71" presetID="1" presetClass="entr" presetSubtype="0" fill="hold" grpId="0" nodeType="afterEffect">
                                  <p:stCondLst>
                                    <p:cond delay="1000"/>
                                  </p:stCondLst>
                                  <p:childTnLst>
                                    <p:set>
                                      <p:cBhvr>
                                        <p:cTn id="7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73" fill="hold" display="0">
                  <p:stCondLst>
                    <p:cond delay="indefinite"/>
                  </p:stCondLst>
                  <p:endCondLst>
                    <p:cond evt="onStopAudio" delay="0">
                      <p:tgtEl>
                        <p:sldTgt/>
                      </p:tgtEl>
                    </p:cond>
                  </p:endCondLst>
                </p:cTn>
                <p:tgtEl>
                  <p:spTgt spid="52"/>
                </p:tgtEl>
              </p:cMediaNode>
            </p:audio>
          </p:childTnLst>
        </p:cTn>
      </p:par>
    </p:tnLst>
    <p:bldLst>
      <p:bldP spid="29" grpId="0" bldLvl="0" animBg="1"/>
      <p:bldP spid="29"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E3D28F0-8468-4B90-BF9C-5ABA97A1B2B3}"/>
              </a:ext>
            </a:extLst>
          </p:cNvPr>
          <p:cNvPicPr>
            <a:picLocks noChangeAspect="1"/>
          </p:cNvPicPr>
          <p:nvPr/>
        </p:nvPicPr>
        <p:blipFill rotWithShape="1">
          <a:blip r:embed="rId8">
            <a:extLst>
              <a:ext uri="{28A0092B-C50C-407E-A947-70E740481C1C}">
                <a14:useLocalDpi xmlns:a14="http://schemas.microsoft.com/office/drawing/2010/main" val="0"/>
              </a:ext>
            </a:extLst>
          </a:blip>
          <a:srcRect b="7773"/>
          <a:stretch/>
        </p:blipFill>
        <p:spPr>
          <a:xfrm>
            <a:off x="0" y="15494"/>
            <a:ext cx="12192000" cy="6842505"/>
          </a:xfrm>
          <a:prstGeom prst="rect">
            <a:avLst/>
          </a:prstGeom>
        </p:spPr>
      </p:pic>
      <p:sp>
        <p:nvSpPr>
          <p:cNvPr id="29" name="A"/>
          <p:cNvSpPr/>
          <p:nvPr/>
        </p:nvSpPr>
        <p:spPr>
          <a:xfrm>
            <a:off x="4340194" y="4293856"/>
            <a:ext cx="3380921"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noProof="0" dirty="0" err="1">
                <a:solidFill>
                  <a:srgbClr val="FFFF00"/>
                </a:solidFill>
                <a:latin typeface="Times New Roman" panose="02020603050405020304" pitchFamily="18" charset="0"/>
                <a:cs typeface="Times New Roman" panose="02020603050405020304" pitchFamily="18" charset="0"/>
              </a:rPr>
              <a:t>Cướp</a:t>
            </a:r>
            <a:r>
              <a:rPr lang="en-US" sz="3600" b="1" noProof="0" dirty="0">
                <a:solidFill>
                  <a:srgbClr val="FFFF00"/>
                </a:solidFill>
                <a:latin typeface="Times New Roman" panose="02020603050405020304" pitchFamily="18" charset="0"/>
                <a:cs typeface="Times New Roman" panose="02020603050405020304" pitchFamily="18" charset="0"/>
              </a:rPr>
              <a:t> </a:t>
            </a:r>
            <a:r>
              <a:rPr lang="en-US" sz="3600" b="1" noProof="0" dirty="0" err="1">
                <a:solidFill>
                  <a:srgbClr val="FFFF00"/>
                </a:solidFill>
                <a:latin typeface="Times New Roman" panose="02020603050405020304" pitchFamily="18" charset="0"/>
                <a:cs typeface="Times New Roman" panose="02020603050405020304" pitchFamily="18" charset="0"/>
              </a:rPr>
              <a:t>cờ</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9"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6030655" y="-1028700"/>
            <a:ext cx="609600" cy="609600"/>
          </a:xfrm>
          <a:prstGeom prst="rect">
            <a:avLst/>
          </a:prstGeom>
        </p:spPr>
      </p:pic>
      <p:pic>
        <p:nvPicPr>
          <p:cNvPr id="4" name="Picture 3">
            <a:extLst>
              <a:ext uri="{FF2B5EF4-FFF2-40B4-BE49-F238E27FC236}">
                <a16:creationId xmlns:a16="http://schemas.microsoft.com/office/drawing/2014/main" id="{F032B7E2-5B0F-49BB-B605-EF57DC7B948A}"/>
              </a:ext>
            </a:extLst>
          </p:cNvPr>
          <p:cNvPicPr>
            <a:picLocks noChangeAspect="1"/>
          </p:cNvPicPr>
          <p:nvPr/>
        </p:nvPicPr>
        <p:blipFill>
          <a:blip r:embed="rId11"/>
          <a:stretch>
            <a:fillRect/>
          </a:stretch>
        </p:blipFill>
        <p:spPr>
          <a:xfrm>
            <a:off x="2329104" y="486940"/>
            <a:ext cx="6887536" cy="33723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6" fill="hold"/>
                                        <p:tgtEl>
                                          <p:spTgt spid="52"/>
                                        </p:tgtEl>
                                      </p:cBhvr>
                                    </p:cmd>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750"/>
                                        <p:tgtEl>
                                          <p:spTgt spid="29"/>
                                        </p:tgtEl>
                                      </p:cBhvr>
                                    </p:animEffect>
                                    <p:anim calcmode="lin" valueType="num">
                                      <p:cBhvr>
                                        <p:cTn id="12" dur="750" fill="hold"/>
                                        <p:tgtEl>
                                          <p:spTgt spid="29"/>
                                        </p:tgtEl>
                                        <p:attrNameLst>
                                          <p:attrName>style.rotation</p:attrName>
                                        </p:attrNameLst>
                                      </p:cBhvr>
                                      <p:tavLst>
                                        <p:tav tm="0">
                                          <p:val>
                                            <p:fltVal val="720"/>
                                          </p:val>
                                        </p:tav>
                                        <p:tav tm="100000">
                                          <p:val>
                                            <p:fltVal val="0"/>
                                          </p:val>
                                        </p:tav>
                                      </p:tavLst>
                                    </p:anim>
                                    <p:anim calcmode="lin" valueType="num">
                                      <p:cBhvr>
                                        <p:cTn id="13" dur="750" fill="hold"/>
                                        <p:tgtEl>
                                          <p:spTgt spid="29"/>
                                        </p:tgtEl>
                                        <p:attrNameLst>
                                          <p:attrName>ppt_h</p:attrName>
                                        </p:attrNameLst>
                                      </p:cBhvr>
                                      <p:tavLst>
                                        <p:tav tm="0">
                                          <p:val>
                                            <p:fltVal val="0"/>
                                          </p:val>
                                        </p:tav>
                                        <p:tav tm="100000">
                                          <p:val>
                                            <p:strVal val="#ppt_h"/>
                                          </p:val>
                                        </p:tav>
                                      </p:tavLst>
                                    </p:anim>
                                    <p:anim calcmode="lin" valueType="num">
                                      <p:cBhvr>
                                        <p:cTn id="14" dur="750" fill="hold"/>
                                        <p:tgtEl>
                                          <p:spTgt spid="2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9"/>
                    </p:tgtEl>
                  </p:cond>
                </p:stCondLst>
                <p:endSync evt="end" delay="0">
                  <p:rtn val="all"/>
                </p:endSync>
                <p:childTnLst>
                  <p:par>
                    <p:cTn id="16" fill="hold">
                      <p:stCondLst>
                        <p:cond delay="0"/>
                      </p:stCondLst>
                      <p:childTnLst>
                        <p:par>
                          <p:cTn id="17" fill="hold">
                            <p:stCondLst>
                              <p:cond delay="0"/>
                            </p:stCondLst>
                            <p:childTnLst>
                              <p:par>
                                <p:cTn id="18" presetID="21" presetClass="emph" presetSubtype="0" fill="hold" grpId="1" nodeType="clickEffect">
                                  <p:stCondLst>
                                    <p:cond delay="0"/>
                                  </p:stCondLst>
                                  <p:childTnLst>
                                    <p:animClr clrSpc="hsl" dir="cw">
                                      <p:cBhvr override="childStyle">
                                        <p:cTn id="19" dur="500" fill="hold"/>
                                        <p:tgtEl>
                                          <p:spTgt spid="29"/>
                                        </p:tgtEl>
                                        <p:attrNameLst>
                                          <p:attrName>style.color</p:attrName>
                                        </p:attrNameLst>
                                      </p:cBhvr>
                                      <p:by>
                                        <p:hsl h="7200000" s="0" l="0"/>
                                      </p:by>
                                    </p:animClr>
                                    <p:animClr clrSpc="hsl" dir="cw">
                                      <p:cBhvr>
                                        <p:cTn id="20" dur="500" fill="hold"/>
                                        <p:tgtEl>
                                          <p:spTgt spid="29"/>
                                        </p:tgtEl>
                                        <p:attrNameLst>
                                          <p:attrName>fillcolor</p:attrName>
                                        </p:attrNameLst>
                                      </p:cBhvr>
                                      <p:by>
                                        <p:hsl h="7200000" s="0" l="0"/>
                                      </p:by>
                                    </p:animClr>
                                    <p:animClr clrSpc="hsl" dir="cw">
                                      <p:cBhvr>
                                        <p:cTn id="21" dur="500" fill="hold"/>
                                        <p:tgtEl>
                                          <p:spTgt spid="29"/>
                                        </p:tgtEl>
                                        <p:attrNameLst>
                                          <p:attrName>stroke.color</p:attrName>
                                        </p:attrNameLst>
                                      </p:cBhvr>
                                      <p:by>
                                        <p:hsl h="7200000" s="0" l="0"/>
                                      </p:by>
                                    </p:animClr>
                                    <p:set>
                                      <p:cBhvr>
                                        <p:cTn id="22" dur="500" fill="hold"/>
                                        <p:tgtEl>
                                          <p:spTgt spid="29"/>
                                        </p:tgtEl>
                                        <p:attrNameLst>
                                          <p:attrName>fill.type</p:attrName>
                                        </p:attrNameLst>
                                      </p:cBhvr>
                                      <p:to>
                                        <p:strVal val="solid"/>
                                      </p:to>
                                    </p:set>
                                  </p:childTnLst>
                                  <p:subTnLst>
                                    <p:audio>
                                      <p:cMediaNode>
                                        <p:cTn display="0" masterRel="sameClick">
                                          <p:stCondLst>
                                            <p:cond evt="begin" delay="0">
                                              <p:tn val="18"/>
                                            </p:cond>
                                          </p:stCondLst>
                                          <p:endCondLst>
                                            <p:cond evt="onStopAudio" delay="0">
                                              <p:tgtEl>
                                                <p:sldTgt/>
                                              </p:tgtEl>
                                            </p:cond>
                                          </p:endCondLst>
                                        </p:cTn>
                                        <p:tgtEl>
                                          <p:sndTgt r:embed="rId5" name="ting.wav"/>
                                        </p:tgtEl>
                                      </p:cMediaNode>
                                    </p:audio>
                                  </p:subTnLst>
                                </p:cTn>
                              </p:par>
                            </p:childTnLst>
                          </p:cTn>
                        </p:par>
                      </p:childTnLst>
                    </p:cTn>
                  </p:par>
                </p:childTnLst>
              </p:cTn>
              <p:nextCondLst>
                <p:cond evt="onClick" delay="0">
                  <p:tgtEl>
                    <p:spTgt spid="29"/>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afterEffect">
                                  <p:stCondLst>
                                    <p:cond delay="1000"/>
                                  </p:stCondLst>
                                  <p:childTnLst>
                                    <p:set>
                                      <p:cBhvr>
                                        <p:cTn id="2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beep.wav"/>
                                        </p:tgtEl>
                                      </p:cMediaNode>
                                    </p:audio>
                                  </p:subTnLst>
                                </p:cTn>
                              </p:par>
                            </p:childTnLst>
                          </p:cTn>
                        </p:par>
                        <p:par>
                          <p:cTn id="28" fill="hold">
                            <p:stCondLst>
                              <p:cond delay="1000"/>
                            </p:stCondLst>
                            <p:childTnLst>
                              <p:par>
                                <p:cTn id="29" presetID="1" presetClass="entr" presetSubtype="0" fill="hold" grpId="0" nodeType="afterEffect">
                                  <p:stCondLst>
                                    <p:cond delay="1000"/>
                                  </p:stCondLst>
                                  <p:childTnLst>
                                    <p:set>
                                      <p:cBhvr>
                                        <p:cTn id="3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beep.wav"/>
                                        </p:tgtEl>
                                      </p:cMediaNode>
                                    </p:audio>
                                  </p:subTnLst>
                                </p:cTn>
                              </p:par>
                            </p:childTnLst>
                          </p:cTn>
                        </p:par>
                        <p:par>
                          <p:cTn id="31" fill="hold">
                            <p:stCondLst>
                              <p:cond delay="2000"/>
                            </p:stCondLst>
                            <p:childTnLst>
                              <p:par>
                                <p:cTn id="32" presetID="1" presetClass="entr" presetSubtype="0" fill="hold" grpId="0" nodeType="afterEffect">
                                  <p:stCondLst>
                                    <p:cond delay="1000"/>
                                  </p:stCondLst>
                                  <p:childTnLst>
                                    <p:set>
                                      <p:cBhvr>
                                        <p:cTn id="3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beep.wav"/>
                                        </p:tgtEl>
                                      </p:cMediaNode>
                                    </p:audio>
                                  </p:subTnLst>
                                </p:cTn>
                              </p:par>
                            </p:childTnLst>
                          </p:cTn>
                        </p:par>
                        <p:par>
                          <p:cTn id="34" fill="hold">
                            <p:stCondLst>
                              <p:cond delay="3000"/>
                            </p:stCondLst>
                            <p:childTnLst>
                              <p:par>
                                <p:cTn id="35" presetID="1" presetClass="entr" presetSubtype="0" fill="hold" grpId="0" nodeType="afterEffect">
                                  <p:stCondLst>
                                    <p:cond delay="1000"/>
                                  </p:stCondLst>
                                  <p:childTnLst>
                                    <p:set>
                                      <p:cBhvr>
                                        <p:cTn id="3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beep.wav"/>
                                        </p:tgtEl>
                                      </p:cMediaNode>
                                    </p:audio>
                                  </p:subTnLst>
                                </p:cTn>
                              </p:par>
                            </p:childTnLst>
                          </p:cTn>
                        </p:par>
                        <p:par>
                          <p:cTn id="37" fill="hold">
                            <p:stCondLst>
                              <p:cond delay="4000"/>
                            </p:stCondLst>
                            <p:childTnLst>
                              <p:par>
                                <p:cTn id="38" presetID="1" presetClass="entr" presetSubtype="0" fill="hold" grpId="0" nodeType="afterEffect">
                                  <p:stCondLst>
                                    <p:cond delay="1000"/>
                                  </p:stCondLst>
                                  <p:childTnLst>
                                    <p:set>
                                      <p:cBhvr>
                                        <p:cTn id="3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6" name="beep.wav"/>
                                        </p:tgtEl>
                                      </p:cMediaNode>
                                    </p:audio>
                                  </p:subTnLst>
                                </p:cTn>
                              </p:par>
                            </p:childTnLst>
                          </p:cTn>
                        </p:par>
                        <p:par>
                          <p:cTn id="40" fill="hold">
                            <p:stCondLst>
                              <p:cond delay="5000"/>
                            </p:stCondLst>
                            <p:childTnLst>
                              <p:par>
                                <p:cTn id="41" presetID="1" presetClass="entr" presetSubtype="0" fill="hold" grpId="0" nodeType="afterEffect">
                                  <p:stCondLst>
                                    <p:cond delay="1000"/>
                                  </p:stCondLst>
                                  <p:childTnLst>
                                    <p:set>
                                      <p:cBhvr>
                                        <p:cTn id="4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beep.wav"/>
                                        </p:tgtEl>
                                      </p:cMediaNode>
                                    </p:audio>
                                  </p:subTnLst>
                                </p:cTn>
                              </p:par>
                            </p:childTnLst>
                          </p:cTn>
                        </p:par>
                        <p:par>
                          <p:cTn id="43" fill="hold">
                            <p:stCondLst>
                              <p:cond delay="6000"/>
                            </p:stCondLst>
                            <p:childTnLst>
                              <p:par>
                                <p:cTn id="44" presetID="1" presetClass="entr" presetSubtype="0" fill="hold" grpId="0" nodeType="afterEffect">
                                  <p:stCondLst>
                                    <p:cond delay="1000"/>
                                  </p:stCondLst>
                                  <p:childTnLst>
                                    <p:set>
                                      <p:cBhvr>
                                        <p:cTn id="4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7000"/>
                            </p:stCondLst>
                            <p:childTnLst>
                              <p:par>
                                <p:cTn id="47" presetID="1" presetClass="entr" presetSubtype="0" fill="hold" grpId="0" nodeType="afterEffect">
                                  <p:stCondLst>
                                    <p:cond delay="1000"/>
                                  </p:stCondLst>
                                  <p:childTnLst>
                                    <p:set>
                                      <p:cBhvr>
                                        <p:cTn id="4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8000"/>
                            </p:stCondLst>
                            <p:childTnLst>
                              <p:par>
                                <p:cTn id="50" presetID="1" presetClass="entr" presetSubtype="0" fill="hold" grpId="0" nodeType="afterEffect">
                                  <p:stCondLst>
                                    <p:cond delay="1000"/>
                                  </p:stCondLst>
                                  <p:childTnLst>
                                    <p:set>
                                      <p:cBhvr>
                                        <p:cTn id="5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9000"/>
                            </p:stCondLst>
                            <p:childTnLst>
                              <p:par>
                                <p:cTn id="53" presetID="1" presetClass="entr" presetSubtype="0" fill="hold" grpId="0" nodeType="afterEffect">
                                  <p:stCondLst>
                                    <p:cond delay="1000"/>
                                  </p:stCondLst>
                                  <p:childTnLst>
                                    <p:set>
                                      <p:cBhvr>
                                        <p:cTn id="5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10000"/>
                            </p:stCondLst>
                            <p:childTnLst>
                              <p:par>
                                <p:cTn id="56" presetID="1" presetClass="entr" presetSubtype="0" fill="hold" grpId="0" nodeType="afterEffect">
                                  <p:stCondLst>
                                    <p:cond delay="1000"/>
                                  </p:stCondLst>
                                  <p:childTnLst>
                                    <p:set>
                                      <p:cBhvr>
                                        <p:cTn id="5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11000"/>
                            </p:stCondLst>
                            <p:childTnLst>
                              <p:par>
                                <p:cTn id="59" presetID="1" presetClass="entr" presetSubtype="0" fill="hold" grpId="0" nodeType="afterEffect">
                                  <p:stCondLst>
                                    <p:cond delay="1000"/>
                                  </p:stCondLst>
                                  <p:childTnLst>
                                    <p:set>
                                      <p:cBhvr>
                                        <p:cTn id="6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12000"/>
                            </p:stCondLst>
                            <p:childTnLst>
                              <p:par>
                                <p:cTn id="62" presetID="1" presetClass="entr" presetSubtype="0" fill="hold" grpId="0" nodeType="afterEffect">
                                  <p:stCondLst>
                                    <p:cond delay="1000"/>
                                  </p:stCondLst>
                                  <p:childTnLst>
                                    <p:set>
                                      <p:cBhvr>
                                        <p:cTn id="6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13000"/>
                            </p:stCondLst>
                            <p:childTnLst>
                              <p:par>
                                <p:cTn id="65" presetID="1" presetClass="entr" presetSubtype="0" fill="hold" grpId="0" nodeType="afterEffect">
                                  <p:stCondLst>
                                    <p:cond delay="1000"/>
                                  </p:stCondLst>
                                  <p:childTnLst>
                                    <p:set>
                                      <p:cBhvr>
                                        <p:cTn id="6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14000"/>
                            </p:stCondLst>
                            <p:childTnLst>
                              <p:par>
                                <p:cTn id="68" presetID="1" presetClass="entr" presetSubtype="0" fill="hold" grpId="0" nodeType="afterEffect">
                                  <p:stCondLst>
                                    <p:cond delay="1000"/>
                                  </p:stCondLst>
                                  <p:childTnLst>
                                    <p:set>
                                      <p:cBhvr>
                                        <p:cTn id="69"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15000"/>
                            </p:stCondLst>
                            <p:childTnLst>
                              <p:par>
                                <p:cTn id="71" presetID="1" presetClass="entr" presetSubtype="0" fill="hold" grpId="0" nodeType="afterEffect">
                                  <p:stCondLst>
                                    <p:cond delay="1000"/>
                                  </p:stCondLst>
                                  <p:childTnLst>
                                    <p:set>
                                      <p:cBhvr>
                                        <p:cTn id="7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73" fill="hold" display="0">
                  <p:stCondLst>
                    <p:cond delay="indefinite"/>
                  </p:stCondLst>
                  <p:endCondLst>
                    <p:cond evt="onStopAudio" delay="0">
                      <p:tgtEl>
                        <p:sldTgt/>
                      </p:tgtEl>
                    </p:cond>
                  </p:endCondLst>
                </p:cTn>
                <p:tgtEl>
                  <p:spTgt spid="52"/>
                </p:tgtEl>
              </p:cMediaNode>
            </p:audio>
          </p:childTnLst>
        </p:cTn>
      </p:par>
    </p:tnLst>
    <p:bldLst>
      <p:bldP spid="29" grpId="0" bldLvl="0" animBg="1"/>
      <p:bldP spid="29"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E3D28F0-8468-4B90-BF9C-5ABA97A1B2B3}"/>
              </a:ext>
            </a:extLst>
          </p:cNvPr>
          <p:cNvPicPr>
            <a:picLocks noChangeAspect="1"/>
          </p:cNvPicPr>
          <p:nvPr/>
        </p:nvPicPr>
        <p:blipFill rotWithShape="1">
          <a:blip r:embed="rId8">
            <a:extLst>
              <a:ext uri="{28A0092B-C50C-407E-A947-70E740481C1C}">
                <a14:useLocalDpi xmlns:a14="http://schemas.microsoft.com/office/drawing/2010/main" val="0"/>
              </a:ext>
            </a:extLst>
          </a:blip>
          <a:srcRect b="7773"/>
          <a:stretch/>
        </p:blipFill>
        <p:spPr>
          <a:xfrm>
            <a:off x="0" y="15494"/>
            <a:ext cx="12192000" cy="6842505"/>
          </a:xfrm>
          <a:prstGeom prst="rect">
            <a:avLst/>
          </a:prstGeom>
        </p:spPr>
      </p:pic>
      <p:sp>
        <p:nvSpPr>
          <p:cNvPr id="29" name="A"/>
          <p:cNvSpPr/>
          <p:nvPr/>
        </p:nvSpPr>
        <p:spPr>
          <a:xfrm>
            <a:off x="3957720" y="4330706"/>
            <a:ext cx="3380921"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FF00"/>
                </a:solidFill>
                <a:latin typeface="Times New Roman" panose="02020603050405020304" pitchFamily="18" charset="0"/>
                <a:cs typeface="Times New Roman" panose="02020603050405020304" pitchFamily="18" charset="0"/>
              </a:rPr>
              <a:t>Kéo</a:t>
            </a:r>
            <a:r>
              <a:rPr lang="en-US" sz="3600" b="1" dirty="0">
                <a:solidFill>
                  <a:srgbClr val="FFFF00"/>
                </a:solidFill>
                <a:latin typeface="Times New Roman" panose="02020603050405020304" pitchFamily="18" charset="0"/>
                <a:cs typeface="Times New Roman" panose="02020603050405020304" pitchFamily="18" charset="0"/>
              </a:rPr>
              <a:t> co</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9"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6030655" y="-1028700"/>
            <a:ext cx="609600" cy="609600"/>
          </a:xfrm>
          <a:prstGeom prst="rect">
            <a:avLst/>
          </a:prstGeom>
        </p:spPr>
      </p:pic>
      <p:pic>
        <p:nvPicPr>
          <p:cNvPr id="24" name="Picture 23">
            <a:extLst>
              <a:ext uri="{FF2B5EF4-FFF2-40B4-BE49-F238E27FC236}">
                <a16:creationId xmlns:a16="http://schemas.microsoft.com/office/drawing/2014/main" id="{1617D8C6-1F6B-48A5-B99F-AF2BC7F77F6B}"/>
              </a:ext>
            </a:extLst>
          </p:cNvPr>
          <p:cNvPicPr>
            <a:picLocks noChangeAspect="1"/>
          </p:cNvPicPr>
          <p:nvPr/>
        </p:nvPicPr>
        <p:blipFill>
          <a:blip r:embed="rId11"/>
          <a:stretch>
            <a:fillRect/>
          </a:stretch>
        </p:blipFill>
        <p:spPr>
          <a:xfrm>
            <a:off x="2341363" y="764249"/>
            <a:ext cx="6982799" cy="3248478"/>
          </a:xfrm>
          <a:prstGeom prst="rect">
            <a:avLst/>
          </a:prstGeom>
        </p:spPr>
      </p:pic>
    </p:spTree>
    <p:extLst>
      <p:ext uri="{BB962C8B-B14F-4D97-AF65-F5344CB8AC3E}">
        <p14:creationId xmlns:p14="http://schemas.microsoft.com/office/powerpoint/2010/main" val="34760157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6" fill="hold"/>
                                        <p:tgtEl>
                                          <p:spTgt spid="52"/>
                                        </p:tgtEl>
                                      </p:cBhvr>
                                    </p:cmd>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750"/>
                                        <p:tgtEl>
                                          <p:spTgt spid="29"/>
                                        </p:tgtEl>
                                      </p:cBhvr>
                                    </p:animEffect>
                                    <p:anim calcmode="lin" valueType="num">
                                      <p:cBhvr>
                                        <p:cTn id="12" dur="750" fill="hold"/>
                                        <p:tgtEl>
                                          <p:spTgt spid="29"/>
                                        </p:tgtEl>
                                        <p:attrNameLst>
                                          <p:attrName>style.rotation</p:attrName>
                                        </p:attrNameLst>
                                      </p:cBhvr>
                                      <p:tavLst>
                                        <p:tav tm="0">
                                          <p:val>
                                            <p:fltVal val="720"/>
                                          </p:val>
                                        </p:tav>
                                        <p:tav tm="100000">
                                          <p:val>
                                            <p:fltVal val="0"/>
                                          </p:val>
                                        </p:tav>
                                      </p:tavLst>
                                    </p:anim>
                                    <p:anim calcmode="lin" valueType="num">
                                      <p:cBhvr>
                                        <p:cTn id="13" dur="750" fill="hold"/>
                                        <p:tgtEl>
                                          <p:spTgt spid="29"/>
                                        </p:tgtEl>
                                        <p:attrNameLst>
                                          <p:attrName>ppt_h</p:attrName>
                                        </p:attrNameLst>
                                      </p:cBhvr>
                                      <p:tavLst>
                                        <p:tav tm="0">
                                          <p:val>
                                            <p:fltVal val="0"/>
                                          </p:val>
                                        </p:tav>
                                        <p:tav tm="100000">
                                          <p:val>
                                            <p:strVal val="#ppt_h"/>
                                          </p:val>
                                        </p:tav>
                                      </p:tavLst>
                                    </p:anim>
                                    <p:anim calcmode="lin" valueType="num">
                                      <p:cBhvr>
                                        <p:cTn id="14" dur="750" fill="hold"/>
                                        <p:tgtEl>
                                          <p:spTgt spid="2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9"/>
                    </p:tgtEl>
                  </p:cond>
                </p:stCondLst>
                <p:endSync evt="end" delay="0">
                  <p:rtn val="all"/>
                </p:endSync>
                <p:childTnLst>
                  <p:par>
                    <p:cTn id="16" fill="hold">
                      <p:stCondLst>
                        <p:cond delay="0"/>
                      </p:stCondLst>
                      <p:childTnLst>
                        <p:par>
                          <p:cTn id="17" fill="hold">
                            <p:stCondLst>
                              <p:cond delay="0"/>
                            </p:stCondLst>
                            <p:childTnLst>
                              <p:par>
                                <p:cTn id="18" presetID="21" presetClass="emph" presetSubtype="0" fill="hold" grpId="1" nodeType="clickEffect">
                                  <p:stCondLst>
                                    <p:cond delay="0"/>
                                  </p:stCondLst>
                                  <p:childTnLst>
                                    <p:animClr clrSpc="hsl" dir="cw">
                                      <p:cBhvr override="childStyle">
                                        <p:cTn id="19" dur="500" fill="hold"/>
                                        <p:tgtEl>
                                          <p:spTgt spid="29"/>
                                        </p:tgtEl>
                                        <p:attrNameLst>
                                          <p:attrName>style.color</p:attrName>
                                        </p:attrNameLst>
                                      </p:cBhvr>
                                      <p:by>
                                        <p:hsl h="7200000" s="0" l="0"/>
                                      </p:by>
                                    </p:animClr>
                                    <p:animClr clrSpc="hsl" dir="cw">
                                      <p:cBhvr>
                                        <p:cTn id="20" dur="500" fill="hold"/>
                                        <p:tgtEl>
                                          <p:spTgt spid="29"/>
                                        </p:tgtEl>
                                        <p:attrNameLst>
                                          <p:attrName>fillcolor</p:attrName>
                                        </p:attrNameLst>
                                      </p:cBhvr>
                                      <p:by>
                                        <p:hsl h="7200000" s="0" l="0"/>
                                      </p:by>
                                    </p:animClr>
                                    <p:animClr clrSpc="hsl" dir="cw">
                                      <p:cBhvr>
                                        <p:cTn id="21" dur="500" fill="hold"/>
                                        <p:tgtEl>
                                          <p:spTgt spid="29"/>
                                        </p:tgtEl>
                                        <p:attrNameLst>
                                          <p:attrName>stroke.color</p:attrName>
                                        </p:attrNameLst>
                                      </p:cBhvr>
                                      <p:by>
                                        <p:hsl h="7200000" s="0" l="0"/>
                                      </p:by>
                                    </p:animClr>
                                    <p:set>
                                      <p:cBhvr>
                                        <p:cTn id="22" dur="500" fill="hold"/>
                                        <p:tgtEl>
                                          <p:spTgt spid="29"/>
                                        </p:tgtEl>
                                        <p:attrNameLst>
                                          <p:attrName>fill.type</p:attrName>
                                        </p:attrNameLst>
                                      </p:cBhvr>
                                      <p:to>
                                        <p:strVal val="solid"/>
                                      </p:to>
                                    </p:set>
                                  </p:childTnLst>
                                  <p:subTnLst>
                                    <p:audio>
                                      <p:cMediaNode>
                                        <p:cTn display="0" masterRel="sameClick">
                                          <p:stCondLst>
                                            <p:cond evt="begin" delay="0">
                                              <p:tn val="18"/>
                                            </p:cond>
                                          </p:stCondLst>
                                          <p:endCondLst>
                                            <p:cond evt="onStopAudio" delay="0">
                                              <p:tgtEl>
                                                <p:sldTgt/>
                                              </p:tgtEl>
                                            </p:cond>
                                          </p:endCondLst>
                                        </p:cTn>
                                        <p:tgtEl>
                                          <p:sndTgt r:embed="rId5" name="ting.wav"/>
                                        </p:tgtEl>
                                      </p:cMediaNode>
                                    </p:audio>
                                  </p:subTnLst>
                                </p:cTn>
                              </p:par>
                            </p:childTnLst>
                          </p:cTn>
                        </p:par>
                      </p:childTnLst>
                    </p:cTn>
                  </p:par>
                </p:childTnLst>
              </p:cTn>
              <p:nextCondLst>
                <p:cond evt="onClick" delay="0">
                  <p:tgtEl>
                    <p:spTgt spid="29"/>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afterEffect">
                                  <p:stCondLst>
                                    <p:cond delay="1000"/>
                                  </p:stCondLst>
                                  <p:childTnLst>
                                    <p:set>
                                      <p:cBhvr>
                                        <p:cTn id="2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beep.wav"/>
                                        </p:tgtEl>
                                      </p:cMediaNode>
                                    </p:audio>
                                  </p:subTnLst>
                                </p:cTn>
                              </p:par>
                            </p:childTnLst>
                          </p:cTn>
                        </p:par>
                        <p:par>
                          <p:cTn id="28" fill="hold">
                            <p:stCondLst>
                              <p:cond delay="1000"/>
                            </p:stCondLst>
                            <p:childTnLst>
                              <p:par>
                                <p:cTn id="29" presetID="1" presetClass="entr" presetSubtype="0" fill="hold" grpId="0" nodeType="afterEffect">
                                  <p:stCondLst>
                                    <p:cond delay="1000"/>
                                  </p:stCondLst>
                                  <p:childTnLst>
                                    <p:set>
                                      <p:cBhvr>
                                        <p:cTn id="3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beep.wav"/>
                                        </p:tgtEl>
                                      </p:cMediaNode>
                                    </p:audio>
                                  </p:subTnLst>
                                </p:cTn>
                              </p:par>
                            </p:childTnLst>
                          </p:cTn>
                        </p:par>
                        <p:par>
                          <p:cTn id="31" fill="hold">
                            <p:stCondLst>
                              <p:cond delay="2000"/>
                            </p:stCondLst>
                            <p:childTnLst>
                              <p:par>
                                <p:cTn id="32" presetID="1" presetClass="entr" presetSubtype="0" fill="hold" grpId="0" nodeType="afterEffect">
                                  <p:stCondLst>
                                    <p:cond delay="1000"/>
                                  </p:stCondLst>
                                  <p:childTnLst>
                                    <p:set>
                                      <p:cBhvr>
                                        <p:cTn id="3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beep.wav"/>
                                        </p:tgtEl>
                                      </p:cMediaNode>
                                    </p:audio>
                                  </p:subTnLst>
                                </p:cTn>
                              </p:par>
                            </p:childTnLst>
                          </p:cTn>
                        </p:par>
                        <p:par>
                          <p:cTn id="34" fill="hold">
                            <p:stCondLst>
                              <p:cond delay="3000"/>
                            </p:stCondLst>
                            <p:childTnLst>
                              <p:par>
                                <p:cTn id="35" presetID="1" presetClass="entr" presetSubtype="0" fill="hold" grpId="0" nodeType="afterEffect">
                                  <p:stCondLst>
                                    <p:cond delay="1000"/>
                                  </p:stCondLst>
                                  <p:childTnLst>
                                    <p:set>
                                      <p:cBhvr>
                                        <p:cTn id="3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beep.wav"/>
                                        </p:tgtEl>
                                      </p:cMediaNode>
                                    </p:audio>
                                  </p:subTnLst>
                                </p:cTn>
                              </p:par>
                            </p:childTnLst>
                          </p:cTn>
                        </p:par>
                        <p:par>
                          <p:cTn id="37" fill="hold">
                            <p:stCondLst>
                              <p:cond delay="4000"/>
                            </p:stCondLst>
                            <p:childTnLst>
                              <p:par>
                                <p:cTn id="38" presetID="1" presetClass="entr" presetSubtype="0" fill="hold" grpId="0" nodeType="afterEffect">
                                  <p:stCondLst>
                                    <p:cond delay="1000"/>
                                  </p:stCondLst>
                                  <p:childTnLst>
                                    <p:set>
                                      <p:cBhvr>
                                        <p:cTn id="3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6" name="beep.wav"/>
                                        </p:tgtEl>
                                      </p:cMediaNode>
                                    </p:audio>
                                  </p:subTnLst>
                                </p:cTn>
                              </p:par>
                            </p:childTnLst>
                          </p:cTn>
                        </p:par>
                        <p:par>
                          <p:cTn id="40" fill="hold">
                            <p:stCondLst>
                              <p:cond delay="5000"/>
                            </p:stCondLst>
                            <p:childTnLst>
                              <p:par>
                                <p:cTn id="41" presetID="1" presetClass="entr" presetSubtype="0" fill="hold" grpId="0" nodeType="afterEffect">
                                  <p:stCondLst>
                                    <p:cond delay="1000"/>
                                  </p:stCondLst>
                                  <p:childTnLst>
                                    <p:set>
                                      <p:cBhvr>
                                        <p:cTn id="4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beep.wav"/>
                                        </p:tgtEl>
                                      </p:cMediaNode>
                                    </p:audio>
                                  </p:subTnLst>
                                </p:cTn>
                              </p:par>
                            </p:childTnLst>
                          </p:cTn>
                        </p:par>
                        <p:par>
                          <p:cTn id="43" fill="hold">
                            <p:stCondLst>
                              <p:cond delay="6000"/>
                            </p:stCondLst>
                            <p:childTnLst>
                              <p:par>
                                <p:cTn id="44" presetID="1" presetClass="entr" presetSubtype="0" fill="hold" grpId="0" nodeType="afterEffect">
                                  <p:stCondLst>
                                    <p:cond delay="1000"/>
                                  </p:stCondLst>
                                  <p:childTnLst>
                                    <p:set>
                                      <p:cBhvr>
                                        <p:cTn id="4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7000"/>
                            </p:stCondLst>
                            <p:childTnLst>
                              <p:par>
                                <p:cTn id="47" presetID="1" presetClass="entr" presetSubtype="0" fill="hold" grpId="0" nodeType="afterEffect">
                                  <p:stCondLst>
                                    <p:cond delay="1000"/>
                                  </p:stCondLst>
                                  <p:childTnLst>
                                    <p:set>
                                      <p:cBhvr>
                                        <p:cTn id="4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8000"/>
                            </p:stCondLst>
                            <p:childTnLst>
                              <p:par>
                                <p:cTn id="50" presetID="1" presetClass="entr" presetSubtype="0" fill="hold" grpId="0" nodeType="afterEffect">
                                  <p:stCondLst>
                                    <p:cond delay="1000"/>
                                  </p:stCondLst>
                                  <p:childTnLst>
                                    <p:set>
                                      <p:cBhvr>
                                        <p:cTn id="5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9000"/>
                            </p:stCondLst>
                            <p:childTnLst>
                              <p:par>
                                <p:cTn id="53" presetID="1" presetClass="entr" presetSubtype="0" fill="hold" grpId="0" nodeType="afterEffect">
                                  <p:stCondLst>
                                    <p:cond delay="1000"/>
                                  </p:stCondLst>
                                  <p:childTnLst>
                                    <p:set>
                                      <p:cBhvr>
                                        <p:cTn id="5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10000"/>
                            </p:stCondLst>
                            <p:childTnLst>
                              <p:par>
                                <p:cTn id="56" presetID="1" presetClass="entr" presetSubtype="0" fill="hold" grpId="0" nodeType="afterEffect">
                                  <p:stCondLst>
                                    <p:cond delay="1000"/>
                                  </p:stCondLst>
                                  <p:childTnLst>
                                    <p:set>
                                      <p:cBhvr>
                                        <p:cTn id="5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11000"/>
                            </p:stCondLst>
                            <p:childTnLst>
                              <p:par>
                                <p:cTn id="59" presetID="1" presetClass="entr" presetSubtype="0" fill="hold" grpId="0" nodeType="afterEffect">
                                  <p:stCondLst>
                                    <p:cond delay="1000"/>
                                  </p:stCondLst>
                                  <p:childTnLst>
                                    <p:set>
                                      <p:cBhvr>
                                        <p:cTn id="6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12000"/>
                            </p:stCondLst>
                            <p:childTnLst>
                              <p:par>
                                <p:cTn id="62" presetID="1" presetClass="entr" presetSubtype="0" fill="hold" grpId="0" nodeType="afterEffect">
                                  <p:stCondLst>
                                    <p:cond delay="1000"/>
                                  </p:stCondLst>
                                  <p:childTnLst>
                                    <p:set>
                                      <p:cBhvr>
                                        <p:cTn id="6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13000"/>
                            </p:stCondLst>
                            <p:childTnLst>
                              <p:par>
                                <p:cTn id="65" presetID="1" presetClass="entr" presetSubtype="0" fill="hold" grpId="0" nodeType="afterEffect">
                                  <p:stCondLst>
                                    <p:cond delay="1000"/>
                                  </p:stCondLst>
                                  <p:childTnLst>
                                    <p:set>
                                      <p:cBhvr>
                                        <p:cTn id="6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14000"/>
                            </p:stCondLst>
                            <p:childTnLst>
                              <p:par>
                                <p:cTn id="68" presetID="1" presetClass="entr" presetSubtype="0" fill="hold" grpId="0" nodeType="afterEffect">
                                  <p:stCondLst>
                                    <p:cond delay="1000"/>
                                  </p:stCondLst>
                                  <p:childTnLst>
                                    <p:set>
                                      <p:cBhvr>
                                        <p:cTn id="69"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15000"/>
                            </p:stCondLst>
                            <p:childTnLst>
                              <p:par>
                                <p:cTn id="71" presetID="1" presetClass="entr" presetSubtype="0" fill="hold" grpId="0" nodeType="afterEffect">
                                  <p:stCondLst>
                                    <p:cond delay="1000"/>
                                  </p:stCondLst>
                                  <p:childTnLst>
                                    <p:set>
                                      <p:cBhvr>
                                        <p:cTn id="7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73" fill="hold" display="0">
                  <p:stCondLst>
                    <p:cond delay="indefinite"/>
                  </p:stCondLst>
                  <p:endCondLst>
                    <p:cond evt="onStopAudio" delay="0">
                      <p:tgtEl>
                        <p:sldTgt/>
                      </p:tgtEl>
                    </p:cond>
                  </p:endCondLst>
                </p:cTn>
                <p:tgtEl>
                  <p:spTgt spid="52"/>
                </p:tgtEl>
              </p:cMediaNode>
            </p:audio>
          </p:childTnLst>
        </p:cTn>
      </p:par>
    </p:tnLst>
    <p:bldLst>
      <p:bldP spid="29" grpId="0" bldLvl="0" animBg="1"/>
      <p:bldP spid="29"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E3D28F0-8468-4B90-BF9C-5ABA97A1B2B3}"/>
              </a:ext>
            </a:extLst>
          </p:cNvPr>
          <p:cNvPicPr>
            <a:picLocks noChangeAspect="1"/>
          </p:cNvPicPr>
          <p:nvPr/>
        </p:nvPicPr>
        <p:blipFill rotWithShape="1">
          <a:blip r:embed="rId8">
            <a:extLst>
              <a:ext uri="{28A0092B-C50C-407E-A947-70E740481C1C}">
                <a14:useLocalDpi xmlns:a14="http://schemas.microsoft.com/office/drawing/2010/main" val="0"/>
              </a:ext>
            </a:extLst>
          </a:blip>
          <a:srcRect b="7773"/>
          <a:stretch/>
        </p:blipFill>
        <p:spPr>
          <a:xfrm>
            <a:off x="0" y="15495"/>
            <a:ext cx="12192000" cy="7059862"/>
          </a:xfrm>
          <a:prstGeom prst="rect">
            <a:avLst/>
          </a:prstGeom>
        </p:spPr>
      </p:pic>
      <p:sp>
        <p:nvSpPr>
          <p:cNvPr id="29" name="A"/>
          <p:cNvSpPr/>
          <p:nvPr/>
        </p:nvSpPr>
        <p:spPr>
          <a:xfrm>
            <a:off x="3957720" y="4330706"/>
            <a:ext cx="4382716"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Chơi</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chuyền</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9"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6030655" y="-1028700"/>
            <a:ext cx="609600" cy="609600"/>
          </a:xfrm>
          <a:prstGeom prst="rect">
            <a:avLst/>
          </a:prstGeom>
        </p:spPr>
      </p:pic>
      <p:pic>
        <p:nvPicPr>
          <p:cNvPr id="25" name="Picture 24">
            <a:extLst>
              <a:ext uri="{FF2B5EF4-FFF2-40B4-BE49-F238E27FC236}">
                <a16:creationId xmlns:a16="http://schemas.microsoft.com/office/drawing/2014/main" id="{E2751087-7320-44B4-B01E-FFF119550C37}"/>
              </a:ext>
            </a:extLst>
          </p:cNvPr>
          <p:cNvPicPr>
            <a:picLocks noChangeAspect="1"/>
          </p:cNvPicPr>
          <p:nvPr/>
        </p:nvPicPr>
        <p:blipFill>
          <a:blip r:embed="rId11"/>
          <a:stretch>
            <a:fillRect/>
          </a:stretch>
        </p:blipFill>
        <p:spPr>
          <a:xfrm>
            <a:off x="2349150" y="1009633"/>
            <a:ext cx="7078063" cy="2886478"/>
          </a:xfrm>
          <a:prstGeom prst="rect">
            <a:avLst/>
          </a:prstGeom>
        </p:spPr>
      </p:pic>
    </p:spTree>
    <p:extLst>
      <p:ext uri="{BB962C8B-B14F-4D97-AF65-F5344CB8AC3E}">
        <p14:creationId xmlns:p14="http://schemas.microsoft.com/office/powerpoint/2010/main" val="10969640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style.rotation</p:attrName>
                                        </p:attrNameLst>
                                      </p:cBhvr>
                                      <p:tavLst>
                                        <p:tav tm="0">
                                          <p:val>
                                            <p:fltVal val="720"/>
                                          </p:val>
                                        </p:tav>
                                        <p:tav tm="100000">
                                          <p:val>
                                            <p:fltVal val="0"/>
                                          </p:val>
                                        </p:tav>
                                      </p:tavLst>
                                    </p:anim>
                                    <p:anim calcmode="lin" valueType="num">
                                      <p:cBhvr>
                                        <p:cTn id="9" dur="750" fill="hold"/>
                                        <p:tgtEl>
                                          <p:spTgt spid="29"/>
                                        </p:tgtEl>
                                        <p:attrNameLst>
                                          <p:attrName>ppt_h</p:attrName>
                                        </p:attrNameLst>
                                      </p:cBhvr>
                                      <p:tavLst>
                                        <p:tav tm="0">
                                          <p:val>
                                            <p:fltVal val="0"/>
                                          </p:val>
                                        </p:tav>
                                        <p:tav tm="100000">
                                          <p:val>
                                            <p:strVal val="#ppt_h"/>
                                          </p:val>
                                        </p:tav>
                                      </p:tavLst>
                                    </p:anim>
                                    <p:anim calcmode="lin" valueType="num">
                                      <p:cBhvr>
                                        <p:cTn id="10" dur="750" fill="hold"/>
                                        <p:tgtEl>
                                          <p:spTgt spid="29"/>
                                        </p:tgtEl>
                                        <p:attrNameLst>
                                          <p:attrName>ppt_w</p:attrName>
                                        </p:attrNameLst>
                                      </p:cBhvr>
                                      <p:tavLst>
                                        <p:tav tm="0">
                                          <p:val>
                                            <p:fltVal val="0"/>
                                          </p:val>
                                        </p:tav>
                                        <p:tav tm="100000">
                                          <p:val>
                                            <p:strVal val="#ppt_w"/>
                                          </p:val>
                                        </p:tav>
                                      </p:tavLst>
                                    </p:anim>
                                  </p:childTnLst>
                                </p:cTn>
                              </p:par>
                            </p:childTnLst>
                          </p:cTn>
                        </p:par>
                        <p:par>
                          <p:cTn id="11" fill="hold">
                            <p:stCondLst>
                              <p:cond delay="750"/>
                            </p:stCondLst>
                            <p:childTnLst>
                              <p:par>
                                <p:cTn id="12" presetID="1" presetClass="mediacall" presetSubtype="0" fill="hold" nodeType="afterEffect">
                                  <p:stCondLst>
                                    <p:cond delay="0"/>
                                  </p:stCondLst>
                                  <p:childTnLst>
                                    <p:cmd type="call" cmd="playFrom(0.0)">
                                      <p:cBhvr>
                                        <p:cTn id="13" dur="183536"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21" presetClass="emph" presetSubtype="0" fill="hold" grpId="1" nodeType="clickEffect">
                                  <p:stCondLst>
                                    <p:cond delay="0"/>
                                  </p:stCondLst>
                                  <p:childTnLst>
                                    <p:animClr clrSpc="hsl" dir="cw">
                                      <p:cBhvr override="childStyle">
                                        <p:cTn id="18" dur="500" fill="hold"/>
                                        <p:tgtEl>
                                          <p:spTgt spid="29"/>
                                        </p:tgtEl>
                                        <p:attrNameLst>
                                          <p:attrName>style.color</p:attrName>
                                        </p:attrNameLst>
                                      </p:cBhvr>
                                      <p:by>
                                        <p:hsl h="7200000" s="0" l="0"/>
                                      </p:by>
                                    </p:animClr>
                                    <p:animClr clrSpc="hsl" dir="cw">
                                      <p:cBhvr>
                                        <p:cTn id="19" dur="500" fill="hold"/>
                                        <p:tgtEl>
                                          <p:spTgt spid="29"/>
                                        </p:tgtEl>
                                        <p:attrNameLst>
                                          <p:attrName>fillcolor</p:attrName>
                                        </p:attrNameLst>
                                      </p:cBhvr>
                                      <p:by>
                                        <p:hsl h="7200000" s="0" l="0"/>
                                      </p:by>
                                    </p:animClr>
                                    <p:animClr clrSpc="hsl" dir="cw">
                                      <p:cBhvr>
                                        <p:cTn id="20" dur="500" fill="hold"/>
                                        <p:tgtEl>
                                          <p:spTgt spid="29"/>
                                        </p:tgtEl>
                                        <p:attrNameLst>
                                          <p:attrName>stroke.color</p:attrName>
                                        </p:attrNameLst>
                                      </p:cBhvr>
                                      <p:by>
                                        <p:hsl h="7200000" s="0" l="0"/>
                                      </p:by>
                                    </p:animClr>
                                    <p:set>
                                      <p:cBhvr>
                                        <p:cTn id="21" dur="500" fill="hold"/>
                                        <p:tgtEl>
                                          <p:spTgt spid="29"/>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5" name="ting.wav"/>
                                        </p:tgtEl>
                                      </p:cMediaNode>
                                    </p:audio>
                                  </p:subTnLst>
                                </p:cTn>
                              </p:par>
                            </p:childTnLst>
                          </p:cTn>
                        </p:par>
                      </p:childTnLst>
                    </p:cTn>
                  </p:par>
                </p:childTnLst>
              </p:cTn>
              <p:nextCondLst>
                <p:cond evt="onClick" delay="0">
                  <p:tgtEl>
                    <p:spTgt spid="29"/>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beep.wav"/>
                                        </p:tgtEl>
                                      </p:cMediaNode>
                                    </p:audio>
                                  </p:subTnLst>
                                </p:cTn>
                              </p:par>
                            </p:childTnLst>
                          </p:cTn>
                        </p:par>
                        <p:par>
                          <p:cTn id="27" fill="hold">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6" name="beep.wav"/>
                                        </p:tgtEl>
                                      </p:cMediaNode>
                                    </p:audio>
                                  </p:subTnLst>
                                </p:cTn>
                              </p:par>
                            </p:childTnLst>
                          </p:cTn>
                        </p:par>
                        <p:par>
                          <p:cTn id="30" fill="hold">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beep.wav"/>
                                        </p:tgtEl>
                                      </p:cMediaNode>
                                    </p:audio>
                                  </p:subTnLst>
                                </p:cTn>
                              </p:par>
                            </p:childTnLst>
                          </p:cTn>
                        </p:par>
                        <p:par>
                          <p:cTn id="33" fill="hold">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beep.wav"/>
                                        </p:tgtEl>
                                      </p:cMediaNode>
                                    </p:audio>
                                  </p:subTnLst>
                                </p:cTn>
                              </p:par>
                            </p:childTnLst>
                          </p:cTn>
                        </p:par>
                        <p:par>
                          <p:cTn id="36" fill="hold">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11000"/>
                            </p:stCondLst>
                            <p:childTnLst>
                              <p:par>
                                <p:cTn id="58" presetID="1" presetClass="entr" presetSubtype="0" fill="hold" grpId="0" nodeType="afterEffect">
                                  <p:stCondLst>
                                    <p:cond delay="1000"/>
                                  </p:stCondLst>
                                  <p:childTnLst>
                                    <p:set>
                                      <p:cBhvr>
                                        <p:cTn id="59"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12000"/>
                            </p:stCondLst>
                            <p:childTnLst>
                              <p:par>
                                <p:cTn id="61" presetID="1" presetClass="entr" presetSubtype="0" fill="hold" grpId="0" nodeType="afterEffect">
                                  <p:stCondLst>
                                    <p:cond delay="1000"/>
                                  </p:stCondLst>
                                  <p:childTnLst>
                                    <p:set>
                                      <p:cBhvr>
                                        <p:cTn id="6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13000"/>
                            </p:stCondLst>
                            <p:childTnLst>
                              <p:par>
                                <p:cTn id="64" presetID="1" presetClass="entr" presetSubtype="0" fill="hold" grpId="0" nodeType="afterEffect">
                                  <p:stCondLst>
                                    <p:cond delay="1000"/>
                                  </p:stCondLst>
                                  <p:childTnLst>
                                    <p:set>
                                      <p:cBhvr>
                                        <p:cTn id="65"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4000"/>
                            </p:stCondLst>
                            <p:childTnLst>
                              <p:par>
                                <p:cTn id="67" presetID="1" presetClass="entr" presetSubtype="0" fill="hold" grpId="0" nodeType="afterEffect">
                                  <p:stCondLst>
                                    <p:cond delay="1000"/>
                                  </p:stCondLst>
                                  <p:childTnLst>
                                    <p:set>
                                      <p:cBhvr>
                                        <p:cTn id="6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5000"/>
                            </p:stCondLst>
                            <p:childTnLst>
                              <p:par>
                                <p:cTn id="70" presetID="1" presetClass="entr" presetSubtype="0" fill="hold" grpId="0" nodeType="afterEffect">
                                  <p:stCondLst>
                                    <p:cond delay="1000"/>
                                  </p:stCondLst>
                                  <p:childTnLst>
                                    <p:set>
                                      <p:cBhvr>
                                        <p:cTn id="71"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72" fill="hold" display="0">
                  <p:stCondLst>
                    <p:cond delay="indefinite"/>
                  </p:stCondLst>
                  <p:endCondLst>
                    <p:cond evt="onStopAudio" delay="0">
                      <p:tgtEl>
                        <p:sldTgt/>
                      </p:tgtEl>
                    </p:cond>
                  </p:endCondLst>
                </p:cTn>
                <p:tgtEl>
                  <p:spTgt spid="52"/>
                </p:tgtEl>
              </p:cMediaNode>
            </p:audio>
          </p:childTnLst>
        </p:cTn>
      </p:par>
    </p:tnLst>
    <p:bldLst>
      <p:bldP spid="29" grpId="0" bldLvl="0" animBg="1"/>
      <p:bldP spid="29"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E3D28F0-8468-4B90-BF9C-5ABA97A1B2B3}"/>
              </a:ext>
            </a:extLst>
          </p:cNvPr>
          <p:cNvPicPr>
            <a:picLocks noChangeAspect="1"/>
          </p:cNvPicPr>
          <p:nvPr/>
        </p:nvPicPr>
        <p:blipFill rotWithShape="1">
          <a:blip r:embed="rId8">
            <a:extLst>
              <a:ext uri="{28A0092B-C50C-407E-A947-70E740481C1C}">
                <a14:useLocalDpi xmlns:a14="http://schemas.microsoft.com/office/drawing/2010/main" val="0"/>
              </a:ext>
            </a:extLst>
          </a:blip>
          <a:srcRect b="7773"/>
          <a:stretch/>
        </p:blipFill>
        <p:spPr>
          <a:xfrm>
            <a:off x="0" y="15495"/>
            <a:ext cx="12192000" cy="7029882"/>
          </a:xfrm>
          <a:prstGeom prst="rect">
            <a:avLst/>
          </a:prstGeom>
        </p:spPr>
      </p:pic>
      <p:sp>
        <p:nvSpPr>
          <p:cNvPr id="29" name="A"/>
          <p:cNvSpPr/>
          <p:nvPr/>
        </p:nvSpPr>
        <p:spPr>
          <a:xfrm>
            <a:off x="4144097" y="4330706"/>
            <a:ext cx="4382716"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FF00"/>
                </a:solidFill>
                <a:latin typeface="Times New Roman" panose="02020603050405020304" pitchFamily="18" charset="0"/>
                <a:cs typeface="Times New Roman" panose="02020603050405020304" pitchFamily="18" charset="0"/>
              </a:rPr>
              <a:t>Trốn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tìm</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9"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251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6030655" y="-1028700"/>
            <a:ext cx="609600" cy="609600"/>
          </a:xfrm>
          <a:prstGeom prst="rect">
            <a:avLst/>
          </a:prstGeom>
        </p:spPr>
      </p:pic>
      <p:pic>
        <p:nvPicPr>
          <p:cNvPr id="24" name="Picture 23">
            <a:extLst>
              <a:ext uri="{FF2B5EF4-FFF2-40B4-BE49-F238E27FC236}">
                <a16:creationId xmlns:a16="http://schemas.microsoft.com/office/drawing/2014/main" id="{15FDD777-A451-4C06-929E-70A096A00E0D}"/>
              </a:ext>
            </a:extLst>
          </p:cNvPr>
          <p:cNvPicPr>
            <a:picLocks noChangeAspect="1"/>
          </p:cNvPicPr>
          <p:nvPr/>
        </p:nvPicPr>
        <p:blipFill>
          <a:blip r:embed="rId11"/>
          <a:stretch>
            <a:fillRect/>
          </a:stretch>
        </p:blipFill>
        <p:spPr>
          <a:xfrm>
            <a:off x="1706524" y="848941"/>
            <a:ext cx="8648262" cy="3047170"/>
          </a:xfrm>
          <a:prstGeom prst="rect">
            <a:avLst/>
          </a:prstGeom>
        </p:spPr>
      </p:pic>
    </p:spTree>
    <p:extLst>
      <p:ext uri="{BB962C8B-B14F-4D97-AF65-F5344CB8AC3E}">
        <p14:creationId xmlns:p14="http://schemas.microsoft.com/office/powerpoint/2010/main" val="25944763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6" fill="hold"/>
                                        <p:tgtEl>
                                          <p:spTgt spid="52"/>
                                        </p:tgtEl>
                                      </p:cBhvr>
                                    </p:cmd>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750"/>
                                        <p:tgtEl>
                                          <p:spTgt spid="29"/>
                                        </p:tgtEl>
                                      </p:cBhvr>
                                    </p:animEffect>
                                    <p:anim calcmode="lin" valueType="num">
                                      <p:cBhvr>
                                        <p:cTn id="12" dur="750" fill="hold"/>
                                        <p:tgtEl>
                                          <p:spTgt spid="29"/>
                                        </p:tgtEl>
                                        <p:attrNameLst>
                                          <p:attrName>style.rotation</p:attrName>
                                        </p:attrNameLst>
                                      </p:cBhvr>
                                      <p:tavLst>
                                        <p:tav tm="0">
                                          <p:val>
                                            <p:fltVal val="720"/>
                                          </p:val>
                                        </p:tav>
                                        <p:tav tm="100000">
                                          <p:val>
                                            <p:fltVal val="0"/>
                                          </p:val>
                                        </p:tav>
                                      </p:tavLst>
                                    </p:anim>
                                    <p:anim calcmode="lin" valueType="num">
                                      <p:cBhvr>
                                        <p:cTn id="13" dur="750" fill="hold"/>
                                        <p:tgtEl>
                                          <p:spTgt spid="29"/>
                                        </p:tgtEl>
                                        <p:attrNameLst>
                                          <p:attrName>ppt_h</p:attrName>
                                        </p:attrNameLst>
                                      </p:cBhvr>
                                      <p:tavLst>
                                        <p:tav tm="0">
                                          <p:val>
                                            <p:fltVal val="0"/>
                                          </p:val>
                                        </p:tav>
                                        <p:tav tm="100000">
                                          <p:val>
                                            <p:strVal val="#ppt_h"/>
                                          </p:val>
                                        </p:tav>
                                      </p:tavLst>
                                    </p:anim>
                                    <p:anim calcmode="lin" valueType="num">
                                      <p:cBhvr>
                                        <p:cTn id="14" dur="750" fill="hold"/>
                                        <p:tgtEl>
                                          <p:spTgt spid="2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9"/>
                    </p:tgtEl>
                  </p:cond>
                </p:stCondLst>
                <p:endSync evt="end" delay="0">
                  <p:rtn val="all"/>
                </p:endSync>
                <p:childTnLst>
                  <p:par>
                    <p:cTn id="16" fill="hold">
                      <p:stCondLst>
                        <p:cond delay="0"/>
                      </p:stCondLst>
                      <p:childTnLst>
                        <p:par>
                          <p:cTn id="17" fill="hold">
                            <p:stCondLst>
                              <p:cond delay="0"/>
                            </p:stCondLst>
                            <p:childTnLst>
                              <p:par>
                                <p:cTn id="18" presetID="21" presetClass="emph" presetSubtype="0" fill="hold" grpId="1" nodeType="clickEffect">
                                  <p:stCondLst>
                                    <p:cond delay="0"/>
                                  </p:stCondLst>
                                  <p:childTnLst>
                                    <p:animClr clrSpc="hsl" dir="cw">
                                      <p:cBhvr override="childStyle">
                                        <p:cTn id="19" dur="500" fill="hold"/>
                                        <p:tgtEl>
                                          <p:spTgt spid="29"/>
                                        </p:tgtEl>
                                        <p:attrNameLst>
                                          <p:attrName>style.color</p:attrName>
                                        </p:attrNameLst>
                                      </p:cBhvr>
                                      <p:by>
                                        <p:hsl h="7200000" s="0" l="0"/>
                                      </p:by>
                                    </p:animClr>
                                    <p:animClr clrSpc="hsl" dir="cw">
                                      <p:cBhvr>
                                        <p:cTn id="20" dur="500" fill="hold"/>
                                        <p:tgtEl>
                                          <p:spTgt spid="29"/>
                                        </p:tgtEl>
                                        <p:attrNameLst>
                                          <p:attrName>fillcolor</p:attrName>
                                        </p:attrNameLst>
                                      </p:cBhvr>
                                      <p:by>
                                        <p:hsl h="7200000" s="0" l="0"/>
                                      </p:by>
                                    </p:animClr>
                                    <p:animClr clrSpc="hsl" dir="cw">
                                      <p:cBhvr>
                                        <p:cTn id="21" dur="500" fill="hold"/>
                                        <p:tgtEl>
                                          <p:spTgt spid="29"/>
                                        </p:tgtEl>
                                        <p:attrNameLst>
                                          <p:attrName>stroke.color</p:attrName>
                                        </p:attrNameLst>
                                      </p:cBhvr>
                                      <p:by>
                                        <p:hsl h="7200000" s="0" l="0"/>
                                      </p:by>
                                    </p:animClr>
                                    <p:set>
                                      <p:cBhvr>
                                        <p:cTn id="22" dur="500" fill="hold"/>
                                        <p:tgtEl>
                                          <p:spTgt spid="29"/>
                                        </p:tgtEl>
                                        <p:attrNameLst>
                                          <p:attrName>fill.type</p:attrName>
                                        </p:attrNameLst>
                                      </p:cBhvr>
                                      <p:to>
                                        <p:strVal val="solid"/>
                                      </p:to>
                                    </p:set>
                                  </p:childTnLst>
                                  <p:subTnLst>
                                    <p:audio>
                                      <p:cMediaNode>
                                        <p:cTn display="0" masterRel="sameClick">
                                          <p:stCondLst>
                                            <p:cond evt="begin" delay="0">
                                              <p:tn val="18"/>
                                            </p:cond>
                                          </p:stCondLst>
                                          <p:endCondLst>
                                            <p:cond evt="onStopAudio" delay="0">
                                              <p:tgtEl>
                                                <p:sldTgt/>
                                              </p:tgtEl>
                                            </p:cond>
                                          </p:endCondLst>
                                        </p:cTn>
                                        <p:tgtEl>
                                          <p:sndTgt r:embed="rId5" name="ting.wav"/>
                                        </p:tgtEl>
                                      </p:cMediaNode>
                                    </p:audio>
                                  </p:subTnLst>
                                </p:cTn>
                              </p:par>
                            </p:childTnLst>
                          </p:cTn>
                        </p:par>
                      </p:childTnLst>
                    </p:cTn>
                  </p:par>
                </p:childTnLst>
              </p:cTn>
              <p:nextCondLst>
                <p:cond evt="onClick" delay="0">
                  <p:tgtEl>
                    <p:spTgt spid="29"/>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afterEffect">
                                  <p:stCondLst>
                                    <p:cond delay="1000"/>
                                  </p:stCondLst>
                                  <p:childTnLst>
                                    <p:set>
                                      <p:cBhvr>
                                        <p:cTn id="2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beep.wav"/>
                                        </p:tgtEl>
                                      </p:cMediaNode>
                                    </p:audio>
                                  </p:subTnLst>
                                </p:cTn>
                              </p:par>
                            </p:childTnLst>
                          </p:cTn>
                        </p:par>
                        <p:par>
                          <p:cTn id="28" fill="hold">
                            <p:stCondLst>
                              <p:cond delay="1000"/>
                            </p:stCondLst>
                            <p:childTnLst>
                              <p:par>
                                <p:cTn id="29" presetID="1" presetClass="entr" presetSubtype="0" fill="hold" grpId="0" nodeType="afterEffect">
                                  <p:stCondLst>
                                    <p:cond delay="1000"/>
                                  </p:stCondLst>
                                  <p:childTnLst>
                                    <p:set>
                                      <p:cBhvr>
                                        <p:cTn id="3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beep.wav"/>
                                        </p:tgtEl>
                                      </p:cMediaNode>
                                    </p:audio>
                                  </p:subTnLst>
                                </p:cTn>
                              </p:par>
                            </p:childTnLst>
                          </p:cTn>
                        </p:par>
                        <p:par>
                          <p:cTn id="31" fill="hold">
                            <p:stCondLst>
                              <p:cond delay="2000"/>
                            </p:stCondLst>
                            <p:childTnLst>
                              <p:par>
                                <p:cTn id="32" presetID="1" presetClass="entr" presetSubtype="0" fill="hold" grpId="0" nodeType="afterEffect">
                                  <p:stCondLst>
                                    <p:cond delay="1000"/>
                                  </p:stCondLst>
                                  <p:childTnLst>
                                    <p:set>
                                      <p:cBhvr>
                                        <p:cTn id="3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beep.wav"/>
                                        </p:tgtEl>
                                      </p:cMediaNode>
                                    </p:audio>
                                  </p:subTnLst>
                                </p:cTn>
                              </p:par>
                            </p:childTnLst>
                          </p:cTn>
                        </p:par>
                        <p:par>
                          <p:cTn id="34" fill="hold">
                            <p:stCondLst>
                              <p:cond delay="3000"/>
                            </p:stCondLst>
                            <p:childTnLst>
                              <p:par>
                                <p:cTn id="35" presetID="1" presetClass="entr" presetSubtype="0" fill="hold" grpId="0" nodeType="afterEffect">
                                  <p:stCondLst>
                                    <p:cond delay="1000"/>
                                  </p:stCondLst>
                                  <p:childTnLst>
                                    <p:set>
                                      <p:cBhvr>
                                        <p:cTn id="3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beep.wav"/>
                                        </p:tgtEl>
                                      </p:cMediaNode>
                                    </p:audio>
                                  </p:subTnLst>
                                </p:cTn>
                              </p:par>
                            </p:childTnLst>
                          </p:cTn>
                        </p:par>
                        <p:par>
                          <p:cTn id="37" fill="hold">
                            <p:stCondLst>
                              <p:cond delay="4000"/>
                            </p:stCondLst>
                            <p:childTnLst>
                              <p:par>
                                <p:cTn id="38" presetID="1" presetClass="entr" presetSubtype="0" fill="hold" grpId="0" nodeType="afterEffect">
                                  <p:stCondLst>
                                    <p:cond delay="1000"/>
                                  </p:stCondLst>
                                  <p:childTnLst>
                                    <p:set>
                                      <p:cBhvr>
                                        <p:cTn id="3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6" name="beep.wav"/>
                                        </p:tgtEl>
                                      </p:cMediaNode>
                                    </p:audio>
                                  </p:subTnLst>
                                </p:cTn>
                              </p:par>
                            </p:childTnLst>
                          </p:cTn>
                        </p:par>
                        <p:par>
                          <p:cTn id="40" fill="hold">
                            <p:stCondLst>
                              <p:cond delay="5000"/>
                            </p:stCondLst>
                            <p:childTnLst>
                              <p:par>
                                <p:cTn id="41" presetID="1" presetClass="entr" presetSubtype="0" fill="hold" grpId="0" nodeType="afterEffect">
                                  <p:stCondLst>
                                    <p:cond delay="1000"/>
                                  </p:stCondLst>
                                  <p:childTnLst>
                                    <p:set>
                                      <p:cBhvr>
                                        <p:cTn id="4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beep.wav"/>
                                        </p:tgtEl>
                                      </p:cMediaNode>
                                    </p:audio>
                                  </p:subTnLst>
                                </p:cTn>
                              </p:par>
                            </p:childTnLst>
                          </p:cTn>
                        </p:par>
                        <p:par>
                          <p:cTn id="43" fill="hold">
                            <p:stCondLst>
                              <p:cond delay="6000"/>
                            </p:stCondLst>
                            <p:childTnLst>
                              <p:par>
                                <p:cTn id="44" presetID="1" presetClass="entr" presetSubtype="0" fill="hold" grpId="0" nodeType="afterEffect">
                                  <p:stCondLst>
                                    <p:cond delay="1000"/>
                                  </p:stCondLst>
                                  <p:childTnLst>
                                    <p:set>
                                      <p:cBhvr>
                                        <p:cTn id="4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7000"/>
                            </p:stCondLst>
                            <p:childTnLst>
                              <p:par>
                                <p:cTn id="47" presetID="1" presetClass="entr" presetSubtype="0" fill="hold" grpId="0" nodeType="afterEffect">
                                  <p:stCondLst>
                                    <p:cond delay="1000"/>
                                  </p:stCondLst>
                                  <p:childTnLst>
                                    <p:set>
                                      <p:cBhvr>
                                        <p:cTn id="4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8000"/>
                            </p:stCondLst>
                            <p:childTnLst>
                              <p:par>
                                <p:cTn id="50" presetID="1" presetClass="entr" presetSubtype="0" fill="hold" grpId="0" nodeType="afterEffect">
                                  <p:stCondLst>
                                    <p:cond delay="1000"/>
                                  </p:stCondLst>
                                  <p:childTnLst>
                                    <p:set>
                                      <p:cBhvr>
                                        <p:cTn id="5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9000"/>
                            </p:stCondLst>
                            <p:childTnLst>
                              <p:par>
                                <p:cTn id="53" presetID="1" presetClass="entr" presetSubtype="0" fill="hold" grpId="0" nodeType="afterEffect">
                                  <p:stCondLst>
                                    <p:cond delay="1000"/>
                                  </p:stCondLst>
                                  <p:childTnLst>
                                    <p:set>
                                      <p:cBhvr>
                                        <p:cTn id="5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10000"/>
                            </p:stCondLst>
                            <p:childTnLst>
                              <p:par>
                                <p:cTn id="56" presetID="1" presetClass="entr" presetSubtype="0" fill="hold" grpId="0" nodeType="afterEffect">
                                  <p:stCondLst>
                                    <p:cond delay="1000"/>
                                  </p:stCondLst>
                                  <p:childTnLst>
                                    <p:set>
                                      <p:cBhvr>
                                        <p:cTn id="5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11000"/>
                            </p:stCondLst>
                            <p:childTnLst>
                              <p:par>
                                <p:cTn id="59" presetID="1" presetClass="entr" presetSubtype="0" fill="hold" grpId="0" nodeType="afterEffect">
                                  <p:stCondLst>
                                    <p:cond delay="1000"/>
                                  </p:stCondLst>
                                  <p:childTnLst>
                                    <p:set>
                                      <p:cBhvr>
                                        <p:cTn id="6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12000"/>
                            </p:stCondLst>
                            <p:childTnLst>
                              <p:par>
                                <p:cTn id="62" presetID="1" presetClass="entr" presetSubtype="0" fill="hold" grpId="0" nodeType="afterEffect">
                                  <p:stCondLst>
                                    <p:cond delay="1000"/>
                                  </p:stCondLst>
                                  <p:childTnLst>
                                    <p:set>
                                      <p:cBhvr>
                                        <p:cTn id="6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13000"/>
                            </p:stCondLst>
                            <p:childTnLst>
                              <p:par>
                                <p:cTn id="65" presetID="1" presetClass="entr" presetSubtype="0" fill="hold" grpId="0" nodeType="afterEffect">
                                  <p:stCondLst>
                                    <p:cond delay="1000"/>
                                  </p:stCondLst>
                                  <p:childTnLst>
                                    <p:set>
                                      <p:cBhvr>
                                        <p:cTn id="6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14000"/>
                            </p:stCondLst>
                            <p:childTnLst>
                              <p:par>
                                <p:cTn id="68" presetID="1" presetClass="entr" presetSubtype="0" fill="hold" grpId="0" nodeType="afterEffect">
                                  <p:stCondLst>
                                    <p:cond delay="1000"/>
                                  </p:stCondLst>
                                  <p:childTnLst>
                                    <p:set>
                                      <p:cBhvr>
                                        <p:cTn id="69"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15000"/>
                            </p:stCondLst>
                            <p:childTnLst>
                              <p:par>
                                <p:cTn id="71" presetID="1" presetClass="entr" presetSubtype="0" fill="hold" grpId="0" nodeType="afterEffect">
                                  <p:stCondLst>
                                    <p:cond delay="1000"/>
                                  </p:stCondLst>
                                  <p:childTnLst>
                                    <p:set>
                                      <p:cBhvr>
                                        <p:cTn id="7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73" fill="hold" display="0">
                  <p:stCondLst>
                    <p:cond delay="indefinite"/>
                  </p:stCondLst>
                  <p:endCondLst>
                    <p:cond evt="onStopAudio" delay="0">
                      <p:tgtEl>
                        <p:sldTgt/>
                      </p:tgtEl>
                    </p:cond>
                  </p:endCondLst>
                </p:cTn>
                <p:tgtEl>
                  <p:spTgt spid="52"/>
                </p:tgtEl>
              </p:cMediaNode>
            </p:audio>
          </p:childTnLst>
        </p:cTn>
      </p:par>
    </p:tnLst>
    <p:bldLst>
      <p:bldP spid="29" grpId="0" bldLvl="0" animBg="1"/>
      <p:bldP spid="29"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1471</TotalTime>
  <Words>1235</Words>
  <Application>Microsoft Office PowerPoint</Application>
  <PresentationFormat>Widescreen</PresentationFormat>
  <Paragraphs>185</Paragraphs>
  <Slides>26</Slides>
  <Notes>7</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.VnBlack</vt:lpstr>
      <vt:lpstr>Arial</vt:lpstr>
      <vt:lpstr>Calibri</vt:lpstr>
      <vt:lpstr>Playfair Display Black</vt:lpstr>
      <vt:lpstr>Times New Roman</vt:lpstr>
      <vt:lpstr>UTM Avo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10</cp:lastModifiedBy>
  <cp:revision>209</cp:revision>
  <dcterms:created xsi:type="dcterms:W3CDTF">2021-06-07T06:59:14Z</dcterms:created>
  <dcterms:modified xsi:type="dcterms:W3CDTF">2025-04-09T05:02:00Z</dcterms:modified>
</cp:coreProperties>
</file>