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3"/>
  </p:notesMasterIdLst>
  <p:sldIdLst>
    <p:sldId id="322" r:id="rId2"/>
    <p:sldId id="317" r:id="rId3"/>
    <p:sldId id="290" r:id="rId4"/>
    <p:sldId id="293" r:id="rId5"/>
    <p:sldId id="289" r:id="rId6"/>
    <p:sldId id="291" r:id="rId7"/>
    <p:sldId id="292" r:id="rId8"/>
    <p:sldId id="294" r:id="rId9"/>
    <p:sldId id="365" r:id="rId10"/>
    <p:sldId id="432" r:id="rId11"/>
    <p:sldId id="438" r:id="rId12"/>
    <p:sldId id="470" r:id="rId13"/>
    <p:sldId id="324" r:id="rId14"/>
    <p:sldId id="440" r:id="rId15"/>
    <p:sldId id="439" r:id="rId16"/>
    <p:sldId id="473" r:id="rId17"/>
    <p:sldId id="467" r:id="rId18"/>
    <p:sldId id="475" r:id="rId19"/>
    <p:sldId id="476" r:id="rId20"/>
    <p:sldId id="478" r:id="rId21"/>
    <p:sldId id="474" r:id="rId22"/>
  </p:sldIdLst>
  <p:sldSz cx="9144000" cy="5143500" type="screen16x9"/>
  <p:notesSz cx="6858000" cy="9144000"/>
  <p:custDataLst>
    <p:tags r:id="rId24"/>
  </p:custDataLst>
  <p:defaultTex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620">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1349"/>
    <a:srgbClr val="0000FF"/>
    <a:srgbClr val="FFFFFF"/>
    <a:srgbClr val="F3F3F3"/>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8950" autoAdjust="0"/>
  </p:normalViewPr>
  <p:slideViewPr>
    <p:cSldViewPr snapToGrid="0">
      <p:cViewPr varScale="1">
        <p:scale>
          <a:sx n="92" d="100"/>
          <a:sy n="92" d="100"/>
        </p:scale>
        <p:origin x="780" y="108"/>
      </p:cViewPr>
      <p:guideLst>
        <p:guide orient="horz" pos="2160"/>
        <p:guide pos="3840"/>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t>2025/4/9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t>‹#›</a:t>
            </a:fld>
            <a:endParaRPr lang="zh-CN" altLang="en-US"/>
          </a:p>
        </p:txBody>
      </p:sp>
    </p:spTree>
    <p:extLst>
      <p:ext uri="{BB962C8B-B14F-4D97-AF65-F5344CB8AC3E}">
        <p14:creationId xmlns:p14="http://schemas.microsoft.com/office/powerpoint/2010/main" val="406604674"/>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đếm</a:t>
            </a:r>
            <a:r>
              <a:rPr lang="en-US" dirty="0"/>
              <a:t> </a:t>
            </a:r>
            <a:r>
              <a:rPr lang="en-US" dirty="0" err="1"/>
              <a:t>ngược</a:t>
            </a:r>
            <a:r>
              <a:rPr lang="en-US" dirty="0"/>
              <a:t> </a:t>
            </a:r>
            <a:r>
              <a:rPr lang="en-US" dirty="0" err="1"/>
              <a:t>thời</a:t>
            </a:r>
            <a:r>
              <a:rPr lang="en-US" dirty="0"/>
              <a:t> </a:t>
            </a:r>
            <a:r>
              <a:rPr lang="en-US" dirty="0" err="1"/>
              <a:t>gian</a:t>
            </a:r>
            <a:endParaRPr lang="en-US" dirty="0"/>
          </a:p>
        </p:txBody>
      </p:sp>
      <p:sp>
        <p:nvSpPr>
          <p:cNvPr id="4" name="Slide Number Placeholder 3"/>
          <p:cNvSpPr>
            <a:spLocks noGrp="1"/>
          </p:cNvSpPr>
          <p:nvPr>
            <p:ph type="sldNum" sz="quarter" idx="5"/>
          </p:nvPr>
        </p:nvSpPr>
        <p:spPr/>
        <p:txBody>
          <a:bodyPr/>
          <a:lstStyle/>
          <a:p>
            <a:fld id="{C5102927-9562-4CDC-A867-CE7B26E57530}" type="slidenum">
              <a:rPr lang="en-US" smtClean="0"/>
              <a:t>6</a:t>
            </a:fld>
            <a:endParaRPr lang="en-US"/>
          </a:p>
        </p:txBody>
      </p:sp>
    </p:spTree>
    <p:extLst>
      <p:ext uri="{BB962C8B-B14F-4D97-AF65-F5344CB8AC3E}">
        <p14:creationId xmlns:p14="http://schemas.microsoft.com/office/powerpoint/2010/main" val="380098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đếm</a:t>
            </a:r>
            <a:r>
              <a:rPr lang="en-US" dirty="0"/>
              <a:t> </a:t>
            </a:r>
            <a:r>
              <a:rPr lang="en-US" dirty="0" err="1"/>
              <a:t>ngược</a:t>
            </a:r>
            <a:r>
              <a:rPr lang="en-US" dirty="0"/>
              <a:t> </a:t>
            </a:r>
            <a:r>
              <a:rPr lang="en-US" dirty="0" err="1"/>
              <a:t>thời</a:t>
            </a:r>
            <a:r>
              <a:rPr lang="en-US" dirty="0"/>
              <a:t> </a:t>
            </a:r>
            <a:r>
              <a:rPr lang="en-US" dirty="0" err="1"/>
              <a:t>gian</a:t>
            </a:r>
            <a:endParaRPr lang="en-US" dirty="0"/>
          </a:p>
          <a:p>
            <a:endParaRPr lang="en-US" dirty="0"/>
          </a:p>
        </p:txBody>
      </p:sp>
      <p:sp>
        <p:nvSpPr>
          <p:cNvPr id="4" name="Slide Number Placeholder 3"/>
          <p:cNvSpPr>
            <a:spLocks noGrp="1"/>
          </p:cNvSpPr>
          <p:nvPr>
            <p:ph type="sldNum" sz="quarter" idx="5"/>
          </p:nvPr>
        </p:nvSpPr>
        <p:spPr/>
        <p:txBody>
          <a:bodyPr/>
          <a:lstStyle/>
          <a:p>
            <a:fld id="{C5102927-9562-4CDC-A867-CE7B26E57530}" type="slidenum">
              <a:rPr lang="en-US" smtClean="0"/>
              <a:t>7</a:t>
            </a:fld>
            <a:endParaRPr lang="en-US"/>
          </a:p>
        </p:txBody>
      </p:sp>
    </p:spTree>
    <p:extLst>
      <p:ext uri="{BB962C8B-B14F-4D97-AF65-F5344CB8AC3E}">
        <p14:creationId xmlns:p14="http://schemas.microsoft.com/office/powerpoint/2010/main" val="2701257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đếm</a:t>
            </a:r>
            <a:r>
              <a:rPr lang="en-US" dirty="0"/>
              <a:t> </a:t>
            </a:r>
            <a:r>
              <a:rPr lang="en-US" dirty="0" err="1"/>
              <a:t>ngược</a:t>
            </a:r>
            <a:r>
              <a:rPr lang="en-US" dirty="0"/>
              <a:t> </a:t>
            </a:r>
            <a:r>
              <a:rPr lang="en-US" dirty="0" err="1"/>
              <a:t>thời</a:t>
            </a:r>
            <a:r>
              <a:rPr lang="en-US" dirty="0"/>
              <a:t> </a:t>
            </a:r>
            <a:r>
              <a:rPr lang="en-US" dirty="0" err="1"/>
              <a:t>gian</a:t>
            </a:r>
            <a:endParaRPr lang="en-US" dirty="0"/>
          </a:p>
          <a:p>
            <a:endParaRPr lang="en-US" dirty="0"/>
          </a:p>
        </p:txBody>
      </p:sp>
      <p:sp>
        <p:nvSpPr>
          <p:cNvPr id="4" name="Slide Number Placeholder 3"/>
          <p:cNvSpPr>
            <a:spLocks noGrp="1"/>
          </p:cNvSpPr>
          <p:nvPr>
            <p:ph type="sldNum" sz="quarter" idx="5"/>
          </p:nvPr>
        </p:nvSpPr>
        <p:spPr/>
        <p:txBody>
          <a:bodyPr/>
          <a:lstStyle/>
          <a:p>
            <a:fld id="{C5102927-9562-4CDC-A867-CE7B26E57530}" type="slidenum">
              <a:rPr lang="en-US" smtClean="0"/>
              <a:t>8</a:t>
            </a:fld>
            <a:endParaRPr lang="en-US"/>
          </a:p>
        </p:txBody>
      </p:sp>
    </p:spTree>
    <p:extLst>
      <p:ext uri="{BB962C8B-B14F-4D97-AF65-F5344CB8AC3E}">
        <p14:creationId xmlns:p14="http://schemas.microsoft.com/office/powerpoint/2010/main" val="1595261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16</a:t>
            </a:fld>
            <a:endParaRPr lang="zh-CN" altLang="en-US"/>
          </a:p>
        </p:txBody>
      </p:sp>
    </p:spTree>
    <p:extLst>
      <p:ext uri="{BB962C8B-B14F-4D97-AF65-F5344CB8AC3E}">
        <p14:creationId xmlns:p14="http://schemas.microsoft.com/office/powerpoint/2010/main" val="1045170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17</a:t>
            </a:fld>
            <a:endParaRPr lang="zh-CN" altLang="en-US"/>
          </a:p>
        </p:txBody>
      </p:sp>
    </p:spTree>
    <p:extLst>
      <p:ext uri="{BB962C8B-B14F-4D97-AF65-F5344CB8AC3E}">
        <p14:creationId xmlns:p14="http://schemas.microsoft.com/office/powerpoint/2010/main" val="40168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18</a:t>
            </a:fld>
            <a:endParaRPr lang="zh-CN" altLang="en-US"/>
          </a:p>
        </p:txBody>
      </p:sp>
    </p:spTree>
    <p:extLst>
      <p:ext uri="{BB962C8B-B14F-4D97-AF65-F5344CB8AC3E}">
        <p14:creationId xmlns:p14="http://schemas.microsoft.com/office/powerpoint/2010/main" val="2486765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19</a:t>
            </a:fld>
            <a:endParaRPr lang="zh-CN" altLang="en-US"/>
          </a:p>
        </p:txBody>
      </p:sp>
    </p:spTree>
    <p:extLst>
      <p:ext uri="{BB962C8B-B14F-4D97-AF65-F5344CB8AC3E}">
        <p14:creationId xmlns:p14="http://schemas.microsoft.com/office/powerpoint/2010/main" val="1221407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21</a:t>
            </a:fld>
            <a:endParaRPr lang="zh-CN" altLang="en-US"/>
          </a:p>
        </p:txBody>
      </p:sp>
    </p:spTree>
    <p:extLst>
      <p:ext uri="{BB962C8B-B14F-4D97-AF65-F5344CB8AC3E}">
        <p14:creationId xmlns:p14="http://schemas.microsoft.com/office/powerpoint/2010/main" val="35677322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76085" y="-68173"/>
            <a:ext cx="9460266" cy="5321400"/>
          </a:xfrm>
          <a:prstGeom prst="rect">
            <a:avLst/>
          </a:prstGeom>
          <a:noFill/>
          <a:ln>
            <a:noFill/>
          </a:ln>
        </p:spPr>
      </p:pic>
      <p:sp>
        <p:nvSpPr>
          <p:cNvPr id="13" name="Google Shape;13;p7"/>
          <p:cNvSpPr txBox="1">
            <a:spLocks noGrp="1"/>
          </p:cNvSpPr>
          <p:nvPr>
            <p:ph type="ctrTitle"/>
          </p:nvPr>
        </p:nvSpPr>
        <p:spPr>
          <a:xfrm>
            <a:off x="1143000" y="841772"/>
            <a:ext cx="6858000" cy="1790700"/>
          </a:xfrm>
          <a:prstGeom prst="rect">
            <a:avLst/>
          </a:prstGeom>
          <a:noFill/>
          <a:ln>
            <a:noFill/>
          </a:ln>
        </p:spPr>
        <p:txBody>
          <a:bodyPr spcFirstLastPara="1" wrap="square" lIns="68569" tIns="34275" rIns="68569" bIns="34275" anchor="b" anchorCtr="0">
            <a:normAutofit/>
          </a:bodyPr>
          <a:lstStyle>
            <a:lvl1pPr lvl="0" algn="ctr">
              <a:lnSpc>
                <a:spcPct val="90000"/>
              </a:lnSpc>
              <a:spcBef>
                <a:spcPts val="0"/>
              </a:spcBef>
              <a:spcAft>
                <a:spcPts val="0"/>
              </a:spcAft>
              <a:buClr>
                <a:schemeClr val="dk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143000" y="2701528"/>
            <a:ext cx="6858000" cy="1241822"/>
          </a:xfrm>
          <a:prstGeom prst="rect">
            <a:avLst/>
          </a:prstGeom>
          <a:noFill/>
          <a:ln>
            <a:noFill/>
          </a:ln>
        </p:spPr>
        <p:txBody>
          <a:bodyPr spcFirstLastPara="1" wrap="square" lIns="68569" tIns="34275" rIns="68569" bIns="34275"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40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r>
              <a:rPr lang="en-US"/>
              <a:t>Click to edit Master subtitle style</a:t>
            </a:r>
            <a:endParaRPr/>
          </a:p>
        </p:txBody>
      </p:sp>
      <p:sp>
        <p:nvSpPr>
          <p:cNvPr id="15" name="Google Shape;15;p7"/>
          <p:cNvSpPr txBox="1">
            <a:spLocks noGrp="1"/>
          </p:cNvSpPr>
          <p:nvPr>
            <p:ph type="dt" idx="10"/>
          </p:nvPr>
        </p:nvSpPr>
        <p:spPr>
          <a:xfrm>
            <a:off x="628652" y="4767267"/>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4/9/2025</a:t>
            </a:fld>
            <a:endParaRPr lang="en-US"/>
          </a:p>
        </p:txBody>
      </p:sp>
      <p:sp>
        <p:nvSpPr>
          <p:cNvPr id="16" name="Google Shape;16;p7"/>
          <p:cNvSpPr txBox="1">
            <a:spLocks noGrp="1"/>
          </p:cNvSpPr>
          <p:nvPr>
            <p:ph type="ftr" idx="11"/>
          </p:nvPr>
        </p:nvSpPr>
        <p:spPr>
          <a:xfrm>
            <a:off x="3028950" y="4767267"/>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6457950" y="4767267"/>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1972023" y="1447946"/>
            <a:ext cx="639016" cy="639017"/>
          </a:xfrm>
          <a:prstGeom prst="ellipse">
            <a:avLst/>
          </a:prstGeom>
          <a:solidFill>
            <a:srgbClr val="FEE599"/>
          </a:solidFill>
          <a:ln>
            <a:noFill/>
          </a:ln>
        </p:spPr>
        <p:txBody>
          <a:bodyPr spcFirstLastPara="1" wrap="square" lIns="68551" tIns="34266" rIns="68551" bIns="34266"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1972023" y="1447946"/>
            <a:ext cx="639016" cy="63901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0"/>
          </a:p>
        </p:txBody>
      </p:sp>
      <p:sp>
        <p:nvSpPr>
          <p:cNvPr id="2" name="Oval 1">
            <a:extLst>
              <a:ext uri="{FF2B5EF4-FFF2-40B4-BE49-F238E27FC236}">
                <a16:creationId xmlns:a16="http://schemas.microsoft.com/office/drawing/2014/main" id="{55BF17BB-90D7-48D1-A408-C4A17A18C95C}"/>
              </a:ext>
            </a:extLst>
          </p:cNvPr>
          <p:cNvSpPr/>
          <p:nvPr userDrawn="1"/>
        </p:nvSpPr>
        <p:spPr>
          <a:xfrm>
            <a:off x="8354892" y="4"/>
            <a:ext cx="865195" cy="1055077"/>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0"/>
          </a:p>
        </p:txBody>
      </p:sp>
    </p:spTree>
    <p:extLst>
      <p:ext uri="{BB962C8B-B14F-4D97-AF65-F5344CB8AC3E}">
        <p14:creationId xmlns:p14="http://schemas.microsoft.com/office/powerpoint/2010/main" val="1192364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4"/>
            <a:ext cx="9143999" cy="5147852"/>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623901" y="1282330"/>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623901" y="3442124"/>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964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997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 y="1503"/>
            <a:ext cx="9138659" cy="5140496"/>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710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 y="1503"/>
            <a:ext cx="9138659" cy="5140496"/>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629854"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3887391" y="74059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629854"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36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 y="1503"/>
            <a:ext cx="9138659" cy="5140496"/>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629854"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3887391" y="740595"/>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629854"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323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 y="1503"/>
            <a:ext cx="9138659" cy="5140496"/>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323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 y="1503"/>
            <a:ext cx="9138659" cy="5140496"/>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83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629854"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629854" y="1260872"/>
            <a:ext cx="386834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629854" y="1878806"/>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4629163"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4629163"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Tree>
    <p:extLst>
      <p:ext uri="{BB962C8B-B14F-4D97-AF65-F5344CB8AC3E}">
        <p14:creationId xmlns:p14="http://schemas.microsoft.com/office/powerpoint/2010/main" val="3930253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7141" y="1503"/>
            <a:ext cx="9124379" cy="5140496"/>
          </a:xfrm>
          <a:prstGeom prst="rect">
            <a:avLst/>
          </a:prstGeom>
          <a:noFill/>
          <a:ln>
            <a:noFill/>
          </a:ln>
        </p:spPr>
      </p:pic>
      <p:sp>
        <p:nvSpPr>
          <p:cNvPr id="28" name="Google Shape;28;p9"/>
          <p:cNvSpPr txBox="1">
            <a:spLocks noGrp="1"/>
          </p:cNvSpPr>
          <p:nvPr>
            <p:ph type="title"/>
          </p:nvPr>
        </p:nvSpPr>
        <p:spPr>
          <a:xfrm>
            <a:off x="628650" y="273845"/>
            <a:ext cx="7886700" cy="994172"/>
          </a:xfrm>
          <a:prstGeom prst="rect">
            <a:avLst/>
          </a:prstGeom>
          <a:noFill/>
          <a:ln>
            <a:noFill/>
          </a:ln>
        </p:spPr>
        <p:txBody>
          <a:bodyPr spcFirstLastPara="1" wrap="square" lIns="68569" tIns="34275" rIns="68569"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9"/>
          <p:cNvSpPr txBox="1">
            <a:spLocks noGrp="1"/>
          </p:cNvSpPr>
          <p:nvPr>
            <p:ph type="body" idx="1"/>
          </p:nvPr>
        </p:nvSpPr>
        <p:spPr>
          <a:xfrm>
            <a:off x="628650" y="1369219"/>
            <a:ext cx="7886700" cy="3263504"/>
          </a:xfrm>
          <a:prstGeom prst="rect">
            <a:avLst/>
          </a:prstGeom>
          <a:noFill/>
          <a:ln>
            <a:noFill/>
          </a:ln>
        </p:spPr>
        <p:txBody>
          <a:bodyPr spcFirstLastPara="1" wrap="square" lIns="68569" tIns="34275" rIns="68569" bIns="34275" anchor="t" anchorCtr="0">
            <a:normAutofit/>
          </a:bodyPr>
          <a:lstStyle>
            <a:lvl1pPr marL="342866" lvl="0" indent="-257150" algn="l">
              <a:lnSpc>
                <a:spcPct val="90000"/>
              </a:lnSpc>
              <a:spcBef>
                <a:spcPts val="750"/>
              </a:spcBef>
              <a:spcAft>
                <a:spcPts val="0"/>
              </a:spcAft>
              <a:buClr>
                <a:schemeClr val="dk1"/>
              </a:buClr>
              <a:buSzPts val="1800"/>
              <a:buChar char="•"/>
              <a:defRPr/>
            </a:lvl1pPr>
            <a:lvl2pPr marL="685732" lvl="1" indent="-257150" algn="l">
              <a:lnSpc>
                <a:spcPct val="90000"/>
              </a:lnSpc>
              <a:spcBef>
                <a:spcPts val="375"/>
              </a:spcBef>
              <a:spcAft>
                <a:spcPts val="0"/>
              </a:spcAft>
              <a:buClr>
                <a:schemeClr val="dk1"/>
              </a:buClr>
              <a:buSzPts val="1800"/>
              <a:buChar char="•"/>
              <a:defRPr/>
            </a:lvl2pPr>
            <a:lvl3pPr marL="1028597" lvl="2" indent="-257150" algn="l">
              <a:lnSpc>
                <a:spcPct val="90000"/>
              </a:lnSpc>
              <a:spcBef>
                <a:spcPts val="375"/>
              </a:spcBef>
              <a:spcAft>
                <a:spcPts val="0"/>
              </a:spcAft>
              <a:buClr>
                <a:schemeClr val="dk1"/>
              </a:buClr>
              <a:buSzPts val="1800"/>
              <a:buChar char="•"/>
              <a:defRPr/>
            </a:lvl3pPr>
            <a:lvl4pPr marL="1371463" lvl="3" indent="-257150" algn="l">
              <a:lnSpc>
                <a:spcPct val="90000"/>
              </a:lnSpc>
              <a:spcBef>
                <a:spcPts val="375"/>
              </a:spcBef>
              <a:spcAft>
                <a:spcPts val="0"/>
              </a:spcAft>
              <a:buClr>
                <a:schemeClr val="dk1"/>
              </a:buClr>
              <a:buSzPts val="1800"/>
              <a:buChar char="•"/>
              <a:defRPr/>
            </a:lvl4pPr>
            <a:lvl5pPr marL="1714328" lvl="4" indent="-257150" algn="l">
              <a:lnSpc>
                <a:spcPct val="90000"/>
              </a:lnSpc>
              <a:spcBef>
                <a:spcPts val="375"/>
              </a:spcBef>
              <a:spcAft>
                <a:spcPts val="0"/>
              </a:spcAft>
              <a:buClr>
                <a:schemeClr val="dk1"/>
              </a:buClr>
              <a:buSzPts val="1800"/>
              <a:buChar char="•"/>
              <a:defRPr/>
            </a:lvl5pPr>
            <a:lvl6pPr marL="2057195" lvl="5" indent="-257150" algn="l">
              <a:lnSpc>
                <a:spcPct val="90000"/>
              </a:lnSpc>
              <a:spcBef>
                <a:spcPts val="375"/>
              </a:spcBef>
              <a:spcAft>
                <a:spcPts val="0"/>
              </a:spcAft>
              <a:buClr>
                <a:schemeClr val="dk1"/>
              </a:buClr>
              <a:buSzPts val="1800"/>
              <a:buChar char="•"/>
              <a:defRPr/>
            </a:lvl6pPr>
            <a:lvl7pPr marL="2400060" lvl="6" indent="-257150" algn="l">
              <a:lnSpc>
                <a:spcPct val="90000"/>
              </a:lnSpc>
              <a:spcBef>
                <a:spcPts val="375"/>
              </a:spcBef>
              <a:spcAft>
                <a:spcPts val="0"/>
              </a:spcAft>
              <a:buClr>
                <a:schemeClr val="dk1"/>
              </a:buClr>
              <a:buSzPts val="1800"/>
              <a:buChar char="•"/>
              <a:defRPr/>
            </a:lvl7pPr>
            <a:lvl8pPr marL="2742926" lvl="7" indent="-257150" algn="l">
              <a:lnSpc>
                <a:spcPct val="90000"/>
              </a:lnSpc>
              <a:spcBef>
                <a:spcPts val="375"/>
              </a:spcBef>
              <a:spcAft>
                <a:spcPts val="0"/>
              </a:spcAft>
              <a:buClr>
                <a:schemeClr val="dk1"/>
              </a:buClr>
              <a:buSzPts val="1800"/>
              <a:buChar char="•"/>
              <a:defRPr/>
            </a:lvl8pPr>
            <a:lvl9pPr marL="3085792" lvl="8" indent="-257150" algn="l">
              <a:lnSpc>
                <a:spcPct val="90000"/>
              </a:lnSpc>
              <a:spcBef>
                <a:spcPts val="375"/>
              </a:spcBef>
              <a:spcAft>
                <a:spcPts val="0"/>
              </a:spcAft>
              <a:buClr>
                <a:schemeClr val="dk1"/>
              </a:buClr>
              <a:buSzPts val="1800"/>
              <a:buChar char="•"/>
              <a:defRPr/>
            </a:lvl9pPr>
          </a:lstStyle>
          <a:p>
            <a:pPr lvl="0"/>
            <a:r>
              <a:rPr lang="en-US"/>
              <a:t>Edit Master text styles</a:t>
            </a:r>
          </a:p>
        </p:txBody>
      </p:sp>
      <p:sp>
        <p:nvSpPr>
          <p:cNvPr id="30" name="Google Shape;30;p9"/>
          <p:cNvSpPr txBox="1">
            <a:spLocks noGrp="1"/>
          </p:cNvSpPr>
          <p:nvPr>
            <p:ph type="dt" idx="10"/>
          </p:nvPr>
        </p:nvSpPr>
        <p:spPr>
          <a:xfrm>
            <a:off x="628650" y="4767264"/>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31" name="Google Shape;31;p9"/>
          <p:cNvSpPr txBox="1">
            <a:spLocks noGrp="1"/>
          </p:cNvSpPr>
          <p:nvPr>
            <p:ph type="ftr" idx="11"/>
          </p:nvPr>
        </p:nvSpPr>
        <p:spPr>
          <a:xfrm>
            <a:off x="3028950" y="4767264"/>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6457950" y="4767264"/>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338233"/>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7141" y="1506"/>
            <a:ext cx="9124379" cy="5140495"/>
          </a:xfrm>
          <a:prstGeom prst="rect">
            <a:avLst/>
          </a:prstGeom>
          <a:noFill/>
          <a:ln>
            <a:noFill/>
          </a:ln>
        </p:spPr>
      </p:pic>
      <p:sp>
        <p:nvSpPr>
          <p:cNvPr id="37" name="Google Shape;37;p10"/>
          <p:cNvSpPr txBox="1">
            <a:spLocks noGrp="1"/>
          </p:cNvSpPr>
          <p:nvPr>
            <p:ph type="dt" idx="10"/>
          </p:nvPr>
        </p:nvSpPr>
        <p:spPr>
          <a:xfrm>
            <a:off x="628651" y="4767265"/>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4/9/2025</a:t>
            </a:fld>
            <a:endParaRPr lang="en-US"/>
          </a:p>
        </p:txBody>
      </p:sp>
      <p:sp>
        <p:nvSpPr>
          <p:cNvPr id="38" name="Google Shape;38;p10"/>
          <p:cNvSpPr txBox="1">
            <a:spLocks noGrp="1"/>
          </p:cNvSpPr>
          <p:nvPr>
            <p:ph type="ftr" idx="11"/>
          </p:nvPr>
        </p:nvSpPr>
        <p:spPr>
          <a:xfrm>
            <a:off x="3028950" y="4767265"/>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6457950" y="4767265"/>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218023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2" y="15485"/>
            <a:ext cx="9138659" cy="5112536"/>
          </a:xfrm>
          <a:prstGeom prst="rect">
            <a:avLst/>
          </a:prstGeom>
          <a:noFill/>
          <a:ln>
            <a:noFill/>
          </a:ln>
        </p:spPr>
      </p:pic>
      <p:sp>
        <p:nvSpPr>
          <p:cNvPr id="23" name="Google Shape;23;p8"/>
          <p:cNvSpPr txBox="1">
            <a:spLocks noGrp="1"/>
          </p:cNvSpPr>
          <p:nvPr>
            <p:ph type="dt" idx="10"/>
          </p:nvPr>
        </p:nvSpPr>
        <p:spPr>
          <a:xfrm>
            <a:off x="628652" y="4767267"/>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4/9/2025</a:t>
            </a:fld>
            <a:endParaRPr lang="en-US"/>
          </a:p>
        </p:txBody>
      </p:sp>
      <p:sp>
        <p:nvSpPr>
          <p:cNvPr id="24" name="Google Shape;24;p8"/>
          <p:cNvSpPr txBox="1">
            <a:spLocks noGrp="1"/>
          </p:cNvSpPr>
          <p:nvPr>
            <p:ph type="ftr" idx="11"/>
          </p:nvPr>
        </p:nvSpPr>
        <p:spPr>
          <a:xfrm>
            <a:off x="3028950" y="4767267"/>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6457950" y="4767267"/>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96497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76085" y="-68173"/>
            <a:ext cx="9460266" cy="5321400"/>
          </a:xfrm>
          <a:prstGeom prst="rect">
            <a:avLst/>
          </a:prstGeom>
          <a:noFill/>
          <a:ln>
            <a:noFill/>
          </a:ln>
        </p:spPr>
      </p:pic>
      <p:sp>
        <p:nvSpPr>
          <p:cNvPr id="15" name="Google Shape;15;p7"/>
          <p:cNvSpPr txBox="1">
            <a:spLocks noGrp="1"/>
          </p:cNvSpPr>
          <p:nvPr>
            <p:ph type="dt" idx="10"/>
          </p:nvPr>
        </p:nvSpPr>
        <p:spPr>
          <a:xfrm>
            <a:off x="628653" y="4767268"/>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4/9/2025</a:t>
            </a:fld>
            <a:endParaRPr lang="en-US"/>
          </a:p>
        </p:txBody>
      </p:sp>
      <p:sp>
        <p:nvSpPr>
          <p:cNvPr id="16" name="Google Shape;16;p7"/>
          <p:cNvSpPr txBox="1">
            <a:spLocks noGrp="1"/>
          </p:cNvSpPr>
          <p:nvPr>
            <p:ph type="ftr" idx="11"/>
          </p:nvPr>
        </p:nvSpPr>
        <p:spPr>
          <a:xfrm>
            <a:off x="3028950" y="4767268"/>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6457950" y="4767268"/>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1972024" y="1447946"/>
            <a:ext cx="639016" cy="639017"/>
          </a:xfrm>
          <a:prstGeom prst="ellipse">
            <a:avLst/>
          </a:prstGeom>
          <a:solidFill>
            <a:srgbClr val="FEE599"/>
          </a:solidFill>
          <a:ln>
            <a:noFill/>
          </a:ln>
        </p:spPr>
        <p:txBody>
          <a:bodyPr spcFirstLastPara="1" wrap="square" lIns="68542" tIns="34262" rIns="68542" bIns="34262"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C94BE59B-8762-4673-A68F-7BB4BC8F730A}"/>
              </a:ext>
            </a:extLst>
          </p:cNvPr>
          <p:cNvSpPr/>
          <p:nvPr userDrawn="1"/>
        </p:nvSpPr>
        <p:spPr>
          <a:xfrm>
            <a:off x="8351171" y="102396"/>
            <a:ext cx="865195" cy="1055077"/>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0"/>
          </a:p>
        </p:txBody>
      </p:sp>
    </p:spTree>
    <p:extLst>
      <p:ext uri="{BB962C8B-B14F-4D97-AF65-F5344CB8AC3E}">
        <p14:creationId xmlns:p14="http://schemas.microsoft.com/office/powerpoint/2010/main" val="425285811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7142" y="1503"/>
            <a:ext cx="9124379" cy="5140496"/>
          </a:xfrm>
          <a:prstGeom prst="rect">
            <a:avLst/>
          </a:prstGeom>
          <a:noFill/>
          <a:ln>
            <a:noFill/>
          </a:ln>
        </p:spPr>
      </p:pic>
    </p:spTree>
    <p:extLst>
      <p:ext uri="{BB962C8B-B14F-4D97-AF65-F5344CB8AC3E}">
        <p14:creationId xmlns:p14="http://schemas.microsoft.com/office/powerpoint/2010/main" val="2044425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7142" y="1506"/>
            <a:ext cx="9124379" cy="5140495"/>
          </a:xfrm>
          <a:prstGeom prst="rect">
            <a:avLst/>
          </a:prstGeom>
          <a:noFill/>
          <a:ln>
            <a:noFill/>
          </a:ln>
        </p:spPr>
      </p:pic>
      <p:sp>
        <p:nvSpPr>
          <p:cNvPr id="37" name="Google Shape;37;p10"/>
          <p:cNvSpPr txBox="1">
            <a:spLocks noGrp="1"/>
          </p:cNvSpPr>
          <p:nvPr>
            <p:ph type="dt" idx="10"/>
          </p:nvPr>
        </p:nvSpPr>
        <p:spPr>
          <a:xfrm>
            <a:off x="628652" y="4767267"/>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4/9/2025</a:t>
            </a:fld>
            <a:endParaRPr lang="en-US"/>
          </a:p>
        </p:txBody>
      </p:sp>
      <p:sp>
        <p:nvSpPr>
          <p:cNvPr id="38" name="Google Shape;38;p10"/>
          <p:cNvSpPr txBox="1">
            <a:spLocks noGrp="1"/>
          </p:cNvSpPr>
          <p:nvPr>
            <p:ph type="ftr" idx="11"/>
          </p:nvPr>
        </p:nvSpPr>
        <p:spPr>
          <a:xfrm>
            <a:off x="3028950" y="4767267"/>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6457950" y="4767267"/>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72092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23823" y="-51619"/>
            <a:ext cx="9385098" cy="5250404"/>
          </a:xfrm>
          <a:prstGeom prst="rect">
            <a:avLst/>
          </a:prstGeom>
          <a:noFill/>
          <a:ln>
            <a:noFill/>
          </a:ln>
        </p:spPr>
      </p:pic>
      <p:sp>
        <p:nvSpPr>
          <p:cNvPr id="46" name="Google Shape;46;p11"/>
          <p:cNvSpPr txBox="1">
            <a:spLocks noGrp="1"/>
          </p:cNvSpPr>
          <p:nvPr>
            <p:ph type="dt" idx="10"/>
          </p:nvPr>
        </p:nvSpPr>
        <p:spPr>
          <a:xfrm>
            <a:off x="628652" y="4767267"/>
            <a:ext cx="2057400" cy="273844"/>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4/9/2025</a:t>
            </a:fld>
            <a:endParaRPr lang="en-US"/>
          </a:p>
        </p:txBody>
      </p:sp>
      <p:sp>
        <p:nvSpPr>
          <p:cNvPr id="47" name="Google Shape;47;p11"/>
          <p:cNvSpPr txBox="1">
            <a:spLocks noGrp="1"/>
          </p:cNvSpPr>
          <p:nvPr>
            <p:ph type="ftr" idx="11"/>
          </p:nvPr>
        </p:nvSpPr>
        <p:spPr>
          <a:xfrm>
            <a:off x="3028950" y="4767267"/>
            <a:ext cx="3086100" cy="273844"/>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6457950" y="4767267"/>
            <a:ext cx="2057400" cy="273844"/>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8188407" y="139710"/>
            <a:ext cx="963488" cy="963488"/>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Tree>
    <p:extLst>
      <p:ext uri="{BB962C8B-B14F-4D97-AF65-F5344CB8AC3E}">
        <p14:creationId xmlns:p14="http://schemas.microsoft.com/office/powerpoint/2010/main" val="1630371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086" y="-68173"/>
            <a:ext cx="9460267" cy="53214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1972034" y="1447946"/>
            <a:ext cx="639016" cy="63901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a:solidFill>
                <a:prstClr val="white"/>
              </a:solidFill>
            </a:endParaRPr>
          </a:p>
        </p:txBody>
      </p:sp>
    </p:spTree>
    <p:extLst>
      <p:ext uri="{BB962C8B-B14F-4D97-AF65-F5344CB8AC3E}">
        <p14:creationId xmlns:p14="http://schemas.microsoft.com/office/powerpoint/2010/main" val="127155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13" y="1"/>
            <a:ext cx="9138659" cy="51435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28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 y="1503"/>
            <a:ext cx="9138659" cy="5140496"/>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18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 y="1503"/>
            <a:ext cx="9138659" cy="5140496"/>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878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628663" y="273847"/>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628663"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628663" y="4767289"/>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FE1C8935-5503-46B3-AA64-FDD06962785D}" type="datetimeFigureOut">
              <a:rPr lang="en-US" smtClean="0">
                <a:solidFill>
                  <a:prstClr val="black">
                    <a:tint val="75000"/>
                  </a:prstClr>
                </a:solidFill>
              </a:rPr>
              <a:pPr defTabSz="685800"/>
              <a:t>4/9/2025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3028950" y="4767289"/>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6457950" y="4767289"/>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9306B73E-E889-4101-943F-C932486AC50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0727992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876" r:id="rId18"/>
    <p:sldLayoutId id="2147483886" r:id="rId19"/>
    <p:sldLayoutId id="2147483892"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20.xml"/><Relationship Id="rId18" Type="http://schemas.microsoft.com/office/2007/relationships/hdphoto" Target="../media/hdphoto11.wdp"/><Relationship Id="rId3" Type="http://schemas.openxmlformats.org/officeDocument/2006/relationships/audio" Target="../media/audio3.wav"/><Relationship Id="rId7" Type="http://schemas.microsoft.com/office/2007/relationships/hdphoto" Target="../media/hdphoto7.wdp"/><Relationship Id="rId12" Type="http://schemas.microsoft.com/office/2007/relationships/hdphoto" Target="../media/hdphoto9.wdp"/><Relationship Id="rId17" Type="http://schemas.openxmlformats.org/officeDocument/2006/relationships/image" Target="../media/image44.png"/><Relationship Id="rId2" Type="http://schemas.openxmlformats.org/officeDocument/2006/relationships/notesSlide" Target="../notesSlides/notesSlide4.xml"/><Relationship Id="rId16" Type="http://schemas.openxmlformats.org/officeDocument/2006/relationships/image" Target="../media/image43.png"/><Relationship Id="rId20" Type="http://schemas.microsoft.com/office/2007/relationships/hdphoto" Target="../media/hdphoto12.wdp"/><Relationship Id="rId1" Type="http://schemas.openxmlformats.org/officeDocument/2006/relationships/slideLayout" Target="../slideLayouts/slideLayout20.xml"/><Relationship Id="rId6" Type="http://schemas.openxmlformats.org/officeDocument/2006/relationships/image" Target="../media/image39.png"/><Relationship Id="rId11" Type="http://schemas.openxmlformats.org/officeDocument/2006/relationships/image" Target="../media/image41.png"/><Relationship Id="rId5" Type="http://schemas.openxmlformats.org/officeDocument/2006/relationships/slide" Target="slide18.xml"/><Relationship Id="rId15" Type="http://schemas.microsoft.com/office/2007/relationships/hdphoto" Target="../media/hdphoto10.wdp"/><Relationship Id="rId10" Type="http://schemas.microsoft.com/office/2007/relationships/hdphoto" Target="../media/hdphoto8.wdp"/><Relationship Id="rId19" Type="http://schemas.openxmlformats.org/officeDocument/2006/relationships/image" Target="../media/image45.png"/><Relationship Id="rId4" Type="http://schemas.openxmlformats.org/officeDocument/2006/relationships/image" Target="../media/image14.jpeg"/><Relationship Id="rId9" Type="http://schemas.openxmlformats.org/officeDocument/2006/relationships/image" Target="../media/image40.png"/><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slide" Target="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47.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48.png"/><Relationship Id="rId4" Type="http://schemas.openxmlformats.org/officeDocument/2006/relationships/slide" Target="slide16.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3" Type="http://schemas.microsoft.com/office/2007/relationships/media" Target="../media/media1.mp3"/><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slideLayout" Target="../slideLayouts/slideLayout18.xml"/><Relationship Id="rId10" Type="http://schemas.openxmlformats.org/officeDocument/2006/relationships/image" Target="../media/image18.png"/><Relationship Id="rId4" Type="http://schemas.openxmlformats.org/officeDocument/2006/relationships/audio" Target="../media/media1.mp3"/><Relationship Id="rId9" Type="http://schemas.openxmlformats.org/officeDocument/2006/relationships/image" Target="../media/image17.emf"/></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23.gif"/><Relationship Id="rId4" Type="http://schemas.openxmlformats.org/officeDocument/2006/relationships/image" Target="../media/image22.gif"/></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8.png"/><Relationship Id="rId18" Type="http://schemas.microsoft.com/office/2007/relationships/hdphoto" Target="../media/hdphoto5.wdp"/><Relationship Id="rId3" Type="http://schemas.openxmlformats.org/officeDocument/2006/relationships/slideLayout" Target="../slideLayouts/slideLayout19.xml"/><Relationship Id="rId7" Type="http://schemas.openxmlformats.org/officeDocument/2006/relationships/image" Target="../media/image26.png"/><Relationship Id="rId12" Type="http://schemas.openxmlformats.org/officeDocument/2006/relationships/slide" Target="slide6.xml"/><Relationship Id="rId17" Type="http://schemas.openxmlformats.org/officeDocument/2006/relationships/image" Target="../media/image29.png"/><Relationship Id="rId2" Type="http://schemas.openxmlformats.org/officeDocument/2006/relationships/audio" Target="../media/media2.mp3"/><Relationship Id="rId16" Type="http://schemas.openxmlformats.org/officeDocument/2006/relationships/slide" Target="slide9.xml"/><Relationship Id="rId1" Type="http://schemas.microsoft.com/office/2007/relationships/media" Target="../media/media2.mp3"/><Relationship Id="rId6" Type="http://schemas.openxmlformats.org/officeDocument/2006/relationships/slide" Target="slide8.xml"/><Relationship Id="rId11" Type="http://schemas.microsoft.com/office/2007/relationships/hdphoto" Target="../media/hdphoto3.wdp"/><Relationship Id="rId5" Type="http://schemas.openxmlformats.org/officeDocument/2006/relationships/image" Target="../media/image23.gif"/><Relationship Id="rId15" Type="http://schemas.openxmlformats.org/officeDocument/2006/relationships/image" Target="../media/image20.png"/><Relationship Id="rId10" Type="http://schemas.openxmlformats.org/officeDocument/2006/relationships/image" Target="../media/image27.png"/><Relationship Id="rId19" Type="http://schemas.openxmlformats.org/officeDocument/2006/relationships/image" Target="../media/image21.png"/><Relationship Id="rId4" Type="http://schemas.openxmlformats.org/officeDocument/2006/relationships/image" Target="../media/image25.gif"/><Relationship Id="rId9" Type="http://schemas.openxmlformats.org/officeDocument/2006/relationships/slide" Target="slide7.xml"/><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1.png"/><Relationship Id="rId3" Type="http://schemas.openxmlformats.org/officeDocument/2006/relationships/slideLayout" Target="../slideLayouts/slideLayout19.xml"/><Relationship Id="rId7" Type="http://schemas.openxmlformats.org/officeDocument/2006/relationships/image" Target="../media/image30.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2.png"/><Relationship Id="rId5" Type="http://schemas.openxmlformats.org/officeDocument/2006/relationships/audio" Target="../media/audio1.wav"/><Relationship Id="rId10" Type="http://schemas.openxmlformats.org/officeDocument/2006/relationships/slide" Target="slide5.xml"/><Relationship Id="rId4" Type="http://schemas.openxmlformats.org/officeDocument/2006/relationships/notesSlide" Target="../notesSlides/notesSlide1.xml"/><Relationship Id="rId9" Type="http://schemas.openxmlformats.org/officeDocument/2006/relationships/image" Target="../media/image31.wmf"/></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1.png"/><Relationship Id="rId3" Type="http://schemas.openxmlformats.org/officeDocument/2006/relationships/slideLayout" Target="../slideLayouts/slideLayout19.xml"/><Relationship Id="rId7" Type="http://schemas.openxmlformats.org/officeDocument/2006/relationships/image" Target="../media/image30.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2.png"/><Relationship Id="rId5" Type="http://schemas.openxmlformats.org/officeDocument/2006/relationships/audio" Target="../media/audio1.wav"/><Relationship Id="rId10" Type="http://schemas.openxmlformats.org/officeDocument/2006/relationships/slide" Target="slide5.xml"/><Relationship Id="rId4" Type="http://schemas.openxmlformats.org/officeDocument/2006/relationships/notesSlide" Target="../notesSlides/notesSlide2.xml"/><Relationship Id="rId9" Type="http://schemas.openxmlformats.org/officeDocument/2006/relationships/image" Target="../media/image31.wmf"/></Relationships>
</file>

<file path=ppt/slides/_rels/slide8.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image" Target="../media/image21.png"/><Relationship Id="rId3" Type="http://schemas.openxmlformats.org/officeDocument/2006/relationships/slideLayout" Target="../slideLayouts/slideLayout19.xml"/><Relationship Id="rId7" Type="http://schemas.openxmlformats.org/officeDocument/2006/relationships/image" Target="../media/image30.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2.png"/><Relationship Id="rId5" Type="http://schemas.openxmlformats.org/officeDocument/2006/relationships/audio" Target="../media/audio1.wav"/><Relationship Id="rId10" Type="http://schemas.openxmlformats.org/officeDocument/2006/relationships/slide" Target="slide5.xml"/><Relationship Id="rId4" Type="http://schemas.openxmlformats.org/officeDocument/2006/relationships/notesSlide" Target="../notesSlides/notesSlide3.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BBFE14ED-9759-BF4B-E5CE-66BF6BB8ECFD}"/>
              </a:ext>
            </a:extLst>
          </p:cNvPr>
          <p:cNvSpPr/>
          <p:nvPr/>
        </p:nvSpPr>
        <p:spPr>
          <a:xfrm>
            <a:off x="1044189" y="-909128"/>
            <a:ext cx="7062745" cy="4876292"/>
          </a:xfrm>
          <a:prstGeom prst="ellipse">
            <a:avLst/>
          </a:prstGeom>
          <a:solidFill>
            <a:srgbClr val="007A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pic>
        <p:nvPicPr>
          <p:cNvPr id="19" name="Picture 4">
            <a:extLst>
              <a:ext uri="{FF2B5EF4-FFF2-40B4-BE49-F238E27FC236}">
                <a16:creationId xmlns:a16="http://schemas.microsoft.com/office/drawing/2014/main" id="{7B026649-0FF5-E443-D3CF-2BAAEC4BFE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27678">
            <a:off x="6846435" y="1851818"/>
            <a:ext cx="1488281"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a:extLst>
              <a:ext uri="{FF2B5EF4-FFF2-40B4-BE49-F238E27FC236}">
                <a16:creationId xmlns:a16="http://schemas.microsoft.com/office/drawing/2014/main" id="{C3E9E47A-DDA8-F355-1E65-4D62087C59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61958">
            <a:off x="900457" y="360965"/>
            <a:ext cx="9302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0">
            <a:extLst>
              <a:ext uri="{FF2B5EF4-FFF2-40B4-BE49-F238E27FC236}">
                <a16:creationId xmlns:a16="http://schemas.microsoft.com/office/drawing/2014/main" id="{638C4FC0-0DF1-A8D0-DAED-209EF40E2A7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994" y="3967164"/>
            <a:ext cx="1464469" cy="125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0">
            <a:extLst>
              <a:ext uri="{FF2B5EF4-FFF2-40B4-BE49-F238E27FC236}">
                <a16:creationId xmlns:a16="http://schemas.microsoft.com/office/drawing/2014/main" id="{185B91B6-AA88-7F1A-21E3-7F1F6EB2A7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8308" y="3977482"/>
            <a:ext cx="1465262" cy="125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65">
            <a:extLst>
              <a:ext uri="{FF2B5EF4-FFF2-40B4-BE49-F238E27FC236}">
                <a16:creationId xmlns:a16="http://schemas.microsoft.com/office/drawing/2014/main" id="{6C5F883E-6CA6-CDE0-78D5-EFD6F6E180C6}"/>
              </a:ext>
            </a:extLst>
          </p:cNvPr>
          <p:cNvSpPr>
            <a:spLocks noChangeArrowheads="1" noChangeShapeType="1" noTextEdit="1"/>
          </p:cNvSpPr>
          <p:nvPr/>
        </p:nvSpPr>
        <p:spPr bwMode="auto">
          <a:xfrm>
            <a:off x="2619375" y="2871087"/>
            <a:ext cx="4022338" cy="483968"/>
          </a:xfrm>
          <a:prstGeom prst="rect">
            <a:avLst/>
          </a:prstGeom>
          <a:ln>
            <a:noFill/>
          </a:ln>
        </p:spPr>
        <p:txBody>
          <a:bodyPr wrap="none" fromWordArt="1">
            <a:prstTxWarp prst="textPlain">
              <a:avLst>
                <a:gd name="adj" fmla="val 50000"/>
              </a:avLst>
            </a:prstTxWarp>
          </a:bodyPr>
          <a:lstStyle/>
          <a:p>
            <a:pPr algn="ctr"/>
            <a:r>
              <a:rPr lang="vi-VN" sz="2700" b="1" kern="10" dirty="0">
                <a:ln w="9525">
                  <a:solidFill>
                    <a:srgbClr val="FF3300"/>
                  </a:solidFill>
                  <a:round/>
                  <a:headEnd/>
                  <a:tailEnd/>
                </a:ln>
                <a:solidFill>
                  <a:srgbClr val="000099"/>
                </a:solidFill>
                <a:effectLst>
                  <a:outerShdw dist="53882" dir="2700000" algn="ctr" rotWithShape="0">
                    <a:srgbClr val="9999FF">
                      <a:alpha val="80000"/>
                    </a:srgbClr>
                  </a:outerShdw>
                </a:effectLst>
                <a:latin typeface="Arial"/>
                <a:cs typeface="Arial"/>
              </a:rPr>
              <a:t>T</a:t>
            </a:r>
            <a:r>
              <a:rPr lang="en-US" sz="2700" b="1" kern="10" dirty="0" err="1">
                <a:ln w="9525">
                  <a:solidFill>
                    <a:srgbClr val="FF3300"/>
                  </a:solidFill>
                  <a:round/>
                  <a:headEnd/>
                  <a:tailEnd/>
                </a:ln>
                <a:solidFill>
                  <a:srgbClr val="000099"/>
                </a:solidFill>
                <a:effectLst>
                  <a:outerShdw dist="53882" dir="2700000" algn="ctr" rotWithShape="0">
                    <a:srgbClr val="9999FF">
                      <a:alpha val="80000"/>
                    </a:srgbClr>
                  </a:outerShdw>
                </a:effectLst>
                <a:latin typeface="Arial"/>
                <a:cs typeface="Arial"/>
              </a:rPr>
              <a:t>iếng</a:t>
            </a:r>
            <a:r>
              <a:rPr lang="en-US" sz="2700" b="1" kern="10" dirty="0">
                <a:ln w="9525">
                  <a:solidFill>
                    <a:srgbClr val="FF3300"/>
                  </a:solidFill>
                  <a:round/>
                  <a:headEnd/>
                  <a:tailEnd/>
                </a:ln>
                <a:solidFill>
                  <a:srgbClr val="000099"/>
                </a:solidFill>
                <a:effectLst>
                  <a:outerShdw dist="53882" dir="2700000" algn="ctr" rotWithShape="0">
                    <a:srgbClr val="9999FF">
                      <a:alpha val="80000"/>
                    </a:srgbClr>
                  </a:outerShdw>
                </a:effectLst>
                <a:latin typeface="Arial"/>
                <a:cs typeface="Arial"/>
              </a:rPr>
              <a:t> </a:t>
            </a:r>
            <a:r>
              <a:rPr lang="en-US" sz="2700" b="1" kern="10" dirty="0" err="1">
                <a:ln w="9525">
                  <a:solidFill>
                    <a:srgbClr val="FF3300"/>
                  </a:solidFill>
                  <a:round/>
                  <a:headEnd/>
                  <a:tailEnd/>
                </a:ln>
                <a:solidFill>
                  <a:srgbClr val="000099"/>
                </a:solidFill>
                <a:effectLst>
                  <a:outerShdw dist="53882" dir="2700000" algn="ctr" rotWithShape="0">
                    <a:srgbClr val="9999FF">
                      <a:alpha val="80000"/>
                    </a:srgbClr>
                  </a:outerShdw>
                </a:effectLst>
                <a:latin typeface="Arial"/>
                <a:cs typeface="Arial"/>
              </a:rPr>
              <a:t>việt</a:t>
            </a:r>
            <a:r>
              <a:rPr lang="vi-VN" sz="2700" b="1" kern="10" dirty="0">
                <a:ln w="9525">
                  <a:solidFill>
                    <a:srgbClr val="FF3300"/>
                  </a:solidFill>
                  <a:round/>
                  <a:headEnd/>
                  <a:tailEnd/>
                </a:ln>
                <a:solidFill>
                  <a:srgbClr val="000099"/>
                </a:solidFill>
                <a:effectLst>
                  <a:outerShdw dist="53882" dir="2700000" algn="ctr" rotWithShape="0">
                    <a:srgbClr val="9999FF">
                      <a:alpha val="80000"/>
                    </a:srgbClr>
                  </a:outerShdw>
                </a:effectLst>
                <a:latin typeface="Arial"/>
                <a:cs typeface="Arial"/>
              </a:rPr>
              <a:t> lớp 2</a:t>
            </a:r>
            <a:endParaRPr lang="en-US" sz="2700" b="1" kern="10" dirty="0">
              <a:ln w="9525">
                <a:solidFill>
                  <a:srgbClr val="FF3300"/>
                </a:solidFill>
                <a:round/>
                <a:headEnd/>
                <a:tailEnd/>
              </a:ln>
              <a:solidFill>
                <a:srgbClr val="000099"/>
              </a:solidFill>
              <a:effectLst>
                <a:outerShdw dist="53882" dir="2700000" algn="ctr" rotWithShape="0">
                  <a:srgbClr val="9999FF">
                    <a:alpha val="80000"/>
                  </a:srgbClr>
                </a:outerShdw>
              </a:effectLst>
              <a:latin typeface="Arial"/>
              <a:cs typeface="Arial"/>
            </a:endParaRPr>
          </a:p>
        </p:txBody>
      </p:sp>
      <p:sp>
        <p:nvSpPr>
          <p:cNvPr id="3" name="Text Box 67">
            <a:extLst>
              <a:ext uri="{FF2B5EF4-FFF2-40B4-BE49-F238E27FC236}">
                <a16:creationId xmlns:a16="http://schemas.microsoft.com/office/drawing/2014/main" id="{DD121DFD-60E4-0031-CF07-74801A0B7E0A}"/>
              </a:ext>
            </a:extLst>
          </p:cNvPr>
          <p:cNvSpPr txBox="1">
            <a:spLocks noChangeArrowheads="1"/>
          </p:cNvSpPr>
          <p:nvPr/>
        </p:nvSpPr>
        <p:spPr bwMode="auto">
          <a:xfrm>
            <a:off x="2324100" y="4366172"/>
            <a:ext cx="4495800" cy="461665"/>
          </a:xfrm>
          <a:prstGeom prst="rect">
            <a:avLst/>
          </a:prstGeom>
          <a:noFill/>
          <a:ln w="9525">
            <a:noFill/>
            <a:miter lim="800000"/>
            <a:headEnd/>
            <a:tailEnd/>
          </a:ln>
          <a:effectLst/>
        </p:spPr>
        <p:txBody>
          <a:bodyPr>
            <a:spAutoFit/>
          </a:bodyPr>
          <a:lstStyle/>
          <a:p>
            <a:pPr algn="ctr">
              <a:spcBef>
                <a:spcPct val="50000"/>
              </a:spcBef>
            </a:pPr>
            <a:r>
              <a:rPr lang="en-US" sz="2400" b="1" dirty="0">
                <a:effectLst>
                  <a:outerShdw blurRad="38100" dist="38100" dir="2700000" algn="tl">
                    <a:srgbClr val="C0C0C0"/>
                  </a:outerShdw>
                </a:effectLst>
                <a:latin typeface="Times New Roman" pitchFamily="18" charset="0"/>
              </a:rPr>
              <a:t>GV</a:t>
            </a:r>
            <a:r>
              <a:rPr lang="en-US" sz="2400" b="1">
                <a:effectLst>
                  <a:outerShdw blurRad="38100" dist="38100" dir="2700000" algn="tl">
                    <a:srgbClr val="C0C0C0"/>
                  </a:outerShdw>
                </a:effectLst>
                <a:latin typeface="Times New Roman" pitchFamily="18" charset="0"/>
              </a:rPr>
              <a:t>: Phan Văn Dụm</a:t>
            </a:r>
            <a:endParaRPr lang="en-US" sz="2400" b="1" dirty="0">
              <a:effectLst>
                <a:outerShdw blurRad="38100" dist="38100" dir="2700000" algn="tl">
                  <a:srgbClr val="C0C0C0"/>
                </a:outerShdw>
              </a:effectLst>
              <a:latin typeface="Times New Roman" pitchFamily="18" charset="0"/>
            </a:endParaRPr>
          </a:p>
        </p:txBody>
      </p:sp>
      <p:pic>
        <p:nvPicPr>
          <p:cNvPr id="4" name="Picture 4" descr="Nội dung miễn phí Chung daisy Clip nghệ thuật - phim hoạt hình bông hoa.  png tải về - Miễn phí trong suốt Hoa png Tải về.">
            <a:extLst>
              <a:ext uri="{FF2B5EF4-FFF2-40B4-BE49-F238E27FC236}">
                <a16:creationId xmlns:a16="http://schemas.microsoft.com/office/drawing/2014/main" id="{327223D2-E205-6446-00E9-8C2B3FF1A3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97" y="-61416"/>
            <a:ext cx="1126087" cy="3684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ội dung miễn phí Chung daisy Clip nghệ thuật - phim hoạt hình bông hoa.  png tải về - Miễn phí trong suốt Hoa png Tải về.">
            <a:extLst>
              <a:ext uri="{FF2B5EF4-FFF2-40B4-BE49-F238E27FC236}">
                <a16:creationId xmlns:a16="http://schemas.microsoft.com/office/drawing/2014/main" id="{114D4930-DCEE-F3BA-0A0D-FC5EB49298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6394" y="0"/>
            <a:ext cx="1126087" cy="368491"/>
          </a:xfrm>
          <a:prstGeom prst="rect">
            <a:avLst/>
          </a:prstGeom>
          <a:noFill/>
          <a:extLst>
            <a:ext uri="{909E8E84-426E-40DD-AFC4-6F175D3DCCD1}">
              <a14:hiddenFill xmlns:a14="http://schemas.microsoft.com/office/drawing/2010/main">
                <a:solidFill>
                  <a:srgbClr val="FFFFFF"/>
                </a:solidFill>
              </a14:hiddenFill>
            </a:ext>
          </a:extLst>
        </p:spPr>
      </p:pic>
      <p:sp>
        <p:nvSpPr>
          <p:cNvPr id="43010" name="TextBox 5">
            <a:extLst>
              <a:ext uri="{FF2B5EF4-FFF2-40B4-BE49-F238E27FC236}">
                <a16:creationId xmlns:a16="http://schemas.microsoft.com/office/drawing/2014/main" id="{7112367B-1E6F-E3F5-1366-58A049389C84}"/>
              </a:ext>
            </a:extLst>
          </p:cNvPr>
          <p:cNvSpPr txBox="1">
            <a:spLocks noChangeArrowheads="1"/>
          </p:cNvSpPr>
          <p:nvPr/>
        </p:nvSpPr>
        <p:spPr bwMode="auto">
          <a:xfrm>
            <a:off x="1117577" y="1026419"/>
            <a:ext cx="6982234" cy="1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3300" dirty="0">
                <a:solidFill>
                  <a:schemeClr val="bg1"/>
                </a:solidFill>
                <a:latin typeface="Playfair Display Black" panose="00000A00000000000000" pitchFamily="2" charset="0"/>
              </a:rPr>
              <a:t>CHÀO MỪNG QUÝ THẦY CÔ GIÁO ĐẾN VỚI TIẾT HỌC</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2000" fill="hold"/>
                                        <p:tgtEl>
                                          <p:spTgt spid="23"/>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19"/>
                                        </p:tgtEl>
                                        <p:attrNameLst>
                                          <p:attrName>r</p:attrName>
                                        </p:attrNameLst>
                                      </p:cBhvr>
                                    </p:animRot>
                                  </p:childTnLst>
                                </p:cTn>
                              </p:par>
                            </p:childTnLst>
                          </p:cTn>
                        </p:par>
                        <p:par>
                          <p:cTn id="9" fill="hold" nodeType="afterGroup">
                            <p:stCondLst>
                              <p:cond delay="2000"/>
                            </p:stCondLst>
                            <p:childTnLst>
                              <p:par>
                                <p:cTn id="10" presetID="8" presetClass="emph" presetSubtype="0" repeatCount="2000" fill="hold" nodeType="afterEffect">
                                  <p:stCondLst>
                                    <p:cond delay="0"/>
                                  </p:stCondLst>
                                  <p:childTnLst>
                                    <p:animRot by="21600000">
                                      <p:cBhvr>
                                        <p:cTn id="11" dur="2000" fill="hold"/>
                                        <p:tgtEl>
                                          <p:spTgt spid="25"/>
                                        </p:tgtEl>
                                        <p:attrNameLst>
                                          <p:attrName>r</p:attrName>
                                        </p:attrNameLst>
                                      </p:cBhvr>
                                    </p:animRot>
                                  </p:childTnLst>
                                </p:cTn>
                              </p:par>
                              <p:par>
                                <p:cTn id="12" presetID="8" presetClass="emph" presetSubtype="0" repeatCount="2000" fill="hold" nodeType="withEffect">
                                  <p:stCondLst>
                                    <p:cond delay="0"/>
                                  </p:stCondLst>
                                  <p:childTnLst>
                                    <p:animRot by="21600000">
                                      <p:cBhvr>
                                        <p:cTn id="13" dur="2000" fill="hold"/>
                                        <p:tgtEl>
                                          <p:spTgt spid="26"/>
                                        </p:tgtEl>
                                        <p:attrNameLst>
                                          <p:attrName>r</p:attrName>
                                        </p:attrNameLst>
                                      </p:cBhvr>
                                    </p:animRot>
                                  </p:childTnLst>
                                </p:cTn>
                              </p:par>
                              <p:par>
                                <p:cTn id="14" presetID="31" presetClass="entr" presetSubtype="0" fill="hold" grpId="0" nodeType="withEffect">
                                  <p:stCondLst>
                                    <p:cond delay="0"/>
                                  </p:stCondLst>
                                  <p:iterate type="lt">
                                    <p:tmPct val="5000"/>
                                  </p:iterate>
                                  <p:childTnLst>
                                    <p:set>
                                      <p:cBhvr>
                                        <p:cTn id="15" dur="1" fill="hold">
                                          <p:stCondLst>
                                            <p:cond delay="0"/>
                                          </p:stCondLst>
                                        </p:cTn>
                                        <p:tgtEl>
                                          <p:spTgt spid="2"/>
                                        </p:tgtEl>
                                        <p:attrNameLst>
                                          <p:attrName>style.visibility</p:attrName>
                                        </p:attrNameLst>
                                      </p:cBhvr>
                                      <p:to>
                                        <p:strVal val="visible"/>
                                      </p:to>
                                    </p:set>
                                    <p:anim calcmode="lin" valueType="num">
                                      <p:cBhvr>
                                        <p:cTn id="16" dur="2000" fill="hold"/>
                                        <p:tgtEl>
                                          <p:spTgt spid="2"/>
                                        </p:tgtEl>
                                        <p:attrNameLst>
                                          <p:attrName>ppt_w</p:attrName>
                                        </p:attrNameLst>
                                      </p:cBhvr>
                                      <p:tavLst>
                                        <p:tav tm="0">
                                          <p:val>
                                            <p:fltVal val="0"/>
                                          </p:val>
                                        </p:tav>
                                        <p:tav tm="100000">
                                          <p:val>
                                            <p:strVal val="#ppt_w"/>
                                          </p:val>
                                        </p:tav>
                                      </p:tavLst>
                                    </p:anim>
                                    <p:anim calcmode="lin" valueType="num">
                                      <p:cBhvr>
                                        <p:cTn id="17" dur="2000" fill="hold"/>
                                        <p:tgtEl>
                                          <p:spTgt spid="2"/>
                                        </p:tgtEl>
                                        <p:attrNameLst>
                                          <p:attrName>ppt_h</p:attrName>
                                        </p:attrNameLst>
                                      </p:cBhvr>
                                      <p:tavLst>
                                        <p:tav tm="0">
                                          <p:val>
                                            <p:fltVal val="0"/>
                                          </p:val>
                                        </p:tav>
                                        <p:tav tm="100000">
                                          <p:val>
                                            <p:strVal val="#ppt_h"/>
                                          </p:val>
                                        </p:tav>
                                      </p:tavLst>
                                    </p:anim>
                                    <p:anim calcmode="lin" valueType="num">
                                      <p:cBhvr>
                                        <p:cTn id="18" dur="2000" fill="hold"/>
                                        <p:tgtEl>
                                          <p:spTgt spid="2"/>
                                        </p:tgtEl>
                                        <p:attrNameLst>
                                          <p:attrName>style.rotation</p:attrName>
                                        </p:attrNameLst>
                                      </p:cBhvr>
                                      <p:tavLst>
                                        <p:tav tm="0">
                                          <p:val>
                                            <p:fltVal val="90"/>
                                          </p:val>
                                        </p:tav>
                                        <p:tav tm="100000">
                                          <p:val>
                                            <p:fltVal val="0"/>
                                          </p:val>
                                        </p:tav>
                                      </p:tavLst>
                                    </p:anim>
                                    <p:animEffect transition="in" filter="fade">
                                      <p:cBhvr>
                                        <p:cTn id="19" dur="20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F64D0-14D1-4D8C-A60E-D17BB12DF31C}"/>
              </a:ext>
            </a:extLst>
          </p:cNvPr>
          <p:cNvSpPr/>
          <p:nvPr/>
        </p:nvSpPr>
        <p:spPr>
          <a:xfrm>
            <a:off x="130234" y="635402"/>
            <a:ext cx="8729220" cy="3649717"/>
          </a:xfrm>
          <a:prstGeom prst="rect">
            <a:avLst/>
          </a:prstGeom>
        </p:spPr>
        <p:txBody>
          <a:bodyPr wrap="square" lIns="68580" tIns="34290" rIns="68580" bIns="34290">
            <a:spAutoFit/>
          </a:bodyPr>
          <a:lstStyle/>
          <a:p>
            <a:pPr indent="342900" algn="just">
              <a:spcBef>
                <a:spcPts val="450"/>
              </a:spcBef>
              <a:spcAft>
                <a:spcPts val="450"/>
              </a:spcAft>
            </a:pPr>
            <a:r>
              <a:rPr lang="vi-VN" sz="2400">
                <a:latin typeface="Times New Roman" panose="02020603050405020304" pitchFamily="18" charset="0"/>
                <a:cs typeface="Times New Roman" panose="02020603050405020304" pitchFamily="18" charset="0"/>
              </a:rPr>
              <a:t>1</a:t>
            </a:r>
            <a:r>
              <a:rPr lang="vi-VN" sz="2400" dirty="0">
                <a:latin typeface="Times New Roman" panose="02020603050405020304" pitchFamily="18" charset="0"/>
                <a:cs typeface="Times New Roman" panose="02020603050405020304" pitchFamily="18" charset="0"/>
              </a:rPr>
              <a:t>. Tôi nhớ những mùa gặt tuổi thơ. Nhớ cái nắng hanh tháng Mười trong như hổ phách. Những con đường làng đầy rơm vàng óng ánh. Rơm phơi héo tỏa mùi hương thơm ngầy ngậy.</a:t>
            </a:r>
          </a:p>
          <a:p>
            <a:pPr indent="342900" algn="just">
              <a:spcBef>
                <a:spcPts val="450"/>
              </a:spcBef>
              <a:spcAft>
                <a:spcPts val="450"/>
              </a:spcAft>
            </a:pPr>
            <a:r>
              <a:rPr lang="vi-VN" sz="2400" dirty="0">
                <a:latin typeface="Times New Roman" panose="02020603050405020304" pitchFamily="18" charset="0"/>
                <a:cs typeface="Times New Roman" panose="02020603050405020304" pitchFamily="18" charset="0"/>
              </a:rPr>
              <a:t>2. Bọn trẻ con chạy nhảy trên những con đường rơm, sân rơm nô đùa. Rơm như tấm thảm vàng khổng lồ và ấm sực trải khắp ngõ ngách, bờ tre. Bất cứ chỗ nào bọn trẻ cũng nằm lăn ra để sưởi nắng hoặc lăn lộn, vật nhau,</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chơi trò đi lộn đầu xuống </a:t>
            </a:r>
            <a:r>
              <a:rPr lang="vi-VN" sz="2400">
                <a:latin typeface="Times New Roman" panose="02020603050405020304" pitchFamily="18" charset="0"/>
                <a:cs typeface="Times New Roman" panose="02020603050405020304" pitchFamily="18" charset="0"/>
              </a:rPr>
              <a:t>đất.</a:t>
            </a:r>
            <a:endParaRPr lang="en-US" sz="2400">
              <a:latin typeface="Times New Roman" panose="02020603050405020304" pitchFamily="18" charset="0"/>
              <a:cs typeface="Times New Roman" panose="02020603050405020304" pitchFamily="18" charset="0"/>
            </a:endParaRPr>
          </a:p>
          <a:p>
            <a:pPr indent="342900" algn="just">
              <a:spcBef>
                <a:spcPts val="450"/>
              </a:spcBef>
              <a:spcAft>
                <a:spcPts val="450"/>
              </a:spcAft>
            </a:pPr>
            <a:br>
              <a:rPr lang="vi-VN" sz="2400" dirty="0">
                <a:latin typeface="Times New Roman" panose="02020603050405020304" pitchFamily="18" charset="0"/>
                <a:cs typeface="Times New Roman" panose="02020603050405020304" pitchFamily="18" charset="0"/>
              </a:rPr>
            </a:b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9" name="Title 4">
            <a:extLst>
              <a:ext uri="{FF2B5EF4-FFF2-40B4-BE49-F238E27FC236}">
                <a16:creationId xmlns:a16="http://schemas.microsoft.com/office/drawing/2014/main" id="{C096ADFF-73A3-4130-8B27-71A0F9A553BD}"/>
              </a:ext>
            </a:extLst>
          </p:cNvPr>
          <p:cNvSpPr txBox="1">
            <a:spLocks/>
          </p:cNvSpPr>
          <p:nvPr/>
        </p:nvSpPr>
        <p:spPr>
          <a:xfrm>
            <a:off x="254524" y="78928"/>
            <a:ext cx="8451353" cy="831601"/>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2400" b="1">
                <a:solidFill>
                  <a:srgbClr val="FF0000"/>
                </a:solidFill>
                <a:latin typeface="Times New Roman" panose="02020603050405020304" pitchFamily="18" charset="0"/>
                <a:cs typeface="Times New Roman" panose="02020603050405020304" pitchFamily="18" charset="0"/>
              </a:rPr>
              <a:t>Rơm tháng Mười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9EA6D5B-9ED7-4D43-ABB0-B5D6BEAF18AB}"/>
              </a:ext>
            </a:extLst>
          </p:cNvPr>
          <p:cNvSpPr txBox="1"/>
          <p:nvPr/>
        </p:nvSpPr>
        <p:spPr>
          <a:xfrm>
            <a:off x="5090475" y="4345563"/>
            <a:ext cx="4779204" cy="1177245"/>
          </a:xfrm>
          <a:prstGeom prst="rect">
            <a:avLst/>
          </a:prstGeom>
          <a:noFill/>
        </p:spPr>
        <p:txBody>
          <a:bodyPr wrap="square" lIns="68580" tIns="34290" rIns="68580" bIns="34290">
            <a:spAutoFit/>
          </a:bodyPr>
          <a:lstStyle/>
          <a:p>
            <a:pPr>
              <a:defRPr/>
            </a:pPr>
            <a:endParaRPr lang="en-US" sz="2400">
              <a:solidFill>
                <a:prstClr val="black"/>
              </a:solidFill>
              <a:latin typeface="Times New Roman" panose="02020603050405020304" pitchFamily="18" charset="0"/>
              <a:cs typeface="Times New Roman" panose="02020603050405020304" pitchFamily="18" charset="0"/>
            </a:endParaRPr>
          </a:p>
          <a:p>
            <a:pPr>
              <a:defRPr/>
            </a:pPr>
            <a:r>
              <a:rPr lang="vi-VN" sz="2400">
                <a:solidFill>
                  <a:prstClr val="black"/>
                </a:solidFill>
                <a:latin typeface="Times New Roman" panose="02020603050405020304" pitchFamily="18" charset="0"/>
                <a:cs typeface="Times New Roman" panose="02020603050405020304" pitchFamily="18" charset="0"/>
              </a:rPr>
              <a:t>Theo</a:t>
            </a:r>
            <a:r>
              <a:rPr lang="en-US" sz="2400">
                <a:solidFill>
                  <a:prstClr val="black"/>
                </a:solidFill>
                <a:latin typeface="Times New Roman" panose="02020603050405020304" pitchFamily="18" charset="0"/>
                <a:cs typeface="Times New Roman" panose="02020603050405020304" pitchFamily="18" charset="0"/>
              </a:rPr>
              <a:t> NGUYỄN PHAN HÁCH</a:t>
            </a:r>
            <a:endParaRPr lang="vi-VN" sz="2400" i="1">
              <a:solidFill>
                <a:prstClr val="black"/>
              </a:solidFill>
              <a:latin typeface="Times New Roman" panose="02020603050405020304" pitchFamily="18" charset="0"/>
              <a:cs typeface="Times New Roman" panose="02020603050405020304" pitchFamily="18" charset="0"/>
            </a:endParaRPr>
          </a:p>
          <a:p>
            <a:pPr>
              <a:defRPr/>
            </a:pPr>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89F2E09-A342-4D95-8B99-C3B5090A3623}"/>
              </a:ext>
            </a:extLst>
          </p:cNvPr>
          <p:cNvSpPr/>
          <p:nvPr/>
        </p:nvSpPr>
        <p:spPr>
          <a:xfrm>
            <a:off x="130234" y="3418215"/>
            <a:ext cx="8883532" cy="1546577"/>
          </a:xfrm>
          <a:prstGeom prst="rect">
            <a:avLst/>
          </a:prstGeom>
        </p:spPr>
        <p:txBody>
          <a:bodyPr wrap="square" lIns="68580" tIns="34290" rIns="68580" bIns="34290">
            <a:spAutoFit/>
          </a:bodyPr>
          <a:lstStyle/>
          <a:p>
            <a:pPr indent="342900" algn="just">
              <a:spcBef>
                <a:spcPts val="450"/>
              </a:spcBef>
              <a:spcAft>
                <a:spcPts val="450"/>
              </a:spcAft>
            </a:pPr>
            <a:r>
              <a:rPr lang="vi-VN" sz="2400" dirty="0">
                <a:latin typeface="Times New Roman" panose="02020603050405020304" pitchFamily="18" charset="0"/>
                <a:cs typeface="Times New Roman" panose="02020603050405020304" pitchFamily="18" charset="0"/>
              </a:rPr>
              <a:t>3. Còn tôi thì mùa gặt đến, tôi làm chiếc lều bằng rơm nép vào dệ tường hoa đầu sân. Nằm trong đó, tôi thò đầu ra, lim dim mắt nhìn bầu trời trong xanh, tràn ngập nắng ấm tươi vàng và những sợi tơ trời trắng muốt bay lửng lơ</a:t>
            </a:r>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 y="1"/>
            <a:ext cx="1310355" cy="348018"/>
          </a:xfrm>
          <a:prstGeom prst="rect">
            <a:avLst/>
          </a:prstGeom>
        </p:spPr>
      </p:pic>
      <p:pic>
        <p:nvPicPr>
          <p:cNvPr id="3" name="Picture 2"/>
          <p:cNvPicPr>
            <a:picLocks noChangeAspect="1"/>
          </p:cNvPicPr>
          <p:nvPr/>
        </p:nvPicPr>
        <p:blipFill>
          <a:blip r:embed="rId2"/>
          <a:stretch>
            <a:fillRect/>
          </a:stretch>
        </p:blipFill>
        <p:spPr>
          <a:xfrm>
            <a:off x="7780238" y="0"/>
            <a:ext cx="1360307" cy="348019"/>
          </a:xfrm>
          <a:prstGeom prst="rect">
            <a:avLst/>
          </a:prstGeom>
        </p:spPr>
      </p:pic>
    </p:spTree>
    <p:extLst>
      <p:ext uri="{BB962C8B-B14F-4D97-AF65-F5344CB8AC3E}">
        <p14:creationId xmlns:p14="http://schemas.microsoft.com/office/powerpoint/2010/main" val="211280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out)">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F64D0-14D1-4D8C-A60E-D17BB12DF31C}"/>
              </a:ext>
            </a:extLst>
          </p:cNvPr>
          <p:cNvSpPr/>
          <p:nvPr/>
        </p:nvSpPr>
        <p:spPr>
          <a:xfrm>
            <a:off x="146167" y="717393"/>
            <a:ext cx="8769698" cy="3521477"/>
          </a:xfrm>
          <a:prstGeom prst="rect">
            <a:avLst/>
          </a:prstGeom>
        </p:spPr>
        <p:txBody>
          <a:bodyPr wrap="square" lIns="68580" tIns="34290" rIns="68580" bIns="34290">
            <a:spAutoFit/>
          </a:bodyPr>
          <a:lstStyle/>
          <a:p>
            <a:pPr indent="342900" algn="just">
              <a:spcBef>
                <a:spcPts val="450"/>
              </a:spcBef>
              <a:spcAft>
                <a:spcPts val="450"/>
              </a:spcAft>
              <a:defRPr/>
            </a:pPr>
            <a:r>
              <a:rPr lang="vi-VN" sz="2400">
                <a:solidFill>
                  <a:prstClr val="black"/>
                </a:solidFill>
                <a:latin typeface="Times New Roman" panose="02020603050405020304" pitchFamily="18" charset="0"/>
                <a:cs typeface="Times New Roman" panose="02020603050405020304" pitchFamily="18" charset="0"/>
              </a:rPr>
              <a:t>1</a:t>
            </a:r>
            <a:r>
              <a:rPr lang="vi-VN" sz="2400" dirty="0">
                <a:solidFill>
                  <a:prstClr val="black"/>
                </a:solidFill>
                <a:latin typeface="Times New Roman" panose="02020603050405020304" pitchFamily="18" charset="0"/>
                <a:cs typeface="Times New Roman" panose="02020603050405020304" pitchFamily="18" charset="0"/>
              </a:rPr>
              <a:t>. Tôi nhớ những mùa gặt tuổi thơ. Nhớ cái nắng hanh tháng Mười trong như hổ phách. Những con đường làng đầy rơm vàng óng ánh. Rơm phơi héo tỏa mùi hương thơm ngầy ngậy.</a:t>
            </a:r>
          </a:p>
          <a:p>
            <a:pPr indent="342900" algn="just">
              <a:defRPr/>
            </a:pPr>
            <a:r>
              <a:rPr lang="vi-VN" sz="2400" dirty="0">
                <a:solidFill>
                  <a:prstClr val="black"/>
                </a:solidFill>
                <a:latin typeface="Times New Roman" panose="02020603050405020304" pitchFamily="18" charset="0"/>
                <a:cs typeface="Times New Roman" panose="02020603050405020304" pitchFamily="18" charset="0"/>
              </a:rPr>
              <a:t>2. Bọn trẻ con chạy nhảy trên những con đường rơm, sân rơm nô đùa. </a:t>
            </a:r>
            <a:r>
              <a:rPr lang="vi-VN" sz="2400" dirty="0">
                <a:latin typeface="Times New Roman" panose="02020603050405020304" pitchFamily="18" charset="0"/>
                <a:cs typeface="Times New Roman" panose="02020603050405020304" pitchFamily="18" charset="0"/>
              </a:rPr>
              <a:t>Rơm như tấm thảm vàng khổng lồ và ấm sực trải </a:t>
            </a:r>
            <a:r>
              <a:rPr lang="vi-VN" sz="2400">
                <a:latin typeface="Times New Roman" panose="02020603050405020304" pitchFamily="18" charset="0"/>
                <a:cs typeface="Times New Roman" panose="02020603050405020304" pitchFamily="18" charset="0"/>
              </a:rPr>
              <a:t>khắp ngõ</a:t>
            </a:r>
            <a:r>
              <a:rPr lang="en-US" sz="2400">
                <a:latin typeface="Times New Roman" panose="02020603050405020304" pitchFamily="18" charset="0"/>
                <a:cs typeface="Times New Roman" panose="02020603050405020304" pitchFamily="18" charset="0"/>
              </a:rPr>
              <a:t> ngách</a:t>
            </a:r>
          </a:p>
          <a:p>
            <a:pPr indent="342900" algn="just">
              <a:defRPr/>
            </a:pPr>
            <a:r>
              <a:rPr lang="vi-VN" sz="2400">
                <a:latin typeface="Times New Roman" panose="02020603050405020304" pitchFamily="18" charset="0"/>
                <a:cs typeface="Times New Roman" panose="02020603050405020304" pitchFamily="18" charset="0"/>
              </a:rPr>
              <a:t>Bất cứ chỗ nào bọn trẻ cũng nằm lăn ra để sưởi nắng hoặc lăn lộn, vật nhau,</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chơi trò đi lộn đầu xuống đất. </a:t>
            </a:r>
            <a:endParaRPr lang="en-US" sz="2400">
              <a:latin typeface="Times New Roman" panose="02020603050405020304" pitchFamily="18" charset="0"/>
              <a:cs typeface="Times New Roman" panose="02020603050405020304" pitchFamily="18" charset="0"/>
            </a:endParaRPr>
          </a:p>
          <a:p>
            <a:pPr indent="342900" algn="just">
              <a:spcBef>
                <a:spcPts val="450"/>
              </a:spcBef>
              <a:spcAft>
                <a:spcPts val="450"/>
              </a:spcAft>
              <a:defRPr/>
            </a:pPr>
            <a:br>
              <a:rPr lang="vi-VN" sz="2400">
                <a:latin typeface="Times New Roman" panose="02020603050405020304" pitchFamily="18" charset="0"/>
                <a:cs typeface="Times New Roman" panose="02020603050405020304" pitchFamily="18" charset="0"/>
              </a:rPr>
            </a:b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9" name="Title 4">
            <a:extLst>
              <a:ext uri="{FF2B5EF4-FFF2-40B4-BE49-F238E27FC236}">
                <a16:creationId xmlns:a16="http://schemas.microsoft.com/office/drawing/2014/main" id="{C096ADFF-73A3-4130-8B27-71A0F9A553BD}"/>
              </a:ext>
            </a:extLst>
          </p:cNvPr>
          <p:cNvSpPr txBox="1">
            <a:spLocks/>
          </p:cNvSpPr>
          <p:nvPr/>
        </p:nvSpPr>
        <p:spPr>
          <a:xfrm>
            <a:off x="3670875" y="155040"/>
            <a:ext cx="7886700" cy="831601"/>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a:defRPr/>
            </a:pPr>
            <a:r>
              <a:rPr lang="en-US" sz="2400" b="1">
                <a:solidFill>
                  <a:srgbClr val="FF0000"/>
                </a:solidFill>
                <a:latin typeface="Times New Roman" panose="02020603050405020304" pitchFamily="18" charset="0"/>
                <a:cs typeface="Times New Roman" panose="02020603050405020304" pitchFamily="18" charset="0"/>
              </a:rPr>
              <a:t>Rơm tháng Mười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9EA6D5B-9ED7-4D43-ABB0-B5D6BEAF18AB}"/>
              </a:ext>
            </a:extLst>
          </p:cNvPr>
          <p:cNvSpPr txBox="1"/>
          <p:nvPr/>
        </p:nvSpPr>
        <p:spPr>
          <a:xfrm>
            <a:off x="5118755" y="4299969"/>
            <a:ext cx="4385619" cy="1177245"/>
          </a:xfrm>
          <a:prstGeom prst="rect">
            <a:avLst/>
          </a:prstGeom>
          <a:noFill/>
        </p:spPr>
        <p:txBody>
          <a:bodyPr wrap="square" lIns="68580" tIns="34290" rIns="68580" bIns="34290">
            <a:spAutoFit/>
          </a:bodyPr>
          <a:lstStyle/>
          <a:p>
            <a:pPr algn="just">
              <a:defRPr/>
            </a:pPr>
            <a:endParaRPr lang="en-US" sz="2400">
              <a:solidFill>
                <a:prstClr val="black"/>
              </a:solidFill>
              <a:latin typeface="Times New Roman" panose="02020603050405020304" pitchFamily="18" charset="0"/>
              <a:cs typeface="Times New Roman" panose="02020603050405020304" pitchFamily="18" charset="0"/>
            </a:endParaRPr>
          </a:p>
          <a:p>
            <a:pPr algn="just">
              <a:defRPr/>
            </a:pPr>
            <a:r>
              <a:rPr lang="vi-VN" sz="2400">
                <a:solidFill>
                  <a:prstClr val="black"/>
                </a:solidFill>
                <a:latin typeface="Times New Roman" panose="02020603050405020304" pitchFamily="18" charset="0"/>
                <a:cs typeface="Times New Roman" panose="02020603050405020304" pitchFamily="18" charset="0"/>
              </a:rPr>
              <a:t>Theo</a:t>
            </a:r>
            <a:r>
              <a:rPr lang="en-US" sz="2400">
                <a:solidFill>
                  <a:prstClr val="black"/>
                </a:solidFill>
                <a:latin typeface="Times New Roman" panose="02020603050405020304" pitchFamily="18" charset="0"/>
                <a:cs typeface="Times New Roman" panose="02020603050405020304" pitchFamily="18" charset="0"/>
              </a:rPr>
              <a:t> NGUYỄN PHAN HÁCH</a:t>
            </a:r>
            <a:endParaRPr lang="vi-VN" sz="2400" i="1">
              <a:solidFill>
                <a:prstClr val="black"/>
              </a:solidFill>
              <a:latin typeface="Times New Roman" panose="02020603050405020304" pitchFamily="18" charset="0"/>
              <a:cs typeface="Times New Roman" panose="02020603050405020304" pitchFamily="18" charset="0"/>
            </a:endParaRPr>
          </a:p>
          <a:p>
            <a:pPr algn="just">
              <a:defRPr/>
            </a:pPr>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89F2E09-A342-4D95-8B99-C3B5090A3623}"/>
              </a:ext>
            </a:extLst>
          </p:cNvPr>
          <p:cNvSpPr/>
          <p:nvPr/>
        </p:nvSpPr>
        <p:spPr>
          <a:xfrm>
            <a:off x="146167" y="3354224"/>
            <a:ext cx="8769698" cy="1546577"/>
          </a:xfrm>
          <a:prstGeom prst="rect">
            <a:avLst/>
          </a:prstGeom>
        </p:spPr>
        <p:txBody>
          <a:bodyPr wrap="square" lIns="68580" tIns="34290" rIns="68580" bIns="34290">
            <a:spAutoFit/>
          </a:bodyPr>
          <a:lstStyle/>
          <a:p>
            <a:pPr indent="342900" algn="just">
              <a:spcBef>
                <a:spcPts val="450"/>
              </a:spcBef>
              <a:spcAft>
                <a:spcPts val="450"/>
              </a:spcAft>
              <a:defRPr/>
            </a:pPr>
            <a:r>
              <a:rPr lang="vi-VN" sz="2400" dirty="0">
                <a:solidFill>
                  <a:prstClr val="black"/>
                </a:solidFill>
                <a:latin typeface="Times New Roman" panose="02020603050405020304" pitchFamily="18" charset="0"/>
                <a:cs typeface="Times New Roman" panose="02020603050405020304" pitchFamily="18" charset="0"/>
              </a:rPr>
              <a:t>3. Còn tôi thì mùa gặt đến, tôi làm chiếc lều bằng rơm nép vào dệ tường hoa đầu sân. Nằm trong đó, tôi thò đầu ra, lim dim mắt nhìn bầu trời trong xanh, tràn ngập nắng ấm tươi vàng và những sợi tơ trời </a:t>
            </a:r>
            <a:r>
              <a:rPr lang="en-US" sz="2400" dirty="0" err="1">
                <a:solidFill>
                  <a:prstClr val="black"/>
                </a:solidFill>
                <a:latin typeface="Times New Roman" panose="02020603050405020304" pitchFamily="18" charset="0"/>
                <a:cs typeface="Times New Roman" panose="02020603050405020304" pitchFamily="18" charset="0"/>
              </a:rPr>
              <a:t>trắng</a:t>
            </a:r>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muốt bay lửng lơ</a:t>
            </a:r>
            <a:r>
              <a:rPr lang="vi-VN" sz="2400">
                <a:solidFill>
                  <a:prstClr val="black"/>
                </a:solidFill>
                <a:latin typeface="Times New Roman" panose="02020603050405020304" pitchFamily="18" charset="0"/>
                <a:cs typeface="Times New Roman" panose="02020603050405020304" pitchFamily="18" charset="0"/>
              </a:rPr>
              <a:t>.</a:t>
            </a:r>
            <a:r>
              <a:rPr lang="en-US" sz="240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E87445A-27A5-46D5-AFDC-B2110290D808}"/>
              </a:ext>
            </a:extLst>
          </p:cNvPr>
          <p:cNvSpPr txBox="1"/>
          <p:nvPr/>
        </p:nvSpPr>
        <p:spPr>
          <a:xfrm>
            <a:off x="1451707" y="1465730"/>
            <a:ext cx="1521817" cy="438582"/>
          </a:xfrm>
          <a:prstGeom prst="rect">
            <a:avLst/>
          </a:prstGeom>
          <a:noFill/>
        </p:spPr>
        <p:txBody>
          <a:bodyPr wrap="square" lIns="68580" tIns="34290" rIns="68580" bIns="34290" rtlCol="0">
            <a:spAutoFit/>
          </a:bodyPr>
          <a:lstStyle/>
          <a:p>
            <a:pPr algn="just"/>
            <a:r>
              <a:rPr lang="en-US" sz="2400" dirty="0" err="1">
                <a:solidFill>
                  <a:srgbClr val="0070C0"/>
                </a:solidFill>
                <a:latin typeface="Times New Roman" panose="02020603050405020304" pitchFamily="18" charset="0"/>
                <a:cs typeface="Times New Roman" panose="02020603050405020304" pitchFamily="18" charset="0"/>
              </a:rPr>
              <a:t>héo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tỏa</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70545B6-2CE3-414B-9088-E3BF0E3C9B86}"/>
              </a:ext>
            </a:extLst>
          </p:cNvPr>
          <p:cNvSpPr txBox="1"/>
          <p:nvPr/>
        </p:nvSpPr>
        <p:spPr>
          <a:xfrm>
            <a:off x="4531016" y="1465681"/>
            <a:ext cx="1521817" cy="438582"/>
          </a:xfrm>
          <a:prstGeom prst="rect">
            <a:avLst/>
          </a:prstGeom>
          <a:noFill/>
        </p:spPr>
        <p:txBody>
          <a:bodyPr wrap="square" lIns="68580" tIns="34290" rIns="68580" bIns="34290" rtlCol="0">
            <a:spAutoFit/>
          </a:bodyPr>
          <a:lstStyle/>
          <a:p>
            <a:pPr algn="just"/>
            <a:r>
              <a:rPr lang="en-US" sz="2400" dirty="0" err="1">
                <a:solidFill>
                  <a:srgbClr val="0070C0"/>
                </a:solidFill>
                <a:latin typeface="Times New Roman" panose="02020603050405020304" pitchFamily="18" charset="0"/>
                <a:cs typeface="Times New Roman" panose="02020603050405020304" pitchFamily="18" charset="0"/>
              </a:rPr>
              <a:t>ngầy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ngậy</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5CD47917-C768-4CF8-87AF-3E3C51D10DBA}"/>
              </a:ext>
            </a:extLst>
          </p:cNvPr>
          <p:cNvSpPr txBox="1"/>
          <p:nvPr/>
        </p:nvSpPr>
        <p:spPr>
          <a:xfrm>
            <a:off x="5381287" y="2251177"/>
            <a:ext cx="1032342" cy="438582"/>
          </a:xfrm>
          <a:prstGeom prst="rect">
            <a:avLst/>
          </a:prstGeom>
          <a:noFill/>
        </p:spPr>
        <p:txBody>
          <a:bodyPr wrap="square" lIns="68580" tIns="34290" rIns="68580" bIns="34290" rtlCol="0">
            <a:spAutoFit/>
          </a:bodyPr>
          <a:lstStyle/>
          <a:p>
            <a:pPr algn="just"/>
            <a:r>
              <a:rPr lang="en-US" sz="2400" dirty="0" err="1">
                <a:solidFill>
                  <a:srgbClr val="0070C0"/>
                </a:solidFill>
                <a:latin typeface="Times New Roman" panose="02020603050405020304" pitchFamily="18" charset="0"/>
                <a:cs typeface="Times New Roman" panose="02020603050405020304" pitchFamily="18" charset="0"/>
              </a:rPr>
              <a:t>ấm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sực</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1EA3332-062A-4D0E-A78E-B4E0920D082C}"/>
              </a:ext>
            </a:extLst>
          </p:cNvPr>
          <p:cNvSpPr txBox="1"/>
          <p:nvPr/>
        </p:nvSpPr>
        <p:spPr>
          <a:xfrm>
            <a:off x="7456990" y="2243400"/>
            <a:ext cx="684755" cy="438582"/>
          </a:xfrm>
          <a:prstGeom prst="rect">
            <a:avLst/>
          </a:prstGeom>
          <a:noFill/>
        </p:spPr>
        <p:txBody>
          <a:bodyPr wrap="square" lIns="68580" tIns="34290" rIns="68580" bIns="34290" rtlCol="0">
            <a:spAutoFit/>
          </a:bodyPr>
          <a:lstStyle/>
          <a:p>
            <a:pPr algn="just"/>
            <a:r>
              <a:rPr lang="en-US" sz="2400" dirty="0" err="1">
                <a:solidFill>
                  <a:srgbClr val="0070C0"/>
                </a:solidFill>
                <a:latin typeface="Times New Roman" panose="02020603050405020304" pitchFamily="18" charset="0"/>
                <a:cs typeface="Times New Roman" panose="02020603050405020304" pitchFamily="18" charset="0"/>
              </a:rPr>
              <a:t>ngõ</a:t>
            </a:r>
            <a:r>
              <a:rPr lang="en-US" sz="2400" dirty="0">
                <a:solidFill>
                  <a:srgbClr val="0070C0"/>
                </a:solidFill>
                <a:latin typeface="Times New Roman" panose="02020603050405020304" pitchFamily="18" charset="0"/>
                <a:cs typeface="Times New Roman" panose="02020603050405020304" pitchFamily="18" charset="0"/>
              </a:rPr>
              <a:t> </a:t>
            </a:r>
          </a:p>
        </p:txBody>
      </p:sp>
      <p:sp>
        <p:nvSpPr>
          <p:cNvPr id="21" name="TextBox 20">
            <a:extLst>
              <a:ext uri="{FF2B5EF4-FFF2-40B4-BE49-F238E27FC236}">
                <a16:creationId xmlns:a16="http://schemas.microsoft.com/office/drawing/2014/main" id="{88F880B8-8E46-4964-997D-D751633B8FEC}"/>
              </a:ext>
            </a:extLst>
          </p:cNvPr>
          <p:cNvSpPr txBox="1"/>
          <p:nvPr/>
        </p:nvSpPr>
        <p:spPr>
          <a:xfrm>
            <a:off x="148266" y="4080678"/>
            <a:ext cx="2118589" cy="807913"/>
          </a:xfrm>
          <a:prstGeom prst="rect">
            <a:avLst/>
          </a:prstGeom>
          <a:noFill/>
        </p:spPr>
        <p:txBody>
          <a:bodyPr wrap="square" lIns="68580" tIns="34290" rIns="68580" bIns="34290" rtlCol="0">
            <a:spAutoFit/>
          </a:bodyPr>
          <a:lstStyle/>
          <a:p>
            <a:pPr algn="just"/>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trắng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muốt</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27" name="Flowchart: Terminator 26">
            <a:extLst>
              <a:ext uri="{FF2B5EF4-FFF2-40B4-BE49-F238E27FC236}">
                <a16:creationId xmlns:a16="http://schemas.microsoft.com/office/drawing/2014/main" id="{AE814E73-1574-4874-B7D8-530A76D13D5D}"/>
              </a:ext>
            </a:extLst>
          </p:cNvPr>
          <p:cNvSpPr/>
          <p:nvPr/>
        </p:nvSpPr>
        <p:spPr>
          <a:xfrm>
            <a:off x="1027843" y="292330"/>
            <a:ext cx="2478024" cy="511469"/>
          </a:xfrm>
          <a:prstGeom prst="flowChartTerminator">
            <a:avLst/>
          </a:prstGeom>
          <a:solidFill>
            <a:schemeClr val="accent4">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sz="2400" b="1" dirty="0">
                <a:solidFill>
                  <a:schemeClr val="bg1"/>
                </a:solidFill>
                <a:latin typeface="Times New Roman" panose="02020603050405020304" pitchFamily="18" charset="0"/>
                <a:cs typeface="Times New Roman" panose="02020603050405020304" pitchFamily="18" charset="0"/>
              </a:rPr>
              <a:t>LUYỆN ĐỌC</a:t>
            </a:r>
          </a:p>
        </p:txBody>
      </p:sp>
      <p:pic>
        <p:nvPicPr>
          <p:cNvPr id="2" name="Picture 1"/>
          <p:cNvPicPr>
            <a:picLocks noChangeAspect="1"/>
          </p:cNvPicPr>
          <p:nvPr/>
        </p:nvPicPr>
        <p:blipFill>
          <a:blip r:embed="rId2"/>
          <a:stretch>
            <a:fillRect/>
          </a:stretch>
        </p:blipFill>
        <p:spPr>
          <a:xfrm>
            <a:off x="4940" y="-18989"/>
            <a:ext cx="1238987" cy="391268"/>
          </a:xfrm>
          <a:prstGeom prst="rect">
            <a:avLst/>
          </a:prstGeom>
        </p:spPr>
      </p:pic>
      <p:pic>
        <p:nvPicPr>
          <p:cNvPr id="3" name="Picture 2"/>
          <p:cNvPicPr>
            <a:picLocks noChangeAspect="1"/>
          </p:cNvPicPr>
          <p:nvPr/>
        </p:nvPicPr>
        <p:blipFill>
          <a:blip r:embed="rId2"/>
          <a:stretch>
            <a:fillRect/>
          </a:stretch>
        </p:blipFill>
        <p:spPr>
          <a:xfrm>
            <a:off x="7799368" y="-9186"/>
            <a:ext cx="1344632" cy="394193"/>
          </a:xfrm>
          <a:prstGeom prst="rect">
            <a:avLst/>
          </a:prstGeom>
        </p:spPr>
      </p:pic>
      <p:sp>
        <p:nvSpPr>
          <p:cNvPr id="19" name="TextBox 18">
            <a:extLst>
              <a:ext uri="{FF2B5EF4-FFF2-40B4-BE49-F238E27FC236}">
                <a16:creationId xmlns:a16="http://schemas.microsoft.com/office/drawing/2014/main" id="{F1EA3332-062A-4D0E-A78E-B4E0920D082C}"/>
              </a:ext>
            </a:extLst>
          </p:cNvPr>
          <p:cNvSpPr txBox="1"/>
          <p:nvPr/>
        </p:nvSpPr>
        <p:spPr>
          <a:xfrm>
            <a:off x="7972461" y="2251177"/>
            <a:ext cx="1171539" cy="438582"/>
          </a:xfrm>
          <a:prstGeom prst="rect">
            <a:avLst/>
          </a:prstGeom>
          <a:noFill/>
        </p:spPr>
        <p:txBody>
          <a:bodyPr wrap="square" lIns="68580" tIns="34290" rIns="68580" bIns="34290" rtlCol="0">
            <a:spAutoFit/>
          </a:bodyPr>
          <a:lstStyle/>
          <a:p>
            <a:pPr algn="just"/>
            <a:r>
              <a:rPr lang="en-US" sz="2400">
                <a:solidFill>
                  <a:srgbClr val="0070C0"/>
                </a:solidFill>
                <a:latin typeface="Times New Roman" panose="02020603050405020304" pitchFamily="18" charset="0"/>
                <a:cs typeface="Times New Roman" panose="02020603050405020304" pitchFamily="18" charset="0"/>
              </a:rPr>
              <a:t>ngách </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128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1" grpId="0"/>
      <p:bldP spid="27"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C096ADFF-73A3-4130-8B27-71A0F9A553BD}"/>
              </a:ext>
            </a:extLst>
          </p:cNvPr>
          <p:cNvSpPr txBox="1">
            <a:spLocks/>
          </p:cNvSpPr>
          <p:nvPr/>
        </p:nvSpPr>
        <p:spPr>
          <a:xfrm>
            <a:off x="570999" y="201309"/>
            <a:ext cx="7886700" cy="831601"/>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2100" b="1" dirty="0" err="1">
                <a:solidFill>
                  <a:srgbClr val="FF0000"/>
                </a:solidFill>
                <a:latin typeface="Times New Roman" panose="02020603050405020304" pitchFamily="18" charset="0"/>
                <a:cs typeface="Times New Roman" panose="02020603050405020304" pitchFamily="18" charset="0"/>
              </a:rPr>
              <a:t>Rơm</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tháng</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Mười</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CEAD3FB-3DAA-41DF-AA8B-3F14553CF7A6}"/>
              </a:ext>
            </a:extLst>
          </p:cNvPr>
          <p:cNvSpPr/>
          <p:nvPr/>
        </p:nvSpPr>
        <p:spPr>
          <a:xfrm>
            <a:off x="302117" y="2196910"/>
            <a:ext cx="8549120" cy="1054135"/>
          </a:xfrm>
          <a:prstGeom prst="rect">
            <a:avLst/>
          </a:prstGeom>
        </p:spPr>
        <p:txBody>
          <a:bodyPr wrap="square" lIns="68580" tIns="34290" rIns="68580" bIns="34290">
            <a:spAutoFit/>
          </a:bodyPr>
          <a:lstStyle/>
          <a:p>
            <a:pPr marL="128588" indent="257175">
              <a:spcBef>
                <a:spcPts val="450"/>
              </a:spcBef>
              <a:spcAft>
                <a:spcPts val="450"/>
              </a:spcAft>
            </a:pPr>
            <a:r>
              <a:rPr lang="vi-VN" sz="3200" dirty="0">
                <a:solidFill>
                  <a:prstClr val="black"/>
                </a:solidFill>
                <a:latin typeface="Times New Roman" panose="02020603050405020304" pitchFamily="18" charset="0"/>
                <a:cs typeface="Times New Roman" panose="02020603050405020304" pitchFamily="18" charset="0"/>
              </a:rPr>
              <a:t>Rơm như tấm thảm vàng khổng lồ và ấm sực trải khắp ngõ</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ngách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bờ</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tre</a:t>
            </a:r>
            <a:r>
              <a:rPr lang="en-US" sz="3200" dirty="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F0482688-9732-4297-B5B5-6FBDF3C978A6}"/>
              </a:ext>
            </a:extLst>
          </p:cNvPr>
          <p:cNvCxnSpPr/>
          <p:nvPr/>
        </p:nvCxnSpPr>
        <p:spPr>
          <a:xfrm flipH="1">
            <a:off x="3155936" y="2929848"/>
            <a:ext cx="69606" cy="3211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2BD986A-65CB-43B8-8CA2-9E66F06D3F19}"/>
              </a:ext>
            </a:extLst>
          </p:cNvPr>
          <p:cNvCxnSpPr/>
          <p:nvPr/>
        </p:nvCxnSpPr>
        <p:spPr>
          <a:xfrm flipH="1">
            <a:off x="8097405" y="2394047"/>
            <a:ext cx="86904" cy="329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F2D1213-EE82-49B9-AE30-6C576E672601}"/>
              </a:ext>
            </a:extLst>
          </p:cNvPr>
          <p:cNvCxnSpPr/>
          <p:nvPr/>
        </p:nvCxnSpPr>
        <p:spPr>
          <a:xfrm flipH="1">
            <a:off x="4345021" y="2900306"/>
            <a:ext cx="117093" cy="3284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Flowchart: Terminator 26">
            <a:extLst>
              <a:ext uri="{FF2B5EF4-FFF2-40B4-BE49-F238E27FC236}">
                <a16:creationId xmlns:a16="http://schemas.microsoft.com/office/drawing/2014/main" id="{AE814E73-1574-4874-B7D8-530A76D13D5D}"/>
              </a:ext>
            </a:extLst>
          </p:cNvPr>
          <p:cNvSpPr/>
          <p:nvPr/>
        </p:nvSpPr>
        <p:spPr>
          <a:xfrm>
            <a:off x="206926" y="444122"/>
            <a:ext cx="1813936" cy="374367"/>
          </a:xfrm>
          <a:prstGeom prst="flowChartTerminator">
            <a:avLst/>
          </a:prstGeom>
          <a:solidFill>
            <a:schemeClr val="accent4">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dirty="0">
                <a:solidFill>
                  <a:schemeClr val="bg1"/>
                </a:solidFill>
                <a:cs typeface="Times New Roman" panose="02020603050405020304" pitchFamily="18" charset="0"/>
              </a:rPr>
              <a:t>LUYỆN ĐỌC</a:t>
            </a:r>
          </a:p>
        </p:txBody>
      </p:sp>
      <p:pic>
        <p:nvPicPr>
          <p:cNvPr id="2" name="Picture 1"/>
          <p:cNvPicPr>
            <a:picLocks noChangeAspect="1"/>
          </p:cNvPicPr>
          <p:nvPr/>
        </p:nvPicPr>
        <p:blipFill>
          <a:blip r:embed="rId2"/>
          <a:stretch>
            <a:fillRect/>
          </a:stretch>
        </p:blipFill>
        <p:spPr>
          <a:xfrm>
            <a:off x="4940" y="-18989"/>
            <a:ext cx="1238987" cy="391268"/>
          </a:xfrm>
          <a:prstGeom prst="rect">
            <a:avLst/>
          </a:prstGeom>
        </p:spPr>
      </p:pic>
      <p:pic>
        <p:nvPicPr>
          <p:cNvPr id="3" name="Picture 2"/>
          <p:cNvPicPr>
            <a:picLocks noChangeAspect="1"/>
          </p:cNvPicPr>
          <p:nvPr/>
        </p:nvPicPr>
        <p:blipFill>
          <a:blip r:embed="rId2"/>
          <a:stretch>
            <a:fillRect/>
          </a:stretch>
        </p:blipFill>
        <p:spPr>
          <a:xfrm>
            <a:off x="7799368" y="-9186"/>
            <a:ext cx="1344632" cy="394193"/>
          </a:xfrm>
          <a:prstGeom prst="rect">
            <a:avLst/>
          </a:prstGeom>
        </p:spPr>
      </p:pic>
      <p:sp>
        <p:nvSpPr>
          <p:cNvPr id="4" name="Rectangle 3"/>
          <p:cNvSpPr/>
          <p:nvPr/>
        </p:nvSpPr>
        <p:spPr>
          <a:xfrm>
            <a:off x="624432" y="1676343"/>
            <a:ext cx="4570214" cy="561692"/>
          </a:xfrm>
          <a:prstGeom prst="rect">
            <a:avLst/>
          </a:prstGeom>
        </p:spPr>
        <p:txBody>
          <a:bodyPr lIns="68580" tIns="34290" rIns="68580" bIns="34290">
            <a:spAutoFit/>
          </a:bodyPr>
          <a:lstStyle/>
          <a:p>
            <a:r>
              <a:rPr lang="en-US" sz="3200" dirty="0" err="1">
                <a:latin typeface="Times New Roman" panose="02020603050405020304" pitchFamily="18" charset="0"/>
                <a:cs typeface="Times New Roman" panose="02020603050405020304" pitchFamily="18" charset="0"/>
              </a:rPr>
              <a:t>Luyện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a:t>
            </a:r>
          </a:p>
        </p:txBody>
      </p:sp>
      <p:cxnSp>
        <p:nvCxnSpPr>
          <p:cNvPr id="5" name="Straight Connector 4">
            <a:extLst>
              <a:ext uri="{FF2B5EF4-FFF2-40B4-BE49-F238E27FC236}">
                <a16:creationId xmlns:a16="http://schemas.microsoft.com/office/drawing/2014/main" id="{136D99C7-DCA3-4CF3-AE33-80ADA67C018E}"/>
              </a:ext>
            </a:extLst>
          </p:cNvPr>
          <p:cNvCxnSpPr/>
          <p:nvPr/>
        </p:nvCxnSpPr>
        <p:spPr>
          <a:xfrm flipH="1">
            <a:off x="4262652" y="2889915"/>
            <a:ext cx="117093" cy="3284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07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2000"/>
                                        <p:tgtEl>
                                          <p:spTgt spid="24"/>
                                        </p:tgtEl>
                                      </p:cBhvr>
                                    </p:animEffect>
                                  </p:childTnLst>
                                </p:cTn>
                              </p:par>
                              <p:par>
                                <p:cTn id="11" presetID="6" presetClass="entr" presetSubtype="16"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68" y="1612534"/>
            <a:ext cx="2350346" cy="35309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14249F1-F075-4BD9-A20D-7D09F6A79962}"/>
              </a:ext>
            </a:extLst>
          </p:cNvPr>
          <p:cNvSpPr/>
          <p:nvPr/>
        </p:nvSpPr>
        <p:spPr>
          <a:xfrm>
            <a:off x="-131910" y="510247"/>
            <a:ext cx="2782161" cy="577072"/>
          </a:xfrm>
          <a:prstGeom prst="rect">
            <a:avLst/>
          </a:prstGeom>
          <a:noFill/>
        </p:spPr>
        <p:txBody>
          <a:bodyPr wrap="square" lIns="68571" tIns="34286" rIns="68571" bIns="34286">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32"/>
            <a:r>
              <a:rPr lang="vi-VN" sz="3300" b="1" spc="38"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Chú</a:t>
            </a:r>
            <a:r>
              <a:rPr lang="en-US" sz="3300" b="1" spc="38"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r>
              <a:rPr lang="en-US" sz="3300" b="1" spc="38" dirty="0" err="1">
                <a:ln w="11430"/>
                <a:solidFill>
                  <a:srgbClr val="4472C4"/>
                </a:solidFill>
                <a:effectLst>
                  <a:outerShdw blurRad="76200" dist="50800" dir="5400000" algn="tl" rotWithShape="0">
                    <a:srgbClr val="000000">
                      <a:alpha val="65000"/>
                    </a:srgbClr>
                  </a:outerShdw>
                </a:effectLst>
                <a:latin typeface="+mj-lt"/>
                <a:cs typeface="Times New Roman" pitchFamily="18" charset="0"/>
              </a:rPr>
              <a:t>giải</a:t>
            </a:r>
            <a:r>
              <a:rPr lang="en-US" sz="3300" b="1" spc="38"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endParaRPr lang="en-US" sz="3300" b="1" spc="38" dirty="0">
              <a:ln w="11430"/>
              <a:solidFill>
                <a:srgbClr val="4472C4"/>
              </a:solidFill>
              <a:effectLst>
                <a:outerShdw blurRad="76200" dist="50800" dir="5400000" algn="tl" rotWithShape="0">
                  <a:srgbClr val="000000">
                    <a:alpha val="65000"/>
                  </a:srgbClr>
                </a:outerShdw>
              </a:effectLst>
              <a:latin typeface="UTM Avo"/>
              <a:cs typeface="Times New Roman" pitchFamily="18" charset="0"/>
            </a:endParaRPr>
          </a:p>
        </p:txBody>
      </p:sp>
      <p:sp>
        <p:nvSpPr>
          <p:cNvPr id="9" name="Oval 8">
            <a:extLst>
              <a:ext uri="{FF2B5EF4-FFF2-40B4-BE49-F238E27FC236}">
                <a16:creationId xmlns:a16="http://schemas.microsoft.com/office/drawing/2014/main" id="{3C3376B3-7863-40D2-89D3-51E529D75339}"/>
              </a:ext>
            </a:extLst>
          </p:cNvPr>
          <p:cNvSpPr/>
          <p:nvPr/>
        </p:nvSpPr>
        <p:spPr>
          <a:xfrm>
            <a:off x="7631207" y="2364828"/>
            <a:ext cx="693500" cy="3464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 name="AutoShape 2" descr="Chú cần vụ là người thực hiện nhiệm vụ gì ? Đọc truyện Chiế">
            <a:extLst>
              <a:ext uri="{FF2B5EF4-FFF2-40B4-BE49-F238E27FC236}">
                <a16:creationId xmlns:a16="http://schemas.microsoft.com/office/drawing/2014/main" id="{77F2C79A-8F16-4D25-AA99-FF3F4E52D3EE}"/>
              </a:ext>
            </a:extLst>
          </p:cNvPr>
          <p:cNvSpPr>
            <a:spLocks noChangeAspect="1" noChangeArrowheads="1"/>
          </p:cNvSpPr>
          <p:nvPr/>
        </p:nvSpPr>
        <p:spPr bwMode="auto">
          <a:xfrm>
            <a:off x="4457090" y="2457450"/>
            <a:ext cx="22863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07D322AE-8BC7-4DF1-99C9-9CF84C283D67}"/>
              </a:ext>
            </a:extLst>
          </p:cNvPr>
          <p:cNvSpPr txBox="1"/>
          <p:nvPr/>
        </p:nvSpPr>
        <p:spPr>
          <a:xfrm>
            <a:off x="1261227" y="1227434"/>
            <a:ext cx="2815184" cy="561692"/>
          </a:xfrm>
          <a:prstGeom prst="rect">
            <a:avLst/>
          </a:prstGeom>
          <a:noFill/>
        </p:spPr>
        <p:txBody>
          <a:bodyPr wrap="square" lIns="68580" tIns="34290" rIns="68580" bIns="34290" rtlCol="0">
            <a:spAutoFit/>
          </a:bodyPr>
          <a:lstStyle/>
          <a:p>
            <a:r>
              <a:rPr lang="en-US" sz="3200" b="1" dirty="0" err="1">
                <a:solidFill>
                  <a:srgbClr val="C00000"/>
                </a:solidFill>
                <a:latin typeface="Times New Roman" panose="02020603050405020304" pitchFamily="18" charset="0"/>
                <a:cs typeface="Times New Roman" panose="02020603050405020304" pitchFamily="18" charset="0"/>
              </a:rPr>
              <a:t>Rơm</a:t>
            </a:r>
            <a:r>
              <a:rPr lang="en-US" sz="3200" b="1" dirty="0">
                <a:solidFill>
                  <a:srgbClr val="C00000"/>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A5D3F50-9111-4DC5-82B8-CF74553A049C}"/>
              </a:ext>
            </a:extLst>
          </p:cNvPr>
          <p:cNvSpPr txBox="1"/>
          <p:nvPr/>
        </p:nvSpPr>
        <p:spPr>
          <a:xfrm>
            <a:off x="5429082" y="3378017"/>
            <a:ext cx="3375382" cy="561692"/>
          </a:xfrm>
          <a:prstGeom prst="rect">
            <a:avLst/>
          </a:prstGeom>
          <a:noFill/>
        </p:spPr>
        <p:txBody>
          <a:bodyPr wrap="square" lIns="68580" tIns="34290" rIns="68580" bIns="34290" rtlCol="0">
            <a:spAutoFit/>
          </a:bodyPr>
          <a:lstStyle/>
          <a:p>
            <a:pPr algn="just"/>
            <a:r>
              <a:rPr lang="en-US" sz="3200" b="1" dirty="0" err="1">
                <a:solidFill>
                  <a:srgbClr val="C00000"/>
                </a:solidFill>
                <a:latin typeface="Times New Roman" panose="02020603050405020304" pitchFamily="18" charset="0"/>
                <a:cs typeface="Times New Roman" panose="02020603050405020304" pitchFamily="18" charset="0"/>
              </a:rPr>
              <a:t>Nắng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hanh</a:t>
            </a:r>
            <a:r>
              <a:rPr lang="en-US" sz="3200" b="1" dirty="0">
                <a:solidFill>
                  <a:srgbClr val="C00000"/>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0A6C0D9-217A-4A8C-94B8-2931A3100495}"/>
              </a:ext>
            </a:extLst>
          </p:cNvPr>
          <p:cNvPicPr>
            <a:picLocks noChangeAspect="1"/>
          </p:cNvPicPr>
          <p:nvPr/>
        </p:nvPicPr>
        <p:blipFill>
          <a:blip r:embed="rId3"/>
          <a:stretch>
            <a:fillRect/>
          </a:stretch>
        </p:blipFill>
        <p:spPr>
          <a:xfrm>
            <a:off x="1521446" y="2711237"/>
            <a:ext cx="2738057" cy="2212635"/>
          </a:xfrm>
          <a:prstGeom prst="rect">
            <a:avLst/>
          </a:prstGeom>
        </p:spPr>
      </p:pic>
      <p:pic>
        <p:nvPicPr>
          <p:cNvPr id="2" name="Picture 1">
            <a:extLst>
              <a:ext uri="{FF2B5EF4-FFF2-40B4-BE49-F238E27FC236}">
                <a16:creationId xmlns:a16="http://schemas.microsoft.com/office/drawing/2014/main" id="{F471342A-A0B9-451F-900A-512754B2039C}"/>
              </a:ext>
            </a:extLst>
          </p:cNvPr>
          <p:cNvPicPr>
            <a:picLocks noChangeAspect="1"/>
          </p:cNvPicPr>
          <p:nvPr/>
        </p:nvPicPr>
        <p:blipFill>
          <a:blip r:embed="rId4"/>
          <a:stretch>
            <a:fillRect/>
          </a:stretch>
        </p:blipFill>
        <p:spPr>
          <a:xfrm>
            <a:off x="5502570" y="939792"/>
            <a:ext cx="3375382" cy="2212635"/>
          </a:xfrm>
          <a:prstGeom prst="rect">
            <a:avLst/>
          </a:prstGeom>
        </p:spPr>
      </p:pic>
      <p:pic>
        <p:nvPicPr>
          <p:cNvPr id="7" name="Picture 6"/>
          <p:cNvPicPr>
            <a:picLocks noChangeAspect="1"/>
          </p:cNvPicPr>
          <p:nvPr/>
        </p:nvPicPr>
        <p:blipFill>
          <a:blip r:embed="rId5"/>
          <a:stretch>
            <a:fillRect/>
          </a:stretch>
        </p:blipFill>
        <p:spPr>
          <a:xfrm>
            <a:off x="0" y="1"/>
            <a:ext cx="1259170" cy="388961"/>
          </a:xfrm>
          <a:prstGeom prst="rect">
            <a:avLst/>
          </a:prstGeom>
        </p:spPr>
      </p:pic>
      <p:pic>
        <p:nvPicPr>
          <p:cNvPr id="8" name="Picture 7"/>
          <p:cNvPicPr>
            <a:picLocks noChangeAspect="1"/>
          </p:cNvPicPr>
          <p:nvPr/>
        </p:nvPicPr>
        <p:blipFill>
          <a:blip r:embed="rId5"/>
          <a:stretch>
            <a:fillRect/>
          </a:stretch>
        </p:blipFill>
        <p:spPr>
          <a:xfrm>
            <a:off x="7831422" y="11706"/>
            <a:ext cx="1312578" cy="298580"/>
          </a:xfrm>
          <a:prstGeom prst="rect">
            <a:avLst/>
          </a:prstGeom>
        </p:spPr>
      </p:pic>
      <p:sp>
        <p:nvSpPr>
          <p:cNvPr id="14" name="TextBox 13">
            <a:extLst>
              <a:ext uri="{FF2B5EF4-FFF2-40B4-BE49-F238E27FC236}">
                <a16:creationId xmlns:a16="http://schemas.microsoft.com/office/drawing/2014/main" id="{07D322AE-8BC7-4DF1-99C9-9CF84C283D67}"/>
              </a:ext>
            </a:extLst>
          </p:cNvPr>
          <p:cNvSpPr txBox="1"/>
          <p:nvPr/>
        </p:nvSpPr>
        <p:spPr>
          <a:xfrm>
            <a:off x="1259170" y="1239528"/>
            <a:ext cx="3848227" cy="1546577"/>
          </a:xfrm>
          <a:prstGeom prst="rect">
            <a:avLst/>
          </a:prstGeom>
          <a:noFill/>
        </p:spPr>
        <p:txBody>
          <a:bodyPr wrap="square" lIns="68580" tIns="34290" rIns="68580" bIns="34290" rtlCol="0">
            <a:spAutoFit/>
          </a:bodyPr>
          <a:lstStyle/>
          <a:p>
            <a:pPr algn="just"/>
            <a:r>
              <a:rPr lang="en-US" sz="3200" b="1" dirty="0" err="1">
                <a:solidFill>
                  <a:srgbClr val="C00000"/>
                </a:solidFill>
                <a:latin typeface="Times New Roman" panose="02020603050405020304" pitchFamily="18" charset="0"/>
                <a:cs typeface="Times New Roman" panose="02020603050405020304" pitchFamily="18" charset="0"/>
              </a:rPr>
              <a:t>Rơm</a:t>
            </a:r>
            <a:r>
              <a:rPr lang="en-US" sz="3200" b="1" dirty="0">
                <a:solidFill>
                  <a:srgbClr val="C0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lúa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hạt</a:t>
            </a:r>
            <a:r>
              <a:rPr lang="en-US" sz="3200"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DA5D3F50-9111-4DC5-82B8-CF74553A049C}"/>
              </a:ext>
            </a:extLst>
          </p:cNvPr>
          <p:cNvSpPr txBox="1"/>
          <p:nvPr/>
        </p:nvSpPr>
        <p:spPr>
          <a:xfrm>
            <a:off x="5429082" y="3378017"/>
            <a:ext cx="3375382" cy="1054135"/>
          </a:xfrm>
          <a:prstGeom prst="rect">
            <a:avLst/>
          </a:prstGeom>
          <a:noFill/>
        </p:spPr>
        <p:txBody>
          <a:bodyPr wrap="square" lIns="68580" tIns="34290" rIns="68580" bIns="34290" rtlCol="0">
            <a:spAutoFit/>
          </a:bodyPr>
          <a:lstStyle/>
          <a:p>
            <a:r>
              <a:rPr lang="en-US" sz="3200" b="1">
                <a:solidFill>
                  <a:srgbClr val="C00000"/>
                </a:solidFill>
                <a:latin typeface="Times New Roman" panose="02020603050405020304" pitchFamily="18" charset="0"/>
                <a:cs typeface="Times New Roman" panose="02020603050405020304" pitchFamily="18" charset="0"/>
              </a:rPr>
              <a:t>Nắng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a:solidFill>
                  <a:srgbClr val="C00000"/>
                </a:solidFill>
                <a:latin typeface="Times New Roman" panose="02020603050405020304" pitchFamily="18" charset="0"/>
                <a:cs typeface="Times New Roman" panose="02020603050405020304" pitchFamily="18" charset="0"/>
              </a:rPr>
              <a:t>hanh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lạnh</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964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barn(inVertical)">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68" y="1612534"/>
            <a:ext cx="2350346" cy="35309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14249F1-F075-4BD9-A20D-7D09F6A79962}"/>
              </a:ext>
            </a:extLst>
          </p:cNvPr>
          <p:cNvSpPr/>
          <p:nvPr/>
        </p:nvSpPr>
        <p:spPr>
          <a:xfrm>
            <a:off x="-95269" y="310285"/>
            <a:ext cx="2724511" cy="500129"/>
          </a:xfrm>
          <a:prstGeom prst="rect">
            <a:avLst/>
          </a:prstGeom>
          <a:noFill/>
        </p:spPr>
        <p:txBody>
          <a:bodyPr wrap="square" lIns="68571" tIns="34286" rIns="68571" bIns="34286">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32">
              <a:defRPr/>
            </a:pPr>
            <a:r>
              <a:rPr lang="vi-VN" sz="2800" b="1" spc="38" dirty="0">
                <a:ln w="11430"/>
                <a:solidFill>
                  <a:srgbClr val="4472C4"/>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Chú</a:t>
            </a:r>
            <a:r>
              <a:rPr lang="en-US" sz="2800" b="1" spc="38" dirty="0">
                <a:ln w="11430"/>
                <a:solidFill>
                  <a:srgbClr val="4472C4"/>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38" dirty="0" err="1">
                <a:ln w="11430"/>
                <a:solidFill>
                  <a:srgbClr val="4472C4"/>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giải</a:t>
            </a:r>
            <a:r>
              <a:rPr lang="en-US" sz="2800" b="1" spc="38" dirty="0">
                <a:ln w="11430"/>
                <a:solidFill>
                  <a:srgbClr val="4472C4"/>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p:txBody>
      </p:sp>
      <p:sp>
        <p:nvSpPr>
          <p:cNvPr id="9" name="Oval 8">
            <a:extLst>
              <a:ext uri="{FF2B5EF4-FFF2-40B4-BE49-F238E27FC236}">
                <a16:creationId xmlns:a16="http://schemas.microsoft.com/office/drawing/2014/main" id="{3C3376B3-7863-40D2-89D3-51E529D75339}"/>
              </a:ext>
            </a:extLst>
          </p:cNvPr>
          <p:cNvSpPr/>
          <p:nvPr/>
        </p:nvSpPr>
        <p:spPr>
          <a:xfrm>
            <a:off x="7631207" y="2364828"/>
            <a:ext cx="693500" cy="3464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sz="2800">
              <a:solidFill>
                <a:prstClr val="white"/>
              </a:solidFill>
              <a:latin typeface="Times New Roman" panose="02020603050405020304" pitchFamily="18" charset="0"/>
              <a:cs typeface="Times New Roman" panose="02020603050405020304" pitchFamily="18" charset="0"/>
            </a:endParaRPr>
          </a:p>
        </p:txBody>
      </p:sp>
      <p:sp>
        <p:nvSpPr>
          <p:cNvPr id="3" name="AutoShape 2" descr="Chú cần vụ là người thực hiện nhiệm vụ gì ? Đọc truyện Chiế">
            <a:extLst>
              <a:ext uri="{FF2B5EF4-FFF2-40B4-BE49-F238E27FC236}">
                <a16:creationId xmlns:a16="http://schemas.microsoft.com/office/drawing/2014/main" id="{77F2C79A-8F16-4D25-AA99-FF3F4E52D3EE}"/>
              </a:ext>
            </a:extLst>
          </p:cNvPr>
          <p:cNvSpPr>
            <a:spLocks noChangeAspect="1" noChangeArrowheads="1"/>
          </p:cNvSpPr>
          <p:nvPr/>
        </p:nvSpPr>
        <p:spPr bwMode="auto">
          <a:xfrm>
            <a:off x="4457090" y="2457450"/>
            <a:ext cx="22863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2800">
              <a:solidFill>
                <a:prstClr val="black"/>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07D322AE-8BC7-4DF1-99C9-9CF84C283D67}"/>
              </a:ext>
            </a:extLst>
          </p:cNvPr>
          <p:cNvSpPr txBox="1"/>
          <p:nvPr/>
        </p:nvSpPr>
        <p:spPr>
          <a:xfrm>
            <a:off x="1703210" y="3651514"/>
            <a:ext cx="3104230" cy="500137"/>
          </a:xfrm>
          <a:prstGeom prst="rect">
            <a:avLst/>
          </a:prstGeom>
          <a:noFill/>
        </p:spPr>
        <p:txBody>
          <a:bodyPr wrap="square" lIns="68580" tIns="34290" rIns="68580" bIns="34290" rtlCol="0">
            <a:spAutoFit/>
          </a:bodyPr>
          <a:lstStyle/>
          <a:p>
            <a:pPr>
              <a:defRPr/>
            </a:pPr>
            <a:r>
              <a:rPr lang="en-US" sz="2800" b="1" dirty="0" err="1">
                <a:solidFill>
                  <a:srgbClr val="C00000"/>
                </a:solidFill>
                <a:latin typeface="Times New Roman" panose="02020603050405020304" pitchFamily="18" charset="0"/>
                <a:cs typeface="Times New Roman" panose="02020603050405020304" pitchFamily="18" charset="0"/>
              </a:rPr>
              <a:t>Hổ</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phách</a:t>
            </a:r>
            <a:r>
              <a:rPr lang="en-US" sz="2800" b="1" dirty="0">
                <a:solidFill>
                  <a:srgbClr val="C00000"/>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A5D3F50-9111-4DC5-82B8-CF74553A049C}"/>
              </a:ext>
            </a:extLst>
          </p:cNvPr>
          <p:cNvSpPr txBox="1"/>
          <p:nvPr/>
        </p:nvSpPr>
        <p:spPr>
          <a:xfrm>
            <a:off x="5711731" y="3181810"/>
            <a:ext cx="3375382" cy="500137"/>
          </a:xfrm>
          <a:prstGeom prst="rect">
            <a:avLst/>
          </a:prstGeom>
          <a:noFill/>
        </p:spPr>
        <p:txBody>
          <a:bodyPr wrap="square" lIns="68580" tIns="34290" rIns="68580" bIns="34290" rtlCol="0">
            <a:spAutoFit/>
          </a:bodyPr>
          <a:lstStyle/>
          <a:p>
            <a:pPr>
              <a:defRPr/>
            </a:pPr>
            <a:r>
              <a:rPr lang="en-US" sz="2800" b="1" dirty="0" err="1">
                <a:solidFill>
                  <a:srgbClr val="C00000"/>
                </a:solidFill>
                <a:latin typeface="Times New Roman" panose="02020603050405020304" pitchFamily="18" charset="0"/>
                <a:cs typeface="Times New Roman" panose="02020603050405020304" pitchFamily="18" charset="0"/>
              </a:rPr>
              <a:t>Dệ</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tường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vệ</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tường</a:t>
            </a:r>
            <a:r>
              <a:rPr lang="en-US" sz="2800" b="1" dirty="0">
                <a:solidFill>
                  <a:srgbClr val="C0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D68A1C84-761A-43A9-AD82-258C16C12A6D}"/>
              </a:ext>
            </a:extLst>
          </p:cNvPr>
          <p:cNvPicPr>
            <a:picLocks noChangeAspect="1"/>
          </p:cNvPicPr>
          <p:nvPr/>
        </p:nvPicPr>
        <p:blipFill>
          <a:blip r:embed="rId3"/>
          <a:stretch>
            <a:fillRect/>
          </a:stretch>
        </p:blipFill>
        <p:spPr>
          <a:xfrm>
            <a:off x="1703210" y="1610980"/>
            <a:ext cx="3470980" cy="1692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19ED306-3D10-4A4D-AC40-FEA8898BA9A7}"/>
              </a:ext>
            </a:extLst>
          </p:cNvPr>
          <p:cNvPicPr>
            <a:picLocks noChangeAspect="1"/>
          </p:cNvPicPr>
          <p:nvPr/>
        </p:nvPicPr>
        <p:blipFill>
          <a:blip r:embed="rId4"/>
          <a:stretch>
            <a:fillRect/>
          </a:stretch>
        </p:blipFill>
        <p:spPr>
          <a:xfrm>
            <a:off x="5993196" y="553045"/>
            <a:ext cx="2458365" cy="245804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Picture 6"/>
          <p:cNvPicPr>
            <a:picLocks noChangeAspect="1"/>
          </p:cNvPicPr>
          <p:nvPr/>
        </p:nvPicPr>
        <p:blipFill>
          <a:blip r:embed="rId5"/>
          <a:stretch>
            <a:fillRect/>
          </a:stretch>
        </p:blipFill>
        <p:spPr>
          <a:xfrm>
            <a:off x="1" y="0"/>
            <a:ext cx="1207983" cy="310285"/>
          </a:xfrm>
          <a:prstGeom prst="rect">
            <a:avLst/>
          </a:prstGeom>
        </p:spPr>
      </p:pic>
      <p:pic>
        <p:nvPicPr>
          <p:cNvPr id="8" name="Picture 7"/>
          <p:cNvPicPr>
            <a:picLocks noChangeAspect="1"/>
          </p:cNvPicPr>
          <p:nvPr/>
        </p:nvPicPr>
        <p:blipFill>
          <a:blip r:embed="rId5"/>
          <a:stretch>
            <a:fillRect/>
          </a:stretch>
        </p:blipFill>
        <p:spPr>
          <a:xfrm>
            <a:off x="7821186" y="0"/>
            <a:ext cx="1322814" cy="310285"/>
          </a:xfrm>
          <a:prstGeom prst="rect">
            <a:avLst/>
          </a:prstGeom>
        </p:spPr>
      </p:pic>
      <p:sp>
        <p:nvSpPr>
          <p:cNvPr id="12" name="TextBox 11">
            <a:extLst>
              <a:ext uri="{FF2B5EF4-FFF2-40B4-BE49-F238E27FC236}">
                <a16:creationId xmlns:a16="http://schemas.microsoft.com/office/drawing/2014/main" id="{07D322AE-8BC7-4DF1-99C9-9CF84C283D67}"/>
              </a:ext>
            </a:extLst>
          </p:cNvPr>
          <p:cNvSpPr txBox="1"/>
          <p:nvPr/>
        </p:nvSpPr>
        <p:spPr>
          <a:xfrm>
            <a:off x="1703210" y="3651514"/>
            <a:ext cx="3838054" cy="1361911"/>
          </a:xfrm>
          <a:prstGeom prst="rect">
            <a:avLst/>
          </a:prstGeom>
          <a:noFill/>
        </p:spPr>
        <p:txBody>
          <a:bodyPr wrap="square" lIns="68580" tIns="34290" rIns="68580" bIns="34290" rtlCol="0">
            <a:spAutoFit/>
          </a:bodyPr>
          <a:lstStyle/>
          <a:p>
            <a:pPr>
              <a:defRPr/>
            </a:pPr>
            <a:r>
              <a:rPr lang="en-US" sz="2800" b="1" dirty="0" err="1">
                <a:solidFill>
                  <a:srgbClr val="C00000"/>
                </a:solidFill>
                <a:latin typeface="Times New Roman" panose="02020603050405020304" pitchFamily="18" charset="0"/>
                <a:cs typeface="Times New Roman" panose="02020603050405020304" pitchFamily="18" charset="0"/>
              </a:rPr>
              <a:t>Hổ</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phách</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nhựa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màu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suốt</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DA5D3F50-9111-4DC5-82B8-CF74553A049C}"/>
              </a:ext>
            </a:extLst>
          </p:cNvPr>
          <p:cNvSpPr txBox="1"/>
          <p:nvPr/>
        </p:nvSpPr>
        <p:spPr>
          <a:xfrm>
            <a:off x="5711731" y="3181810"/>
            <a:ext cx="3470980" cy="931024"/>
          </a:xfrm>
          <a:prstGeom prst="rect">
            <a:avLst/>
          </a:prstGeom>
          <a:noFill/>
        </p:spPr>
        <p:txBody>
          <a:bodyPr wrap="square" lIns="68580" tIns="34290" rIns="68580" bIns="34290" rtlCol="0">
            <a:spAutoFit/>
          </a:bodyPr>
          <a:lstStyle/>
          <a:p>
            <a:pPr>
              <a:defRPr/>
            </a:pPr>
            <a:r>
              <a:rPr lang="en-US" sz="2800" b="1" dirty="0" err="1">
                <a:solidFill>
                  <a:srgbClr val="C00000"/>
                </a:solidFill>
                <a:latin typeface="Times New Roman" panose="02020603050405020304" pitchFamily="18" charset="0"/>
                <a:cs typeface="Times New Roman" panose="02020603050405020304" pitchFamily="18" charset="0"/>
              </a:rPr>
              <a:t>Dệ</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tường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vệ</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tường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rìa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tường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7331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F64D0-14D1-4D8C-A60E-D17BB12DF31C}"/>
              </a:ext>
            </a:extLst>
          </p:cNvPr>
          <p:cNvSpPr/>
          <p:nvPr/>
        </p:nvSpPr>
        <p:spPr>
          <a:xfrm>
            <a:off x="175536" y="779584"/>
            <a:ext cx="8832599" cy="3372718"/>
          </a:xfrm>
          <a:prstGeom prst="rect">
            <a:avLst/>
          </a:prstGeom>
        </p:spPr>
        <p:txBody>
          <a:bodyPr wrap="square" lIns="68580" tIns="34290" rIns="68580" bIns="34290">
            <a:spAutoFit/>
          </a:bodyPr>
          <a:lstStyle/>
          <a:p>
            <a:pPr indent="342900" algn="just">
              <a:spcBef>
                <a:spcPts val="450"/>
              </a:spcBef>
              <a:spcAft>
                <a:spcPts val="450"/>
              </a:spcAft>
              <a:defRPr/>
            </a:pPr>
            <a:r>
              <a:rPr lang="vi-VN" sz="2200" dirty="0">
                <a:solidFill>
                  <a:prstClr val="black"/>
                </a:solidFill>
                <a:latin typeface="Times New Roman" panose="02020603050405020304" pitchFamily="18" charset="0"/>
                <a:cs typeface="Times New Roman" panose="02020603050405020304" pitchFamily="18" charset="0"/>
              </a:rPr>
              <a:t> 1. Tôi nhớ những mùa gặt tuổi thơ. Nhớ cái nắng hanh tháng Mười trong như hổ phách. Những con đường làng đầy rơm vàng óng ánh. Rơm phơi héo tỏa mùi hương thơm ngầy ngậy.</a:t>
            </a:r>
          </a:p>
          <a:p>
            <a:pPr indent="342900" algn="just">
              <a:spcBef>
                <a:spcPts val="450"/>
              </a:spcBef>
              <a:spcAft>
                <a:spcPts val="450"/>
              </a:spcAft>
              <a:defRPr/>
            </a:pPr>
            <a:r>
              <a:rPr lang="vi-VN" sz="2200" dirty="0">
                <a:solidFill>
                  <a:prstClr val="black"/>
                </a:solidFill>
                <a:latin typeface="Times New Roman" panose="02020603050405020304" pitchFamily="18" charset="0"/>
                <a:cs typeface="Times New Roman" panose="02020603050405020304" pitchFamily="18" charset="0"/>
              </a:rPr>
              <a:t>2. Bọn trẻ con chạy nhảy trên những con đường rơm, sân rơm nô đùa. Rơm như tấm thảm vàng khổng lồ và ấm sực trải khắp ngõ ngách, bờ tre. Bất cứ chỗ nào bọn trẻ cũng nằm lăn ra để sưởi nắng hoặc lăn lộn, vật nhau, chơi trò đi lộn đầu xuống </a:t>
            </a:r>
            <a:r>
              <a:rPr lang="vi-VN" sz="2200">
                <a:solidFill>
                  <a:prstClr val="black"/>
                </a:solidFill>
                <a:latin typeface="Times New Roman" panose="02020603050405020304" pitchFamily="18" charset="0"/>
                <a:cs typeface="Times New Roman" panose="02020603050405020304" pitchFamily="18" charset="0"/>
              </a:rPr>
              <a:t>đất.</a:t>
            </a:r>
            <a:endParaRPr lang="en-US" sz="2200">
              <a:solidFill>
                <a:prstClr val="black"/>
              </a:solidFill>
              <a:latin typeface="Times New Roman" panose="02020603050405020304" pitchFamily="18" charset="0"/>
              <a:cs typeface="Times New Roman" panose="02020603050405020304" pitchFamily="18" charset="0"/>
            </a:endParaRPr>
          </a:p>
          <a:p>
            <a:pPr indent="342900" algn="just">
              <a:spcBef>
                <a:spcPts val="450"/>
              </a:spcBef>
              <a:spcAft>
                <a:spcPts val="450"/>
              </a:spcAft>
              <a:defRPr/>
            </a:pPr>
            <a:br>
              <a:rPr lang="vi-VN" sz="2200" dirty="0">
                <a:solidFill>
                  <a:prstClr val="black"/>
                </a:solidFill>
                <a:latin typeface="Times New Roman" panose="02020603050405020304" pitchFamily="18" charset="0"/>
                <a:cs typeface="Times New Roman" panose="02020603050405020304" pitchFamily="18" charset="0"/>
              </a:rPr>
            </a:br>
            <a:endParaRPr lang="vi-VN" sz="2200" dirty="0">
              <a:solidFill>
                <a:prstClr val="black"/>
              </a:solidFill>
              <a:latin typeface="Times New Roman" panose="02020603050405020304" pitchFamily="18" charset="0"/>
              <a:cs typeface="Times New Roman" panose="02020603050405020304" pitchFamily="18" charset="0"/>
            </a:endParaRPr>
          </a:p>
        </p:txBody>
      </p:sp>
      <p:sp>
        <p:nvSpPr>
          <p:cNvPr id="9" name="Title 4">
            <a:extLst>
              <a:ext uri="{FF2B5EF4-FFF2-40B4-BE49-F238E27FC236}">
                <a16:creationId xmlns:a16="http://schemas.microsoft.com/office/drawing/2014/main" id="{C096ADFF-73A3-4130-8B27-71A0F9A553BD}"/>
              </a:ext>
            </a:extLst>
          </p:cNvPr>
          <p:cNvSpPr txBox="1">
            <a:spLocks/>
          </p:cNvSpPr>
          <p:nvPr/>
        </p:nvSpPr>
        <p:spPr>
          <a:xfrm>
            <a:off x="570999" y="201309"/>
            <a:ext cx="7886700" cy="831601"/>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2400" b="1">
                <a:solidFill>
                  <a:srgbClr val="FF0000"/>
                </a:solidFill>
                <a:latin typeface="Times New Roman" panose="02020603050405020304" pitchFamily="18" charset="0"/>
                <a:cs typeface="Times New Roman" panose="02020603050405020304" pitchFamily="18" charset="0"/>
              </a:rPr>
              <a:t>Rơm tháng Mười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9EA6D5B-9ED7-4D43-ABB0-B5D6BEAF18AB}"/>
              </a:ext>
            </a:extLst>
          </p:cNvPr>
          <p:cNvSpPr txBox="1"/>
          <p:nvPr/>
        </p:nvSpPr>
        <p:spPr>
          <a:xfrm>
            <a:off x="5110812" y="3888154"/>
            <a:ext cx="4072859" cy="1177245"/>
          </a:xfrm>
          <a:prstGeom prst="rect">
            <a:avLst/>
          </a:prstGeom>
          <a:noFill/>
        </p:spPr>
        <p:txBody>
          <a:bodyPr wrap="square" lIns="68580" tIns="34290" rIns="68580" bIns="34290">
            <a:spAutoFit/>
          </a:bodyPr>
          <a:lstStyle/>
          <a:p>
            <a:pPr algn="just">
              <a:defRPr/>
            </a:pPr>
            <a:endParaRPr lang="en-US" sz="2400">
              <a:solidFill>
                <a:prstClr val="black"/>
              </a:solidFill>
              <a:latin typeface="Times New Roman" panose="02020603050405020304" pitchFamily="18" charset="0"/>
              <a:cs typeface="Times New Roman" panose="02020603050405020304" pitchFamily="18" charset="0"/>
            </a:endParaRPr>
          </a:p>
          <a:p>
            <a:pPr algn="just">
              <a:defRPr/>
            </a:pPr>
            <a:r>
              <a:rPr lang="vi-VN" sz="2400">
                <a:solidFill>
                  <a:prstClr val="black"/>
                </a:solidFill>
                <a:latin typeface="Times New Roman" panose="02020603050405020304" pitchFamily="18" charset="0"/>
                <a:cs typeface="Times New Roman" panose="02020603050405020304" pitchFamily="18" charset="0"/>
              </a:rPr>
              <a:t>Theo</a:t>
            </a:r>
            <a:r>
              <a:rPr lang="en-US" sz="2400">
                <a:solidFill>
                  <a:prstClr val="black"/>
                </a:solidFill>
                <a:latin typeface="Times New Roman" panose="02020603050405020304" pitchFamily="18" charset="0"/>
                <a:cs typeface="Times New Roman" panose="02020603050405020304" pitchFamily="18" charset="0"/>
              </a:rPr>
              <a:t> NGUYỄN PHAN HÁCH</a:t>
            </a:r>
            <a:endParaRPr lang="vi-VN" sz="2400" i="1">
              <a:solidFill>
                <a:prstClr val="black"/>
              </a:solidFill>
              <a:latin typeface="Times New Roman" panose="02020603050405020304" pitchFamily="18" charset="0"/>
              <a:cs typeface="Times New Roman" panose="02020603050405020304" pitchFamily="18" charset="0"/>
            </a:endParaRPr>
          </a:p>
          <a:p>
            <a:pPr algn="just">
              <a:defRPr/>
            </a:pPr>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89F2E09-A342-4D95-8B99-C3B5090A3623}"/>
              </a:ext>
            </a:extLst>
          </p:cNvPr>
          <p:cNvSpPr/>
          <p:nvPr/>
        </p:nvSpPr>
        <p:spPr>
          <a:xfrm>
            <a:off x="175536" y="3249508"/>
            <a:ext cx="8792928" cy="2228815"/>
          </a:xfrm>
          <a:prstGeom prst="rect">
            <a:avLst/>
          </a:prstGeom>
        </p:spPr>
        <p:txBody>
          <a:bodyPr wrap="square" lIns="68580" tIns="34290" rIns="68580" bIns="34290">
            <a:spAutoFit/>
          </a:bodyPr>
          <a:lstStyle/>
          <a:p>
            <a:pPr indent="342900" algn="just">
              <a:spcBef>
                <a:spcPts val="450"/>
              </a:spcBef>
              <a:spcAft>
                <a:spcPts val="450"/>
              </a:spcAft>
              <a:defRPr/>
            </a:pPr>
            <a:r>
              <a:rPr lang="vi-VN" sz="2200">
                <a:solidFill>
                  <a:prstClr val="black"/>
                </a:solidFill>
                <a:latin typeface="Times New Roman" panose="02020603050405020304" pitchFamily="18" charset="0"/>
                <a:cs typeface="Times New Roman" panose="02020603050405020304" pitchFamily="18" charset="0"/>
              </a:rPr>
              <a:t>3. Còn tôi thì mùa gặt đến, tôi làm chiếc lều bằng rơm nép vào dệ tường hoa đầu sân. Nằm trong đó, tôi thò đầu ra, lim dim mắt nhìn bầu trời trong xanh, tràn ngập nắng ấm tươi vàng và những sợi tơ trời trắng muốt bay lửng lơ.</a:t>
            </a:r>
            <a:r>
              <a:rPr lang="en-US" sz="2200">
                <a:solidFill>
                  <a:prstClr val="black"/>
                </a:solidFill>
                <a:latin typeface="Times New Roman" panose="02020603050405020304" pitchFamily="18" charset="0"/>
                <a:cs typeface="Times New Roman" panose="02020603050405020304" pitchFamily="18" charset="0"/>
              </a:rPr>
              <a:t> </a:t>
            </a:r>
          </a:p>
          <a:p>
            <a:pPr indent="342900" algn="just">
              <a:spcBef>
                <a:spcPts val="450"/>
              </a:spcBef>
              <a:spcAft>
                <a:spcPts val="450"/>
              </a:spcAft>
              <a:defRPr/>
            </a:pPr>
            <a:br>
              <a:rPr lang="vi-VN" sz="2200">
                <a:solidFill>
                  <a:prstClr val="black"/>
                </a:solidFill>
                <a:latin typeface="Times New Roman" panose="02020603050405020304" pitchFamily="18" charset="0"/>
                <a:cs typeface="Times New Roman" panose="02020603050405020304" pitchFamily="18" charset="0"/>
              </a:rPr>
            </a:br>
            <a:endParaRPr lang="vi-VN" sz="2200">
              <a:solidFill>
                <a:prstClr val="black"/>
              </a:solidFill>
              <a:latin typeface="Times New Roman" panose="02020603050405020304" pitchFamily="18" charset="0"/>
              <a:cs typeface="Times New Roman" panose="02020603050405020304" pitchFamily="18" charset="0"/>
            </a:endParaRPr>
          </a:p>
        </p:txBody>
      </p:sp>
      <p:sp>
        <p:nvSpPr>
          <p:cNvPr id="6" name="Flowchart: Terminator 5">
            <a:extLst>
              <a:ext uri="{FF2B5EF4-FFF2-40B4-BE49-F238E27FC236}">
                <a16:creationId xmlns:a16="http://schemas.microsoft.com/office/drawing/2014/main" id="{D3B82003-A3D5-42DD-AC7B-A88A6D5B735C}"/>
              </a:ext>
            </a:extLst>
          </p:cNvPr>
          <p:cNvSpPr/>
          <p:nvPr/>
        </p:nvSpPr>
        <p:spPr>
          <a:xfrm>
            <a:off x="1037389" y="455109"/>
            <a:ext cx="2213234" cy="375778"/>
          </a:xfrm>
          <a:prstGeom prst="flowChartTerminator">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ĐỌC ĐOẠN</a:t>
            </a:r>
          </a:p>
        </p:txBody>
      </p:sp>
      <p:sp>
        <p:nvSpPr>
          <p:cNvPr id="10" name="Flowchart: Terminator 9">
            <a:extLst>
              <a:ext uri="{FF2B5EF4-FFF2-40B4-BE49-F238E27FC236}">
                <a16:creationId xmlns:a16="http://schemas.microsoft.com/office/drawing/2014/main" id="{92A15C68-70B2-40FD-82BD-EC1A1156249C}"/>
              </a:ext>
            </a:extLst>
          </p:cNvPr>
          <p:cNvSpPr/>
          <p:nvPr/>
        </p:nvSpPr>
        <p:spPr>
          <a:xfrm>
            <a:off x="0" y="4582096"/>
            <a:ext cx="5813784" cy="430913"/>
          </a:xfrm>
          <a:prstGeom prst="flowChartTerminator">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sz="2400" b="1" dirty="0">
                <a:solidFill>
                  <a:schemeClr val="tx1"/>
                </a:solidFill>
                <a:latin typeface="Times New Roman" panose="02020603050405020304" pitchFamily="18" charset="0"/>
                <a:cs typeface="Times New Roman" panose="02020603050405020304" pitchFamily="18" charset="0"/>
              </a:rPr>
              <a:t>BÀI ĐỌC CHIA LÀM </a:t>
            </a:r>
            <a:r>
              <a:rPr lang="en-US" sz="2400" b="1">
                <a:solidFill>
                  <a:schemeClr val="tx1"/>
                </a:solidFill>
                <a:latin typeface="Times New Roman" panose="02020603050405020304" pitchFamily="18" charset="0"/>
                <a:cs typeface="Times New Roman" panose="02020603050405020304" pitchFamily="18" charset="0"/>
              </a:rPr>
              <a:t>MẤY ĐOẠN?</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3C123D74-960A-4F62-9A44-515D9624A007}"/>
              </a:ext>
            </a:extLst>
          </p:cNvPr>
          <p:cNvCxnSpPr>
            <a:cxnSpLocks/>
          </p:cNvCxnSpPr>
          <p:nvPr/>
        </p:nvCxnSpPr>
        <p:spPr>
          <a:xfrm>
            <a:off x="203228" y="999207"/>
            <a:ext cx="0" cy="917705"/>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AE50736-2A98-4E1D-B2C6-95E51ABF75C5}"/>
              </a:ext>
            </a:extLst>
          </p:cNvPr>
          <p:cNvSpPr/>
          <p:nvPr/>
        </p:nvSpPr>
        <p:spPr>
          <a:xfrm>
            <a:off x="528379" y="842205"/>
            <a:ext cx="349238" cy="3279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vi-VN" sz="2400" b="1" dirty="0">
                <a:latin typeface="Times New Roman" panose="02020603050405020304" pitchFamily="18" charset="0"/>
                <a:cs typeface="Times New Roman" panose="02020603050405020304" pitchFamily="18" charset="0"/>
              </a:rPr>
              <a:t>1</a:t>
            </a:r>
          </a:p>
        </p:txBody>
      </p:sp>
      <p:cxnSp>
        <p:nvCxnSpPr>
          <p:cNvPr id="14" name="Straight Connector 13">
            <a:extLst>
              <a:ext uri="{FF2B5EF4-FFF2-40B4-BE49-F238E27FC236}">
                <a16:creationId xmlns:a16="http://schemas.microsoft.com/office/drawing/2014/main" id="{6EC97689-F0B8-4DD8-8270-F453A0EE66A8}"/>
              </a:ext>
            </a:extLst>
          </p:cNvPr>
          <p:cNvCxnSpPr>
            <a:cxnSpLocks/>
          </p:cNvCxnSpPr>
          <p:nvPr/>
        </p:nvCxnSpPr>
        <p:spPr>
          <a:xfrm>
            <a:off x="203228" y="1974848"/>
            <a:ext cx="0" cy="127466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A654C4-91D9-4044-930B-1A5B870D72E6}"/>
              </a:ext>
            </a:extLst>
          </p:cNvPr>
          <p:cNvCxnSpPr>
            <a:cxnSpLocks/>
          </p:cNvCxnSpPr>
          <p:nvPr/>
        </p:nvCxnSpPr>
        <p:spPr>
          <a:xfrm>
            <a:off x="175536" y="3391388"/>
            <a:ext cx="0" cy="114080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1E74AA5D-A4B4-477D-885A-AF2FD7A4C7D6}"/>
              </a:ext>
            </a:extLst>
          </p:cNvPr>
          <p:cNvSpPr/>
          <p:nvPr/>
        </p:nvSpPr>
        <p:spPr>
          <a:xfrm>
            <a:off x="441598" y="1962845"/>
            <a:ext cx="349238" cy="3279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vi-VN" sz="2400" b="1" dirty="0">
                <a:latin typeface="Times New Roman" panose="02020603050405020304" pitchFamily="18" charset="0"/>
                <a:cs typeface="Times New Roman" panose="02020603050405020304" pitchFamily="18" charset="0"/>
              </a:rPr>
              <a:t>2</a:t>
            </a:r>
          </a:p>
        </p:txBody>
      </p:sp>
      <p:sp>
        <p:nvSpPr>
          <p:cNvPr id="17" name="Oval 16">
            <a:extLst>
              <a:ext uri="{FF2B5EF4-FFF2-40B4-BE49-F238E27FC236}">
                <a16:creationId xmlns:a16="http://schemas.microsoft.com/office/drawing/2014/main" id="{87B842FC-9CDC-48F2-8182-C9B5878B5963}"/>
              </a:ext>
            </a:extLst>
          </p:cNvPr>
          <p:cNvSpPr/>
          <p:nvPr/>
        </p:nvSpPr>
        <p:spPr>
          <a:xfrm>
            <a:off x="441598" y="3324746"/>
            <a:ext cx="349238" cy="2986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03389" y="-400"/>
            <a:ext cx="1359478" cy="305783"/>
          </a:xfrm>
          <a:prstGeom prst="rect">
            <a:avLst/>
          </a:prstGeom>
        </p:spPr>
      </p:pic>
      <p:pic>
        <p:nvPicPr>
          <p:cNvPr id="3" name="Picture 2"/>
          <p:cNvPicPr>
            <a:picLocks noChangeAspect="1"/>
          </p:cNvPicPr>
          <p:nvPr/>
        </p:nvPicPr>
        <p:blipFill>
          <a:blip r:embed="rId2"/>
          <a:stretch>
            <a:fillRect/>
          </a:stretch>
        </p:blipFill>
        <p:spPr>
          <a:xfrm>
            <a:off x="7717796" y="-10361"/>
            <a:ext cx="1315972" cy="315743"/>
          </a:xfrm>
          <a:prstGeom prst="rect">
            <a:avLst/>
          </a:prstGeom>
        </p:spPr>
      </p:pic>
    </p:spTree>
    <p:extLst>
      <p:ext uri="{BB962C8B-B14F-4D97-AF65-F5344CB8AC3E}">
        <p14:creationId xmlns:p14="http://schemas.microsoft.com/office/powerpoint/2010/main" val="99705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animBg="1"/>
      <p:bldP spid="10" grpId="1" animBg="1"/>
      <p:bldP spid="12" grpId="0" animBg="1"/>
      <p:bldP spid="12" grpId="1" animBg="1"/>
      <p:bldP spid="16" grpId="0" animBg="1"/>
      <p:bldP spid="16" grpId="1" animBg="1"/>
      <p:bldP spid="17" grpId="0" animBg="1"/>
      <p:bldP spid="1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ội dung miễn phí Chung daisy Clip nghệ thuật - phim hoạt hình bông hoa.  png tải về - Miễn phí trong suốt Hoa png Tải về."/>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97" y="-61416"/>
            <a:ext cx="1126087" cy="3684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9756" b="98374" l="9459" r="89865"/>
                    </a14:imgEffect>
                  </a14:imgLayer>
                </a14:imgProps>
              </a:ext>
            </a:extLst>
          </a:blip>
          <a:stretch>
            <a:fillRect/>
          </a:stretch>
        </p:blipFill>
        <p:spPr>
          <a:xfrm>
            <a:off x="3926126" y="2928389"/>
            <a:ext cx="1945509" cy="1873796"/>
          </a:xfrm>
          <a:prstGeom prst="rect">
            <a:avLst/>
          </a:prstGeom>
        </p:spPr>
      </p:pic>
      <p:pic>
        <p:nvPicPr>
          <p:cNvPr id="4" name="Picture 3">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98361" l="0" r="100000"/>
                    </a14:imgEffect>
                  </a14:imgLayer>
                </a14:imgProps>
              </a:ext>
            </a:extLst>
          </a:blip>
          <a:stretch>
            <a:fillRect/>
          </a:stretch>
        </p:blipFill>
        <p:spPr>
          <a:xfrm>
            <a:off x="7071926" y="2299569"/>
            <a:ext cx="1795398" cy="1693718"/>
          </a:xfrm>
          <a:prstGeom prst="rect">
            <a:avLst/>
          </a:prstGeom>
        </p:spPr>
      </p:pic>
      <p:pic>
        <p:nvPicPr>
          <p:cNvPr id="8" name="Picture 7">
            <a:hlinkClick r:id="" action="ppaction://hlinkshowjump?jump=nextslide"/>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20000" b="90682" l="15682" r="80909">
                        <a14:backgroundMark x1="17955" y1="24545" x2="19545" y2="24545"/>
                        <a14:backgroundMark x1="27045" y1="8636" x2="67273" y2="14773"/>
                      </a14:backgroundRemoval>
                    </a14:imgEffect>
                  </a14:imgLayer>
                </a14:imgProps>
              </a:ext>
              <a:ext uri="{28A0092B-C50C-407E-A947-70E740481C1C}">
                <a14:useLocalDpi xmlns:a14="http://schemas.microsoft.com/office/drawing/2010/main" val="0"/>
              </a:ext>
            </a:extLst>
          </a:blip>
          <a:stretch>
            <a:fillRect/>
          </a:stretch>
        </p:blipFill>
        <p:spPr>
          <a:xfrm>
            <a:off x="308329" y="2038432"/>
            <a:ext cx="2650027" cy="2296397"/>
          </a:xfrm>
          <a:prstGeom prst="rect">
            <a:avLst/>
          </a:prstGeom>
        </p:spPr>
      </p:pic>
      <p:pic>
        <p:nvPicPr>
          <p:cNvPr id="9" name="Picture 8">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15000" b="84444" l="5556" r="96389"/>
                    </a14:imgEffect>
                  </a14:imgLayer>
                </a14:imgProps>
              </a:ext>
            </a:extLst>
          </a:blip>
          <a:stretch>
            <a:fillRect/>
          </a:stretch>
        </p:blipFill>
        <p:spPr>
          <a:xfrm>
            <a:off x="457261" y="-270164"/>
            <a:ext cx="6973206" cy="2888672"/>
          </a:xfrm>
          <a:prstGeom prst="rect">
            <a:avLst/>
          </a:prstGeom>
        </p:spPr>
      </p:pic>
      <p:sp>
        <p:nvSpPr>
          <p:cNvPr id="11" name="Rectangle 10"/>
          <p:cNvSpPr/>
          <p:nvPr/>
        </p:nvSpPr>
        <p:spPr>
          <a:xfrm>
            <a:off x="1538061" y="859017"/>
            <a:ext cx="4738872" cy="623248"/>
          </a:xfrm>
          <a:prstGeom prst="rect">
            <a:avLst/>
          </a:prstGeom>
          <a:noFill/>
        </p:spPr>
        <p:txBody>
          <a:bodyPr wrap="square" lIns="68580" tIns="34290" rIns="68580" bIns="34290">
            <a:spAutoFit/>
          </a:bodyPr>
          <a:lstStyle/>
          <a:p>
            <a:pPr algn="ctr"/>
            <a:r>
              <a:rPr lang="en-US" sz="3600" dirty="0">
                <a:ln w="0"/>
                <a:solidFill>
                  <a:srgbClr val="FF0000"/>
                </a:solidFill>
                <a:effectLst>
                  <a:outerShdw blurRad="38100" dist="19050" dir="2700000" algn="tl" rotWithShape="0">
                    <a:schemeClr val="dk1">
                      <a:alpha val="40000"/>
                    </a:schemeClr>
                  </a:outerShdw>
                </a:effectLst>
              </a:rPr>
              <a:t>HỘP QUÀ BÍ MẬT</a:t>
            </a:r>
          </a:p>
        </p:txBody>
      </p:sp>
      <p:pic>
        <p:nvPicPr>
          <p:cNvPr id="2" name="Picture 1"/>
          <p:cNvPicPr>
            <a:picLocks noChangeAspect="1"/>
          </p:cNvPicPr>
          <p:nvPr/>
        </p:nvPicPr>
        <p:blipFill>
          <a:blip r:embed="rId16"/>
          <a:stretch>
            <a:fillRect/>
          </a:stretch>
        </p:blipFill>
        <p:spPr>
          <a:xfrm>
            <a:off x="807110" y="2602311"/>
            <a:ext cx="1679247" cy="1316420"/>
          </a:xfrm>
          <a:prstGeom prst="rect">
            <a:avLst/>
          </a:prstGeom>
        </p:spPr>
      </p:pic>
      <p:pic>
        <p:nvPicPr>
          <p:cNvPr id="5" name="Picture 4"/>
          <p:cNvPicPr>
            <a:picLocks noChangeAspect="1"/>
          </p:cNvPicPr>
          <p:nvPr/>
        </p:nvPicPr>
        <p:blipFill>
          <a:blip r:embed="rId17">
            <a:extLst>
              <a:ext uri="{BEBA8EAE-BF5A-486C-A8C5-ECC9F3942E4B}">
                <a14:imgProps xmlns:a14="http://schemas.microsoft.com/office/drawing/2010/main">
                  <a14:imgLayer r:embed="rId18">
                    <a14:imgEffect>
                      <a14:backgroundRemoval t="17671" b="89960" l="3414" r="96386"/>
                    </a14:imgEffect>
                  </a14:imgLayer>
                </a14:imgProps>
              </a:ext>
            </a:extLst>
          </a:blip>
          <a:stretch>
            <a:fillRect/>
          </a:stretch>
        </p:blipFill>
        <p:spPr>
          <a:xfrm>
            <a:off x="3457136" y="2299569"/>
            <a:ext cx="2585222" cy="2955893"/>
          </a:xfrm>
          <a:prstGeom prst="rect">
            <a:avLst/>
          </a:prstGeom>
        </p:spPr>
      </p:pic>
      <p:pic>
        <p:nvPicPr>
          <p:cNvPr id="6" name="Picture 5"/>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Lst>
          </a:blip>
          <a:stretch>
            <a:fillRect/>
          </a:stretch>
        </p:blipFill>
        <p:spPr>
          <a:xfrm>
            <a:off x="6729891" y="2130240"/>
            <a:ext cx="2432678" cy="2351315"/>
          </a:xfrm>
          <a:prstGeom prst="rect">
            <a:avLst/>
          </a:prstGeom>
        </p:spPr>
      </p:pic>
    </p:spTree>
    <p:extLst>
      <p:ext uri="{BB962C8B-B14F-4D97-AF65-F5344CB8AC3E}">
        <p14:creationId xmlns:p14="http://schemas.microsoft.com/office/powerpoint/2010/main" val="3519070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250"/>
                                        <p:tgtEl>
                                          <p:spTgt spid="3"/>
                                        </p:tgtEl>
                                        <p:attrNameLst>
                                          <p:attrName>ppt_w</p:attrName>
                                        </p:attrNameLst>
                                      </p:cBhvr>
                                      <p:tavLst>
                                        <p:tav tm="0">
                                          <p:val>
                                            <p:strVal val="ppt_w"/>
                                          </p:val>
                                        </p:tav>
                                        <p:tav tm="100000">
                                          <p:val>
                                            <p:fltVal val="0"/>
                                          </p:val>
                                        </p:tav>
                                      </p:tavLst>
                                    </p:anim>
                                    <p:anim calcmode="lin" valueType="num">
                                      <p:cBhvr>
                                        <p:cTn id="7" dur="1250"/>
                                        <p:tgtEl>
                                          <p:spTgt spid="3"/>
                                        </p:tgtEl>
                                        <p:attrNameLst>
                                          <p:attrName>ppt_h</p:attrName>
                                        </p:attrNameLst>
                                      </p:cBhvr>
                                      <p:tavLst>
                                        <p:tav tm="0">
                                          <p:val>
                                            <p:strVal val="ppt_h"/>
                                          </p:val>
                                        </p:tav>
                                        <p:tav tm="100000">
                                          <p:val>
                                            <p:fltVal val="0"/>
                                          </p:val>
                                        </p:tav>
                                      </p:tavLst>
                                    </p:anim>
                                    <p:animEffect transition="out" filter="fade">
                                      <p:cBhvr>
                                        <p:cTn id="8" dur="1250"/>
                                        <p:tgtEl>
                                          <p:spTgt spid="3"/>
                                        </p:tgtEl>
                                      </p:cBhvr>
                                    </p:animEffect>
                                    <p:set>
                                      <p:cBhvr>
                                        <p:cTn id="9" dur="1" fill="hold">
                                          <p:stCondLst>
                                            <p:cond delay="1249"/>
                                          </p:stCondLst>
                                        </p:cTn>
                                        <p:tgtEl>
                                          <p:spTgt spid="3"/>
                                        </p:tgtEl>
                                        <p:attrNameLst>
                                          <p:attrName>style.visibility</p:attrName>
                                        </p:attrNameLst>
                                      </p:cBhvr>
                                      <p:to>
                                        <p:strVal val="hidden"/>
                                      </p:to>
                                    </p:set>
                                  </p:childTnLst>
                                </p:cTn>
                              </p:par>
                            </p:childTnLst>
                          </p:cTn>
                        </p:par>
                        <p:par>
                          <p:cTn id="10" fill="hold">
                            <p:stCondLst>
                              <p:cond delay="125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25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4"/>
                                        </p:tgtEl>
                                        <p:attrNameLst>
                                          <p:attrName>ppt_w</p:attrName>
                                        </p:attrNameLst>
                                      </p:cBhvr>
                                      <p:tavLst>
                                        <p:tav tm="0">
                                          <p:val>
                                            <p:strVal val="ppt_w"/>
                                          </p:val>
                                        </p:tav>
                                        <p:tav tm="100000">
                                          <p:val>
                                            <p:fltVal val="0"/>
                                          </p:val>
                                        </p:tav>
                                      </p:tavLst>
                                    </p:anim>
                                    <p:anim calcmode="lin" valueType="num">
                                      <p:cBhvr>
                                        <p:cTn id="19" dur="500"/>
                                        <p:tgtEl>
                                          <p:spTgt spid="4"/>
                                        </p:tgtEl>
                                        <p:attrNameLst>
                                          <p:attrName>ppt_h</p:attrName>
                                        </p:attrNameLst>
                                      </p:cBhvr>
                                      <p:tavLst>
                                        <p:tav tm="0">
                                          <p:val>
                                            <p:strVal val="ppt_h"/>
                                          </p:val>
                                        </p:tav>
                                        <p:tav tm="100000">
                                          <p:val>
                                            <p:fltVal val="0"/>
                                          </p:val>
                                        </p:tav>
                                      </p:tavLst>
                                    </p:anim>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500" fill="hold"/>
                                        <p:tgtEl>
                                          <p:spTgt spid="6"/>
                                        </p:tgtEl>
                                        <p:attrNameLst>
                                          <p:attrName>ppt_w</p:attrName>
                                        </p:attrNameLst>
                                      </p:cBhvr>
                                      <p:tavLst>
                                        <p:tav tm="0">
                                          <p:val>
                                            <p:fltVal val="0"/>
                                          </p:val>
                                        </p:tav>
                                        <p:tav tm="100000">
                                          <p:val>
                                            <p:strVal val="#ppt_w"/>
                                          </p:val>
                                        </p:tav>
                                      </p:tavLst>
                                    </p:anim>
                                    <p:anim calcmode="lin" valueType="num">
                                      <p:cBhvr>
                                        <p:cTn id="25" dur="1500" fill="hold"/>
                                        <p:tgtEl>
                                          <p:spTgt spid="6"/>
                                        </p:tgtEl>
                                        <p:attrNameLst>
                                          <p:attrName>ppt_h</p:attrName>
                                        </p:attrNameLst>
                                      </p:cBhvr>
                                      <p:tavLst>
                                        <p:tav tm="0">
                                          <p:val>
                                            <p:fltVal val="0"/>
                                          </p:val>
                                        </p:tav>
                                        <p:tav tm="100000">
                                          <p:val>
                                            <p:strVal val="#ppt_h"/>
                                          </p:val>
                                        </p:tav>
                                      </p:tavLst>
                                    </p:anim>
                                    <p:animEffect transition="in" filter="fade">
                                      <p:cBhvr>
                                        <p:cTn id="26" dur="1500"/>
                                        <p:tgtEl>
                                          <p:spTgt spid="6"/>
                                        </p:tgtEl>
                                      </p:cBhvr>
                                    </p:animEffect>
                                  </p:childTnLst>
                                </p:cTn>
                              </p:par>
                            </p:childTnLst>
                          </p:cTn>
                        </p:par>
                      </p:childTnLst>
                    </p:cTn>
                  </p:par>
                </p:childTnLst>
              </p:cTn>
              <p:nextCondLst>
                <p:cond evt="onClick" delay="0">
                  <p:tgtEl>
                    <p:spTgt spid="4"/>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53" presetClass="exit" presetSubtype="32" fill="hold" nodeType="clickEffect">
                                  <p:stCondLst>
                                    <p:cond delay="0"/>
                                  </p:stCondLst>
                                  <p:childTnLst>
                                    <p:anim calcmode="lin" valueType="num">
                                      <p:cBhvr>
                                        <p:cTn id="31" dur="500"/>
                                        <p:tgtEl>
                                          <p:spTgt spid="8"/>
                                        </p:tgtEl>
                                        <p:attrNameLst>
                                          <p:attrName>ppt_w</p:attrName>
                                        </p:attrNameLst>
                                      </p:cBhvr>
                                      <p:tavLst>
                                        <p:tav tm="0">
                                          <p:val>
                                            <p:strVal val="ppt_w"/>
                                          </p:val>
                                        </p:tav>
                                        <p:tav tm="100000">
                                          <p:val>
                                            <p:fltVal val="0"/>
                                          </p:val>
                                        </p:tav>
                                      </p:tavLst>
                                    </p:anim>
                                    <p:anim calcmode="lin" valueType="num">
                                      <p:cBhvr>
                                        <p:cTn id="32" dur="500"/>
                                        <p:tgtEl>
                                          <p:spTgt spid="8"/>
                                        </p:tgtEl>
                                        <p:attrNameLst>
                                          <p:attrName>ppt_h</p:attrName>
                                        </p:attrNameLst>
                                      </p:cBhvr>
                                      <p:tavLst>
                                        <p:tav tm="0">
                                          <p:val>
                                            <p:strVal val="ppt_h"/>
                                          </p:val>
                                        </p:tav>
                                        <p:tav tm="100000">
                                          <p:val>
                                            <p:fltVal val="0"/>
                                          </p:val>
                                        </p:tav>
                                      </p:tavLst>
                                    </p:anim>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1000" fill="hold"/>
                                        <p:tgtEl>
                                          <p:spTgt spid="2"/>
                                        </p:tgtEl>
                                        <p:attrNameLst>
                                          <p:attrName>ppt_w</p:attrName>
                                        </p:attrNameLst>
                                      </p:cBhvr>
                                      <p:tavLst>
                                        <p:tav tm="0">
                                          <p:val>
                                            <p:fltVal val="0"/>
                                          </p:val>
                                        </p:tav>
                                        <p:tav tm="100000">
                                          <p:val>
                                            <p:strVal val="#ppt_w"/>
                                          </p:val>
                                        </p:tav>
                                      </p:tavLst>
                                    </p:anim>
                                    <p:anim calcmode="lin" valueType="num">
                                      <p:cBhvr>
                                        <p:cTn id="39" dur="1000" fill="hold"/>
                                        <p:tgtEl>
                                          <p:spTgt spid="2"/>
                                        </p:tgtEl>
                                        <p:attrNameLst>
                                          <p:attrName>ppt_h</p:attrName>
                                        </p:attrNameLst>
                                      </p:cBhvr>
                                      <p:tavLst>
                                        <p:tav tm="0">
                                          <p:val>
                                            <p:fltVal val="0"/>
                                          </p:val>
                                        </p:tav>
                                        <p:tav tm="100000">
                                          <p:val>
                                            <p:strVal val="#ppt_h"/>
                                          </p:val>
                                        </p:tav>
                                      </p:tavLst>
                                    </p:anim>
                                    <p:animEffect transition="in" filter="fade">
                                      <p:cBhvr>
                                        <p:cTn id="40" dur="1000"/>
                                        <p:tgtEl>
                                          <p:spTgt spid="2"/>
                                        </p:tgtEl>
                                      </p:cBhvr>
                                    </p:animEffect>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ội dung miễn phí Chung daisy Clip nghệ thuật - phim hoạt hình bông hoa.  png tải về - Miễn phí trong suốt Hoa png Tải về."/>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97" y="-61416"/>
            <a:ext cx="1126087" cy="368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84114" y="2225501"/>
            <a:ext cx="6375784" cy="700192"/>
          </a:xfrm>
          <a:prstGeom prst="rect">
            <a:avLst/>
          </a:prstGeom>
          <a:noFill/>
        </p:spPr>
        <p:txBody>
          <a:bodyPr wrap="none" lIns="68580" tIns="34290" rIns="68580" bIns="34290">
            <a:spAutoFit/>
          </a:bodyPr>
          <a:lstStyle/>
          <a:p>
            <a:pPr algn="ctr"/>
            <a:r>
              <a:rPr lang="en-US" sz="4100" i="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4100" i="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100" i="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hãy</a:t>
            </a:r>
            <a:r>
              <a:rPr lang="en-US" sz="4100" i="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100" i="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a:t>
            </a:r>
            <a:r>
              <a:rPr lang="en-US" sz="4100" i="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100" i="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diễn</a:t>
            </a:r>
            <a:r>
              <a:rPr lang="en-US" sz="4100" i="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100" i="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cảm</a:t>
            </a:r>
            <a:r>
              <a:rPr lang="en-US" sz="4100" i="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100" i="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a:t>
            </a:r>
            <a:r>
              <a:rPr lang="en-US" sz="4100" i="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a:t>
            </a:r>
          </a:p>
        </p:txBody>
      </p:sp>
      <p:pic>
        <p:nvPicPr>
          <p:cNvPr id="7" name="Picture 6">
            <a:hlinkClick r:id="rId4" action="ppaction://hlinksldjump"/>
          </p:cNvPr>
          <p:cNvPicPr>
            <a:picLocks noChangeAspect="1"/>
          </p:cNvPicPr>
          <p:nvPr/>
        </p:nvPicPr>
        <p:blipFill>
          <a:blip r:embed="rId5"/>
          <a:stretch>
            <a:fillRect/>
          </a:stretch>
        </p:blipFill>
        <p:spPr>
          <a:xfrm>
            <a:off x="7184500" y="3044537"/>
            <a:ext cx="2095790" cy="1693195"/>
          </a:xfrm>
          <a:prstGeom prst="rect">
            <a:avLst/>
          </a:prstGeom>
        </p:spPr>
      </p:pic>
    </p:spTree>
    <p:extLst>
      <p:ext uri="{BB962C8B-B14F-4D97-AF65-F5344CB8AC3E}">
        <p14:creationId xmlns:p14="http://schemas.microsoft.com/office/powerpoint/2010/main" val="2552935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ội dung miễn phí Chung daisy Clip nghệ thuật - phim hoạt hình bông hoa.  png tải về - Miễn phí trong suốt Hoa png Tải về."/>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97" y="-61416"/>
            <a:ext cx="1126087" cy="3684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79132" y="2056868"/>
            <a:ext cx="6375784" cy="700192"/>
          </a:xfrm>
          <a:prstGeom prst="rect">
            <a:avLst/>
          </a:prstGeom>
          <a:noFill/>
        </p:spPr>
        <p:txBody>
          <a:bodyPr wrap="none" lIns="68580" tIns="34290" rIns="68580" bIns="34290">
            <a:spAutoFit/>
          </a:bodyPr>
          <a:lstStyle/>
          <a:p>
            <a:pPr algn="ctr"/>
            <a:r>
              <a:rPr lang="en-US" sz="4100" i="1" dirty="0" err="1">
                <a:ln w="0"/>
                <a:solidFill>
                  <a:srgbClr val="C41349"/>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Em</a:t>
            </a:r>
            <a:r>
              <a:rPr lang="en-US" sz="4100" i="1" dirty="0">
                <a:ln w="0"/>
                <a:solidFill>
                  <a:srgbClr val="C41349"/>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100" i="1" dirty="0" err="1">
                <a:ln w="0"/>
                <a:solidFill>
                  <a:srgbClr val="C41349"/>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hãy</a:t>
            </a:r>
            <a:r>
              <a:rPr lang="en-US" sz="4100" i="1" dirty="0">
                <a:ln w="0"/>
                <a:solidFill>
                  <a:srgbClr val="C41349"/>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100" i="1" dirty="0" err="1">
                <a:ln w="0"/>
                <a:solidFill>
                  <a:srgbClr val="C41349"/>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đọc</a:t>
            </a:r>
            <a:r>
              <a:rPr lang="en-US" sz="4100" i="1" dirty="0">
                <a:ln w="0"/>
                <a:solidFill>
                  <a:srgbClr val="C41349"/>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100" i="1" dirty="0" err="1">
                <a:ln w="0"/>
                <a:solidFill>
                  <a:srgbClr val="C41349"/>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diễn</a:t>
            </a:r>
            <a:r>
              <a:rPr lang="en-US" sz="4100" i="1" dirty="0">
                <a:ln w="0"/>
                <a:solidFill>
                  <a:srgbClr val="C41349"/>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100" i="1" dirty="0" err="1">
                <a:ln w="0"/>
                <a:solidFill>
                  <a:srgbClr val="C41349"/>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cảm</a:t>
            </a:r>
            <a:r>
              <a:rPr lang="en-US" sz="4100" i="1" dirty="0">
                <a:ln w="0"/>
                <a:solidFill>
                  <a:srgbClr val="C41349"/>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100" i="1" dirty="0" err="1">
                <a:ln w="0"/>
                <a:solidFill>
                  <a:srgbClr val="C41349"/>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đoạn</a:t>
            </a:r>
            <a:r>
              <a:rPr lang="en-US" sz="4100" i="1" dirty="0">
                <a:ln w="0"/>
                <a:solidFill>
                  <a:srgbClr val="C41349"/>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1.</a:t>
            </a:r>
          </a:p>
        </p:txBody>
      </p:sp>
      <p:pic>
        <p:nvPicPr>
          <p:cNvPr id="5" name="Picture 4">
            <a:hlinkClick r:id="rId4" action="ppaction://hlinksldjump"/>
          </p:cNvPr>
          <p:cNvPicPr>
            <a:picLocks noChangeAspect="1"/>
          </p:cNvPicPr>
          <p:nvPr/>
        </p:nvPicPr>
        <p:blipFill>
          <a:blip r:embed="rId5"/>
          <a:stretch>
            <a:fillRect/>
          </a:stretch>
        </p:blipFill>
        <p:spPr>
          <a:xfrm>
            <a:off x="7582546" y="2749366"/>
            <a:ext cx="1708137" cy="1397890"/>
          </a:xfrm>
          <a:prstGeom prst="rect">
            <a:avLst/>
          </a:prstGeom>
        </p:spPr>
      </p:pic>
    </p:spTree>
    <p:extLst>
      <p:ext uri="{BB962C8B-B14F-4D97-AF65-F5344CB8AC3E}">
        <p14:creationId xmlns:p14="http://schemas.microsoft.com/office/powerpoint/2010/main" val="1941018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ội dung miễn phí Chung daisy Clip nghệ thuật - phim hoạt hình bông hoa.  png tải về - Miễn phí trong suốt Hoa png Tải về."/>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97" y="-61416"/>
            <a:ext cx="1126087" cy="3684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84109" y="2225501"/>
            <a:ext cx="6375784" cy="700192"/>
          </a:xfrm>
          <a:prstGeom prst="rect">
            <a:avLst/>
          </a:prstGeom>
          <a:noFill/>
        </p:spPr>
        <p:txBody>
          <a:bodyPr wrap="none" lIns="68580" tIns="34290" rIns="68580" bIns="34290">
            <a:spAutoFit/>
          </a:bodyPr>
          <a:lstStyle/>
          <a:p>
            <a:pPr algn="ctr"/>
            <a:r>
              <a:rPr lang="en-US" sz="4100" i="1" dirty="0" err="1">
                <a:ln w="0"/>
                <a:solidFill>
                  <a:schemeClr val="accent6">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Em</a:t>
            </a:r>
            <a:r>
              <a:rPr lang="en-US" sz="4100" i="1" dirty="0">
                <a:ln w="0"/>
                <a:solidFill>
                  <a:schemeClr val="accent6">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100" i="1" dirty="0" err="1">
                <a:ln w="0"/>
                <a:solidFill>
                  <a:schemeClr val="accent6">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hãy</a:t>
            </a:r>
            <a:r>
              <a:rPr lang="en-US" sz="4100" i="1" dirty="0">
                <a:ln w="0"/>
                <a:solidFill>
                  <a:schemeClr val="accent6">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100" i="1" dirty="0" err="1">
                <a:ln w="0"/>
                <a:solidFill>
                  <a:schemeClr val="accent6">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đọc</a:t>
            </a:r>
            <a:r>
              <a:rPr lang="en-US" sz="4100" i="1" dirty="0">
                <a:ln w="0"/>
                <a:solidFill>
                  <a:schemeClr val="accent6">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100" i="1" dirty="0" err="1">
                <a:ln w="0"/>
                <a:solidFill>
                  <a:schemeClr val="accent6">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diễn</a:t>
            </a:r>
            <a:r>
              <a:rPr lang="en-US" sz="4100" i="1" dirty="0">
                <a:ln w="0"/>
                <a:solidFill>
                  <a:schemeClr val="accent6">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100" i="1" dirty="0" err="1">
                <a:ln w="0"/>
                <a:solidFill>
                  <a:schemeClr val="accent6">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cảm</a:t>
            </a:r>
            <a:r>
              <a:rPr lang="en-US" sz="4100" i="1" dirty="0">
                <a:ln w="0"/>
                <a:solidFill>
                  <a:schemeClr val="accent6">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100" i="1" dirty="0" err="1">
                <a:ln w="0"/>
                <a:solidFill>
                  <a:schemeClr val="accent6">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đoạn</a:t>
            </a:r>
            <a:r>
              <a:rPr lang="en-US" sz="4100" i="1" dirty="0">
                <a:ln w="0"/>
                <a:solidFill>
                  <a:schemeClr val="accent6">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2.</a:t>
            </a:r>
          </a:p>
        </p:txBody>
      </p:sp>
      <p:pic>
        <p:nvPicPr>
          <p:cNvPr id="3" name="Picture 2">
            <a:hlinkClick r:id="rId4" action="ppaction://hlinksldjump"/>
          </p:cNvPr>
          <p:cNvPicPr>
            <a:picLocks noChangeAspect="1"/>
          </p:cNvPicPr>
          <p:nvPr/>
        </p:nvPicPr>
        <p:blipFill>
          <a:blip r:embed="rId5"/>
          <a:stretch>
            <a:fillRect/>
          </a:stretch>
        </p:blipFill>
        <p:spPr>
          <a:xfrm>
            <a:off x="7596743" y="3387436"/>
            <a:ext cx="1444525" cy="1236518"/>
          </a:xfrm>
          <a:prstGeom prst="rect">
            <a:avLst/>
          </a:prstGeom>
        </p:spPr>
      </p:pic>
    </p:spTree>
    <p:extLst>
      <p:ext uri="{BB962C8B-B14F-4D97-AF65-F5344CB8AC3E}">
        <p14:creationId xmlns:p14="http://schemas.microsoft.com/office/powerpoint/2010/main" val="1897430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_图片 6">
            <a:extLst>
              <a:ext uri="{FF2B5EF4-FFF2-40B4-BE49-F238E27FC236}">
                <a16:creationId xmlns:a16="http://schemas.microsoft.com/office/drawing/2014/main" id="{91496B80-1B57-496D-94B4-06CDB7152698}"/>
              </a:ext>
            </a:extLst>
          </p:cNvPr>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t="25194" r="9742" b="11258"/>
          <a:stretch/>
        </p:blipFill>
        <p:spPr>
          <a:xfrm>
            <a:off x="540922" y="1019878"/>
            <a:ext cx="7007082" cy="3775058"/>
          </a:xfrm>
          <a:prstGeom prst="rect">
            <a:avLst/>
          </a:prstGeom>
        </p:spPr>
      </p:pic>
      <p:sp>
        <p:nvSpPr>
          <p:cNvPr id="6" name="Rectangle 5"/>
          <p:cNvSpPr/>
          <p:nvPr/>
        </p:nvSpPr>
        <p:spPr>
          <a:xfrm>
            <a:off x="0" y="5009833"/>
            <a:ext cx="9144000" cy="133333"/>
          </a:xfrm>
          <a:prstGeom prst="rect">
            <a:avLst/>
          </a:prstGeom>
          <a:ln/>
        </p:spPr>
        <p:style>
          <a:lnRef idx="3">
            <a:schemeClr val="lt1"/>
          </a:lnRef>
          <a:fillRef idx="1">
            <a:schemeClr val="accent6"/>
          </a:fillRef>
          <a:effectRef idx="1">
            <a:schemeClr val="accent6"/>
          </a:effectRef>
          <a:fontRef idx="minor">
            <a:schemeClr val="lt1"/>
          </a:fontRef>
        </p:style>
        <p:txBody>
          <a:bodyPr lIns="91379" tIns="45690" rIns="91379" bIns="45690" spcCol="0" rtlCol="0" anchor="ctr"/>
          <a:lstStyle/>
          <a:p>
            <a:pPr algn="ctr"/>
            <a:endParaRPr lang="en-US" sz="1800">
              <a:solidFill>
                <a:srgbClr val="0070C0"/>
              </a:solidFill>
            </a:endParaRPr>
          </a:p>
        </p:txBody>
      </p:sp>
      <p:pic>
        <p:nvPicPr>
          <p:cNvPr id="8" name="图片 37">
            <a:extLst>
              <a:ext uri="{FF2B5EF4-FFF2-40B4-BE49-F238E27FC236}">
                <a16:creationId xmlns:a16="http://schemas.microsoft.com/office/drawing/2014/main" id="{CA51BFDD-7EB2-41C7-B1D2-9A78363AE095}"/>
              </a:ext>
            </a:extLst>
          </p:cNvPr>
          <p:cNvPicPr>
            <a:picLocks noChangeAspect="1"/>
          </p:cNvPicPr>
          <p:nvPr/>
        </p:nvPicPr>
        <p:blipFill>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tretch>
            <a:fillRect/>
          </a:stretch>
        </p:blipFill>
        <p:spPr>
          <a:xfrm>
            <a:off x="5135401" y="804982"/>
            <a:ext cx="1539558" cy="1691012"/>
          </a:xfrm>
          <a:prstGeom prst="rect">
            <a:avLst/>
          </a:prstGeom>
          <a:effectLst>
            <a:outerShdw blurRad="50800" dist="38100" dir="10800000" algn="r" rotWithShape="0">
              <a:prstClr val="black">
                <a:alpha val="40000"/>
              </a:prstClr>
            </a:outerShdw>
          </a:effectLst>
        </p:spPr>
      </p:pic>
      <p:grpSp>
        <p:nvGrpSpPr>
          <p:cNvPr id="10" name="组合 23"/>
          <p:cNvGrpSpPr/>
          <p:nvPr/>
        </p:nvGrpSpPr>
        <p:grpSpPr>
          <a:xfrm>
            <a:off x="-13188" y="4373730"/>
            <a:ext cx="9152792" cy="842413"/>
            <a:chOff x="-17585" y="5729324"/>
            <a:chExt cx="12203723" cy="1123362"/>
          </a:xfrm>
        </p:grpSpPr>
        <p:pic>
          <p:nvPicPr>
            <p:cNvPr id="11" name="图片 24"/>
            <p:cNvPicPr>
              <a:picLocks noChangeAspect="1"/>
            </p:cNvPicPr>
            <p:nvPr/>
          </p:nvPicPr>
          <p:blipFill rotWithShape="1">
            <a:blip r:embed="rId9"/>
            <a:srcRect l="1990"/>
            <a:stretch/>
          </p:blipFill>
          <p:spPr>
            <a:xfrm>
              <a:off x="-17585" y="5729324"/>
              <a:ext cx="8659753" cy="1123362"/>
            </a:xfrm>
            <a:prstGeom prst="rect">
              <a:avLst/>
            </a:prstGeom>
          </p:spPr>
        </p:pic>
        <p:pic>
          <p:nvPicPr>
            <p:cNvPr id="12" name="图片 25"/>
            <p:cNvPicPr>
              <a:picLocks noChangeAspect="1"/>
            </p:cNvPicPr>
            <p:nvPr/>
          </p:nvPicPr>
          <p:blipFill rotWithShape="1">
            <a:blip r:embed="rId9"/>
            <a:srcRect r="21459"/>
            <a:stretch/>
          </p:blipFill>
          <p:spPr>
            <a:xfrm>
              <a:off x="5398477" y="5729324"/>
              <a:ext cx="6787661" cy="1123362"/>
            </a:xfrm>
            <a:prstGeom prst="rect">
              <a:avLst/>
            </a:prstGeom>
          </p:spPr>
        </p:pic>
      </p:grpSp>
      <p:pic>
        <p:nvPicPr>
          <p:cNvPr id="13" name="图片 36"/>
          <p:cNvPicPr>
            <a:picLocks noChangeAspect="1"/>
          </p:cNvPicPr>
          <p:nvPr/>
        </p:nvPicPr>
        <p:blipFill rotWithShape="1">
          <a:blip r:embed="rId10">
            <a:extLst>
              <a:ext uri="{28A0092B-C50C-407E-A947-70E740481C1C}">
                <a14:useLocalDpi xmlns:a14="http://schemas.microsoft.com/office/drawing/2010/main" val="0"/>
              </a:ext>
            </a:extLst>
          </a:blip>
          <a:srcRect r="31552"/>
          <a:stretch/>
        </p:blipFill>
        <p:spPr>
          <a:xfrm>
            <a:off x="7344953" y="1522738"/>
            <a:ext cx="1836549" cy="3693404"/>
          </a:xfrm>
          <a:prstGeom prst="rect">
            <a:avLst/>
          </a:prstGeom>
        </p:spPr>
      </p:pic>
      <p:pic>
        <p:nvPicPr>
          <p:cNvPr id="17" name="PA_图片 3">
            <a:extLst>
              <a:ext uri="{FF2B5EF4-FFF2-40B4-BE49-F238E27FC236}">
                <a16:creationId xmlns:a16="http://schemas.microsoft.com/office/drawing/2014/main" id="{5B74BE9E-C78D-4DEC-B03F-FC27DD50910A}"/>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460475" y="2129277"/>
            <a:ext cx="2785467" cy="2785104"/>
          </a:xfrm>
          <a:prstGeom prst="rect">
            <a:avLst/>
          </a:prstGeom>
        </p:spPr>
      </p:pic>
      <p:sp>
        <p:nvSpPr>
          <p:cNvPr id="14" name="TextBox 13"/>
          <p:cNvSpPr txBox="1"/>
          <p:nvPr/>
        </p:nvSpPr>
        <p:spPr>
          <a:xfrm>
            <a:off x="1617668" y="2259090"/>
            <a:ext cx="5057291" cy="992414"/>
          </a:xfrm>
          <a:prstGeom prst="rect">
            <a:avLst/>
          </a:prstGeom>
          <a:noFill/>
        </p:spPr>
        <p:txBody>
          <a:bodyPr wrap="square" lIns="68534" tIns="34268" rIns="68534" bIns="34268"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pPr algn="l"/>
            <a:r>
              <a:rPr lang="en-US" sz="6000" dirty="0">
                <a:solidFill>
                  <a:srgbClr val="0070C0"/>
                </a:solidFill>
                <a:latin typeface="Times New Roman" panose="02020603050405020304" pitchFamily="18" charset="0"/>
                <a:cs typeface="Times New Roman" panose="02020603050405020304" pitchFamily="18" charset="0"/>
              </a:rPr>
              <a:t> </a:t>
            </a:r>
            <a:r>
              <a:rPr lang="en-US" sz="6000" dirty="0">
                <a:solidFill>
                  <a:srgbClr val="FF0000"/>
                </a:solidFill>
                <a:latin typeface="Times New Roman" panose="02020603050405020304" pitchFamily="18" charset="0"/>
                <a:cs typeface="Times New Roman" panose="02020603050405020304" pitchFamily="18" charset="0"/>
              </a:rPr>
              <a:t>KHỞI ĐỘNG</a:t>
            </a:r>
          </a:p>
        </p:txBody>
      </p:sp>
      <p:pic>
        <p:nvPicPr>
          <p:cNvPr id="18" name="crystal">
            <a:hlinkClick r:id="" action="ppaction://media"/>
            <a:extLst>
              <a:ext uri="{FF2B5EF4-FFF2-40B4-BE49-F238E27FC236}">
                <a16:creationId xmlns:a16="http://schemas.microsoft.com/office/drawing/2014/main" id="{53259D04-C9B4-465C-A410-3E92E9FAE4F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447308" y="2002377"/>
            <a:ext cx="342945" cy="342900"/>
          </a:xfrm>
          <a:prstGeom prst="rect">
            <a:avLst/>
          </a:prstGeom>
        </p:spPr>
      </p:pic>
      <p:pic>
        <p:nvPicPr>
          <p:cNvPr id="2" name="Picture 1"/>
          <p:cNvPicPr>
            <a:picLocks noChangeAspect="1"/>
          </p:cNvPicPr>
          <p:nvPr/>
        </p:nvPicPr>
        <p:blipFill>
          <a:blip r:embed="rId13"/>
          <a:stretch>
            <a:fillRect/>
          </a:stretch>
        </p:blipFill>
        <p:spPr>
          <a:xfrm>
            <a:off x="0" y="1"/>
            <a:ext cx="1126087" cy="348018"/>
          </a:xfrm>
          <a:prstGeom prst="rect">
            <a:avLst/>
          </a:prstGeom>
        </p:spPr>
      </p:pic>
      <p:pic>
        <p:nvPicPr>
          <p:cNvPr id="3" name="Picture 2"/>
          <p:cNvPicPr>
            <a:picLocks noChangeAspect="1"/>
          </p:cNvPicPr>
          <p:nvPr/>
        </p:nvPicPr>
        <p:blipFill>
          <a:blip r:embed="rId13"/>
          <a:stretch>
            <a:fillRect/>
          </a:stretch>
        </p:blipFill>
        <p:spPr>
          <a:xfrm>
            <a:off x="7821186" y="-25095"/>
            <a:ext cx="1318419" cy="373114"/>
          </a:xfrm>
          <a:prstGeom prst="rect">
            <a:avLst/>
          </a:prstGeom>
        </p:spPr>
      </p:pic>
    </p:spTree>
    <p:extLst>
      <p:ext uri="{BB962C8B-B14F-4D97-AF65-F5344CB8AC3E}">
        <p14:creationId xmlns:p14="http://schemas.microsoft.com/office/powerpoint/2010/main" val="783438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31464-BF42-8046-7B8C-FE5CC0C3BE1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7336FA8-E3B3-63D8-0672-358976F20D68}"/>
              </a:ext>
            </a:extLst>
          </p:cNvPr>
          <p:cNvSpPr/>
          <p:nvPr/>
        </p:nvSpPr>
        <p:spPr>
          <a:xfrm>
            <a:off x="130234" y="635402"/>
            <a:ext cx="8729220" cy="3649717"/>
          </a:xfrm>
          <a:prstGeom prst="rect">
            <a:avLst/>
          </a:prstGeom>
        </p:spPr>
        <p:txBody>
          <a:bodyPr wrap="square" lIns="68580" tIns="34290" rIns="68580" bIns="34290">
            <a:spAutoFit/>
          </a:bodyPr>
          <a:lstStyle/>
          <a:p>
            <a:pPr indent="342900" algn="just">
              <a:spcBef>
                <a:spcPts val="450"/>
              </a:spcBef>
              <a:spcAft>
                <a:spcPts val="450"/>
              </a:spcAft>
            </a:pPr>
            <a:r>
              <a:rPr lang="vi-VN" sz="2400">
                <a:latin typeface="Times New Roman" panose="02020603050405020304" pitchFamily="18" charset="0"/>
                <a:cs typeface="Times New Roman" panose="02020603050405020304" pitchFamily="18" charset="0"/>
              </a:rPr>
              <a:t>1</a:t>
            </a:r>
            <a:r>
              <a:rPr lang="vi-VN" sz="2400" dirty="0">
                <a:latin typeface="Times New Roman" panose="02020603050405020304" pitchFamily="18" charset="0"/>
                <a:cs typeface="Times New Roman" panose="02020603050405020304" pitchFamily="18" charset="0"/>
              </a:rPr>
              <a:t>. Tôi nhớ những mùa gặt tuổi thơ. Nhớ cái nắng hanh tháng Mười trong như hổ phách. Những con đường làng đầy rơm vàng óng ánh. Rơm phơi héo tỏa mùi hương thơm ngầy ngậy.</a:t>
            </a:r>
          </a:p>
          <a:p>
            <a:pPr indent="342900" algn="just">
              <a:spcBef>
                <a:spcPts val="450"/>
              </a:spcBef>
              <a:spcAft>
                <a:spcPts val="450"/>
              </a:spcAft>
            </a:pPr>
            <a:r>
              <a:rPr lang="vi-VN" sz="2400" dirty="0">
                <a:latin typeface="Times New Roman" panose="02020603050405020304" pitchFamily="18" charset="0"/>
                <a:cs typeface="Times New Roman" panose="02020603050405020304" pitchFamily="18" charset="0"/>
              </a:rPr>
              <a:t>2. Bọn trẻ con chạy nhảy trên những con đường rơm, sân rơm nô đùa. Rơm như tấm thảm vàng khổng lồ và ấm sực trải khắp ngõ ngách, bờ tre. Bất cứ chỗ nào bọn trẻ cũng nằm lăn ra để sưởi nắng hoặc lăn lộn, vật nhau,</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chơi trò đi lộn đầu xuống </a:t>
            </a:r>
            <a:r>
              <a:rPr lang="vi-VN" sz="2400">
                <a:latin typeface="Times New Roman" panose="02020603050405020304" pitchFamily="18" charset="0"/>
                <a:cs typeface="Times New Roman" panose="02020603050405020304" pitchFamily="18" charset="0"/>
              </a:rPr>
              <a:t>đất.</a:t>
            </a:r>
            <a:endParaRPr lang="en-US" sz="2400">
              <a:latin typeface="Times New Roman" panose="02020603050405020304" pitchFamily="18" charset="0"/>
              <a:cs typeface="Times New Roman" panose="02020603050405020304" pitchFamily="18" charset="0"/>
            </a:endParaRPr>
          </a:p>
          <a:p>
            <a:pPr indent="342900" algn="just">
              <a:spcBef>
                <a:spcPts val="450"/>
              </a:spcBef>
              <a:spcAft>
                <a:spcPts val="450"/>
              </a:spcAft>
            </a:pPr>
            <a:br>
              <a:rPr lang="vi-VN" sz="2400" dirty="0">
                <a:latin typeface="Times New Roman" panose="02020603050405020304" pitchFamily="18" charset="0"/>
                <a:cs typeface="Times New Roman" panose="02020603050405020304" pitchFamily="18" charset="0"/>
              </a:rPr>
            </a:b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9" name="Title 4">
            <a:extLst>
              <a:ext uri="{FF2B5EF4-FFF2-40B4-BE49-F238E27FC236}">
                <a16:creationId xmlns:a16="http://schemas.microsoft.com/office/drawing/2014/main" id="{C0585545-4CB9-8F28-C9E4-E134023284A0}"/>
              </a:ext>
            </a:extLst>
          </p:cNvPr>
          <p:cNvSpPr txBox="1">
            <a:spLocks/>
          </p:cNvSpPr>
          <p:nvPr/>
        </p:nvSpPr>
        <p:spPr>
          <a:xfrm>
            <a:off x="254524" y="78928"/>
            <a:ext cx="8451353" cy="831601"/>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2400" b="1">
                <a:solidFill>
                  <a:srgbClr val="FF0000"/>
                </a:solidFill>
                <a:latin typeface="Times New Roman" panose="02020603050405020304" pitchFamily="18" charset="0"/>
                <a:cs typeface="Times New Roman" panose="02020603050405020304" pitchFamily="18" charset="0"/>
              </a:rPr>
              <a:t>Rơm tháng Mười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2DCAE8C-D8E1-BDD0-CFAA-03ABC003AA04}"/>
              </a:ext>
            </a:extLst>
          </p:cNvPr>
          <p:cNvSpPr txBox="1"/>
          <p:nvPr/>
        </p:nvSpPr>
        <p:spPr>
          <a:xfrm>
            <a:off x="5090475" y="4345563"/>
            <a:ext cx="4779204" cy="1177245"/>
          </a:xfrm>
          <a:prstGeom prst="rect">
            <a:avLst/>
          </a:prstGeom>
          <a:noFill/>
        </p:spPr>
        <p:txBody>
          <a:bodyPr wrap="square" lIns="68580" tIns="34290" rIns="68580" bIns="34290">
            <a:spAutoFit/>
          </a:bodyPr>
          <a:lstStyle/>
          <a:p>
            <a:pPr>
              <a:defRPr/>
            </a:pPr>
            <a:endParaRPr lang="en-US" sz="2400">
              <a:solidFill>
                <a:prstClr val="black"/>
              </a:solidFill>
              <a:latin typeface="Times New Roman" panose="02020603050405020304" pitchFamily="18" charset="0"/>
              <a:cs typeface="Times New Roman" panose="02020603050405020304" pitchFamily="18" charset="0"/>
            </a:endParaRPr>
          </a:p>
          <a:p>
            <a:pPr>
              <a:defRPr/>
            </a:pPr>
            <a:r>
              <a:rPr lang="vi-VN" sz="2400">
                <a:solidFill>
                  <a:prstClr val="black"/>
                </a:solidFill>
                <a:latin typeface="Times New Roman" panose="02020603050405020304" pitchFamily="18" charset="0"/>
                <a:cs typeface="Times New Roman" panose="02020603050405020304" pitchFamily="18" charset="0"/>
              </a:rPr>
              <a:t>Theo</a:t>
            </a:r>
            <a:r>
              <a:rPr lang="en-US" sz="2400">
                <a:solidFill>
                  <a:prstClr val="black"/>
                </a:solidFill>
                <a:latin typeface="Times New Roman" panose="02020603050405020304" pitchFamily="18" charset="0"/>
                <a:cs typeface="Times New Roman" panose="02020603050405020304" pitchFamily="18" charset="0"/>
              </a:rPr>
              <a:t> NGUYỄN PHAN HÁCH</a:t>
            </a:r>
            <a:endParaRPr lang="vi-VN" sz="2400" i="1">
              <a:solidFill>
                <a:prstClr val="black"/>
              </a:solidFill>
              <a:latin typeface="Times New Roman" panose="02020603050405020304" pitchFamily="18" charset="0"/>
              <a:cs typeface="Times New Roman" panose="02020603050405020304" pitchFamily="18" charset="0"/>
            </a:endParaRPr>
          </a:p>
          <a:p>
            <a:pPr>
              <a:defRPr/>
            </a:pPr>
            <a:endParaRPr lang="en-US" sz="2400" i="1">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47101B4-58BD-89C9-DF00-D8BF82D5817C}"/>
              </a:ext>
            </a:extLst>
          </p:cNvPr>
          <p:cNvSpPr/>
          <p:nvPr/>
        </p:nvSpPr>
        <p:spPr>
          <a:xfrm>
            <a:off x="130234" y="3418215"/>
            <a:ext cx="8883532" cy="1546577"/>
          </a:xfrm>
          <a:prstGeom prst="rect">
            <a:avLst/>
          </a:prstGeom>
        </p:spPr>
        <p:txBody>
          <a:bodyPr wrap="square" lIns="68580" tIns="34290" rIns="68580" bIns="34290">
            <a:spAutoFit/>
          </a:bodyPr>
          <a:lstStyle/>
          <a:p>
            <a:pPr indent="342900" algn="just">
              <a:spcBef>
                <a:spcPts val="450"/>
              </a:spcBef>
              <a:spcAft>
                <a:spcPts val="450"/>
              </a:spcAft>
            </a:pPr>
            <a:r>
              <a:rPr lang="vi-VN" sz="2400" dirty="0">
                <a:latin typeface="Times New Roman" panose="02020603050405020304" pitchFamily="18" charset="0"/>
                <a:cs typeface="Times New Roman" panose="02020603050405020304" pitchFamily="18" charset="0"/>
              </a:rPr>
              <a:t>3. Còn tôi thì mùa gặt đến, tôi làm chiếc lều bằng rơm nép vào dệ tường hoa đầu sân. Nằm trong đó, tôi thò đầu ra, lim dim mắt nhìn bầu trời trong xanh, tràn ngập nắng ấm tươi vàng và những sợi tơ trời trắng muốt bay lửng lơ</a:t>
            </a:r>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E86DB18-8362-439E-E0F4-1E2D4A349207}"/>
              </a:ext>
            </a:extLst>
          </p:cNvPr>
          <p:cNvPicPr>
            <a:picLocks noChangeAspect="1"/>
          </p:cNvPicPr>
          <p:nvPr/>
        </p:nvPicPr>
        <p:blipFill>
          <a:blip r:embed="rId2"/>
          <a:stretch>
            <a:fillRect/>
          </a:stretch>
        </p:blipFill>
        <p:spPr>
          <a:xfrm>
            <a:off x="1" y="1"/>
            <a:ext cx="1310355" cy="348018"/>
          </a:xfrm>
          <a:prstGeom prst="rect">
            <a:avLst/>
          </a:prstGeom>
        </p:spPr>
      </p:pic>
      <p:pic>
        <p:nvPicPr>
          <p:cNvPr id="3" name="Picture 2">
            <a:extLst>
              <a:ext uri="{FF2B5EF4-FFF2-40B4-BE49-F238E27FC236}">
                <a16:creationId xmlns:a16="http://schemas.microsoft.com/office/drawing/2014/main" id="{29570D99-C4D6-95C4-4092-B2042F78A074}"/>
              </a:ext>
            </a:extLst>
          </p:cNvPr>
          <p:cNvPicPr>
            <a:picLocks noChangeAspect="1"/>
          </p:cNvPicPr>
          <p:nvPr/>
        </p:nvPicPr>
        <p:blipFill>
          <a:blip r:embed="rId2"/>
          <a:stretch>
            <a:fillRect/>
          </a:stretch>
        </p:blipFill>
        <p:spPr>
          <a:xfrm>
            <a:off x="7780238" y="0"/>
            <a:ext cx="1360307" cy="348019"/>
          </a:xfrm>
          <a:prstGeom prst="rect">
            <a:avLst/>
          </a:prstGeom>
        </p:spPr>
      </p:pic>
      <p:sp>
        <p:nvSpPr>
          <p:cNvPr id="4" name="Flowchart: Terminator 3">
            <a:extLst>
              <a:ext uri="{FF2B5EF4-FFF2-40B4-BE49-F238E27FC236}">
                <a16:creationId xmlns:a16="http://schemas.microsoft.com/office/drawing/2014/main" id="{13969537-C487-03DE-1E37-046C898395DB}"/>
              </a:ext>
            </a:extLst>
          </p:cNvPr>
          <p:cNvSpPr/>
          <p:nvPr/>
        </p:nvSpPr>
        <p:spPr>
          <a:xfrm>
            <a:off x="284546" y="282880"/>
            <a:ext cx="2931295" cy="438581"/>
          </a:xfrm>
          <a:prstGeom prst="flowChartTerminator">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100" b="1" dirty="0">
                <a:solidFill>
                  <a:prstClr val="white"/>
                </a:solidFill>
                <a:latin typeface="UTM Avo"/>
                <a:cs typeface="Times New Roman" panose="02020603050405020304" pitchFamily="18" charset="0"/>
              </a:rPr>
              <a:t>ĐỌC TOÀN BÀI</a:t>
            </a:r>
          </a:p>
        </p:txBody>
      </p:sp>
    </p:spTree>
    <p:extLst>
      <p:ext uri="{BB962C8B-B14F-4D97-AF65-F5344CB8AC3E}">
        <p14:creationId xmlns:p14="http://schemas.microsoft.com/office/powerpoint/2010/main" val="402934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out)">
                                      <p:cBhvr>
                                        <p:cTn id="16" dur="2000"/>
                                        <p:tgtEl>
                                          <p:spTgt spid="5"/>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5"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ội dung miễn phí Chung daisy Clip nghệ thuật - phim hoạt hình bông hoa.  png tải về - Miễn phí trong suốt Hoa png Tải về."/>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97" y="-61416"/>
            <a:ext cx="1126087" cy="3684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44190" y="1236519"/>
            <a:ext cx="7353910" cy="2209884"/>
          </a:xfrm>
          <a:prstGeom prst="rect">
            <a:avLst/>
          </a:prstGeom>
        </p:spPr>
        <p:style>
          <a:lnRef idx="2">
            <a:schemeClr val="accent1"/>
          </a:lnRef>
          <a:fillRef idx="1">
            <a:schemeClr val="lt1"/>
          </a:fillRef>
          <a:effectRef idx="0">
            <a:schemeClr val="accent1"/>
          </a:effectRef>
          <a:fontRef idx="minor">
            <a:schemeClr val="dk1"/>
          </a:fontRef>
        </p:style>
        <p:txBody>
          <a:bodyPr wrap="none" lIns="68580" tIns="34290" rIns="68580" bIns="34290">
            <a:prstTxWarp prst="textArchUp">
              <a:avLst/>
            </a:prstTxWarp>
            <a:spAutoFit/>
          </a:bodyPr>
          <a:lstStyle/>
          <a:p>
            <a:pPr algn="ctr"/>
            <a:r>
              <a:rPr lang="en-US" sz="3200" b="1" dirty="0">
                <a:ln w="22225">
                  <a:solidFill>
                    <a:schemeClr val="accent2"/>
                  </a:solidFill>
                  <a:prstDash val="solid"/>
                </a:ln>
                <a:solidFill>
                  <a:srgbClr val="FF0000"/>
                </a:solidFill>
              </a:rPr>
              <a:t>KÍNH CHÀO QUÝ THẦY CÔ VÀ CÁC EM!</a:t>
            </a:r>
          </a:p>
        </p:txBody>
      </p:sp>
    </p:spTree>
    <p:extLst>
      <p:ext uri="{BB962C8B-B14F-4D97-AF65-F5344CB8AC3E}">
        <p14:creationId xmlns:p14="http://schemas.microsoft.com/office/powerpoint/2010/main" val="1865644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8E0DAD-FBA6-4235-A6F8-17A0E2856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22"/>
            <a:ext cx="9148067" cy="4829053"/>
          </a:xfrm>
          <a:prstGeom prst="rect">
            <a:avLst/>
          </a:prstGeom>
        </p:spPr>
      </p:pic>
      <p:pic>
        <p:nvPicPr>
          <p:cNvPr id="5" name="Picture 4">
            <a:extLst>
              <a:ext uri="{FF2B5EF4-FFF2-40B4-BE49-F238E27FC236}">
                <a16:creationId xmlns:a16="http://schemas.microsoft.com/office/drawing/2014/main" id="{411C510F-03B8-4188-A864-C560420FD7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048" y="2396640"/>
            <a:ext cx="1493274" cy="1493080"/>
          </a:xfrm>
          <a:prstGeom prst="rect">
            <a:avLst/>
          </a:prstGeom>
        </p:spPr>
      </p:pic>
      <p:sp>
        <p:nvSpPr>
          <p:cNvPr id="7" name="Rectangle 6">
            <a:extLst>
              <a:ext uri="{FF2B5EF4-FFF2-40B4-BE49-F238E27FC236}">
                <a16:creationId xmlns:a16="http://schemas.microsoft.com/office/drawing/2014/main" id="{EAD3B253-6884-4874-BE13-3A10D121D0BC}"/>
              </a:ext>
            </a:extLst>
          </p:cNvPr>
          <p:cNvSpPr/>
          <p:nvPr/>
        </p:nvSpPr>
        <p:spPr>
          <a:xfrm>
            <a:off x="1863161" y="696036"/>
            <a:ext cx="5548537" cy="1514901"/>
          </a:xfrm>
          <a:prstGeom prst="rect">
            <a:avLst/>
          </a:prstGeom>
          <a:noFill/>
        </p:spPr>
        <p:txBody>
          <a:bodyPr wrap="square" lIns="68571" tIns="34286" rIns="68571" bIns="34286" numCol="1">
            <a:prstTxWarp prst="textChevron">
              <a:avLst/>
            </a:prstTxWarp>
            <a:spAutoFit/>
          </a:bodyPr>
          <a:lstStyle/>
          <a:p>
            <a:pPr algn="ctr"/>
            <a:r>
              <a:rPr lang="en-US" sz="60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VƯỢT BIỂN</a:t>
            </a:r>
          </a:p>
        </p:txBody>
      </p:sp>
      <p:pic>
        <p:nvPicPr>
          <p:cNvPr id="8" name="bensound-smile">
            <a:hlinkClick r:id="" action="ppaction://media"/>
            <a:extLst>
              <a:ext uri="{FF2B5EF4-FFF2-40B4-BE49-F238E27FC236}">
                <a16:creationId xmlns:a16="http://schemas.microsoft.com/office/drawing/2014/main" id="{2622AF7A-4340-4084-8629-E5A0301A4D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0141" y="4365290"/>
            <a:ext cx="457200" cy="457141"/>
          </a:xfrm>
          <a:prstGeom prst="rect">
            <a:avLst/>
          </a:prstGeom>
        </p:spPr>
      </p:pic>
      <p:pic>
        <p:nvPicPr>
          <p:cNvPr id="2" name="Picture 1"/>
          <p:cNvPicPr>
            <a:picLocks noChangeAspect="1"/>
          </p:cNvPicPr>
          <p:nvPr/>
        </p:nvPicPr>
        <p:blipFill>
          <a:blip r:embed="rId7"/>
          <a:stretch>
            <a:fillRect/>
          </a:stretch>
        </p:blipFill>
        <p:spPr>
          <a:xfrm>
            <a:off x="0" y="4822430"/>
            <a:ext cx="1095375" cy="321070"/>
          </a:xfrm>
          <a:prstGeom prst="rect">
            <a:avLst/>
          </a:prstGeom>
        </p:spPr>
      </p:pic>
      <p:pic>
        <p:nvPicPr>
          <p:cNvPr id="4" name="Picture 3"/>
          <p:cNvPicPr>
            <a:picLocks noChangeAspect="1"/>
          </p:cNvPicPr>
          <p:nvPr/>
        </p:nvPicPr>
        <p:blipFill>
          <a:blip r:embed="rId7"/>
          <a:stretch>
            <a:fillRect/>
          </a:stretch>
        </p:blipFill>
        <p:spPr>
          <a:xfrm>
            <a:off x="7821186" y="4822430"/>
            <a:ext cx="1326881" cy="342930"/>
          </a:xfrm>
          <a:prstGeom prst="rect">
            <a:avLst/>
          </a:prstGeom>
        </p:spPr>
      </p:pic>
    </p:spTree>
    <p:extLst>
      <p:ext uri="{BB962C8B-B14F-4D97-AF65-F5344CB8AC3E}">
        <p14:creationId xmlns:p14="http://schemas.microsoft.com/office/powerpoint/2010/main" val="17898315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0" presetClass="path" presetSubtype="0" repeatCount="indefinite" accel="50000" decel="50000" fill="hold" nodeType="withEffect">
                                  <p:stCondLst>
                                    <p:cond delay="0"/>
                                  </p:stCondLst>
                                  <p:childTnLst>
                                    <p:animMotion origin="layout" path="M -3.125E-6 -0.00486 C 0.00769 -1.11111E-6 0.028 0.00718 0.09948 0.00718 C 0.20326 0.00718 0.21107 -0.01551 0.33438 -0.01551 C 0.44597 -0.01551 0.38633 0.00394 0.49375 0.00394 C 0.60534 0.00394 0.54571 -0.01111 0.6655 -0.01111 C 0.77292 -0.01111 0.71328 -0.00092 0.80873 -0.00092 C 0.90039 -0.00092 0.85287 -0.00856 0.93633 -0.00856 C 0.98399 -0.00856 0.98815 -0.00648 0.9918 -0.00486 " pathEditMode="relative" rAng="0" ptsTypes="AAAAAAAA">
                                      <p:cBhvr>
                                        <p:cTn id="11" dur="20000" fill="hold"/>
                                        <p:tgtEl>
                                          <p:spTgt spid="5"/>
                                        </p:tgtEl>
                                        <p:attrNameLst>
                                          <p:attrName>ppt_x</p:attrName>
                                          <p:attrName>ppt_y</p:attrName>
                                        </p:attrNameLst>
                                      </p:cBhvr>
                                      <p:rCtr x="49583" y="69"/>
                                    </p:animMotion>
                                  </p:childTnLst>
                                </p:cTn>
                              </p:par>
                              <p:par>
                                <p:cTn id="12" presetID="1" presetClass="mediacall" presetSubtype="0" fill="hold" nodeType="withEffect">
                                  <p:stCondLst>
                                    <p:cond delay="0"/>
                                  </p:stCondLst>
                                  <p:childTnLst>
                                    <p:cmd type="call" cmd="playFrom(0.0)">
                                      <p:cBhvr>
                                        <p:cTn id="13" dur="1835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71C791-5982-4442-9A94-16B8E7003F2F}"/>
              </a:ext>
            </a:extLst>
          </p:cNvPr>
          <p:cNvPicPr>
            <a:picLocks noChangeAspect="1"/>
          </p:cNvPicPr>
          <p:nvPr/>
        </p:nvPicPr>
        <p:blipFill rotWithShape="1">
          <a:blip r:embed="rId2">
            <a:extLst>
              <a:ext uri="{28A0092B-C50C-407E-A947-70E740481C1C}">
                <a14:useLocalDpi xmlns:a14="http://schemas.microsoft.com/office/drawing/2010/main" val="0"/>
              </a:ext>
            </a:extLst>
          </a:blip>
          <a:srcRect b="7222"/>
          <a:stretch/>
        </p:blipFill>
        <p:spPr>
          <a:xfrm>
            <a:off x="0" y="336"/>
            <a:ext cx="9144000" cy="4865281"/>
          </a:xfrm>
          <a:prstGeom prst="rect">
            <a:avLst/>
          </a:prstGeom>
        </p:spPr>
      </p:pic>
      <p:sp>
        <p:nvSpPr>
          <p:cNvPr id="3" name="TextBox 2">
            <a:extLst>
              <a:ext uri="{FF2B5EF4-FFF2-40B4-BE49-F238E27FC236}">
                <a16:creationId xmlns:a16="http://schemas.microsoft.com/office/drawing/2014/main" id="{AB1F0B76-63BA-460E-9C8F-640D5ECBF635}"/>
              </a:ext>
            </a:extLst>
          </p:cNvPr>
          <p:cNvSpPr txBox="1"/>
          <p:nvPr/>
        </p:nvSpPr>
        <p:spPr>
          <a:xfrm>
            <a:off x="2262434" y="674802"/>
            <a:ext cx="6466786" cy="3516347"/>
          </a:xfrm>
          <a:prstGeom prst="rect">
            <a:avLst/>
          </a:prstGeom>
          <a:noFill/>
        </p:spPr>
        <p:txBody>
          <a:bodyPr wrap="square" lIns="68580" tIns="34290" rIns="68580" bIns="34290">
            <a:spAutoFit/>
          </a:bodyPr>
          <a:lstStyle/>
          <a:p>
            <a:pPr algn="ctr"/>
            <a:r>
              <a:rPr lang="en-US" sz="3200">
                <a:solidFill>
                  <a:srgbClr val="FF0000"/>
                </a:solidFill>
                <a:latin typeface="Times New Roman" panose="02020603050405020304" pitchFamily="18" charset="0"/>
                <a:cs typeface="Times New Roman" panose="02020603050405020304" pitchFamily="18" charset="0"/>
              </a:rPr>
              <a:t>Cách chơi</a:t>
            </a:r>
          </a:p>
          <a:p>
            <a:pPr marL="342866" indent="-342866" algn="just">
              <a:buFont typeface="Wingdings" panose="05000000000000000000" pitchFamily="2" charset="2"/>
              <a:buChar char="Ø"/>
            </a:pPr>
            <a:r>
              <a:rPr lang="en-US" sz="3200">
                <a:solidFill>
                  <a:srgbClr val="002060"/>
                </a:solidFill>
                <a:latin typeface="Times New Roman" panose="02020603050405020304" pitchFamily="18" charset="0"/>
                <a:cs typeface="Times New Roman" panose="02020603050405020304" pitchFamily="18" charset="0"/>
              </a:rPr>
              <a:t>Để giúp con tàu vượt qua các bãi đá nguy hiểm vào bờ an toàn, các em hãy trả lời đúng các câu hỏi để loại bỏ từng chướng ngại vật.</a:t>
            </a:r>
          </a:p>
          <a:p>
            <a:pPr marL="342866" indent="-342866" algn="just">
              <a:buFont typeface="Wingdings" panose="05000000000000000000" pitchFamily="2" charset="2"/>
              <a:buChar char="Ø"/>
            </a:pPr>
            <a:r>
              <a:rPr lang="en-US" sz="3200">
                <a:solidFill>
                  <a:srgbClr val="002060"/>
                </a:solidFill>
                <a:latin typeface="Times New Roman" panose="02020603050405020304" pitchFamily="18" charset="0"/>
                <a:cs typeface="Times New Roman" panose="02020603050405020304" pitchFamily="18" charset="0"/>
              </a:rPr>
              <a:t>Chúc các em loại bỏ được nhiều chướng ngại vật. </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0" y="4865616"/>
            <a:ext cx="982767" cy="277884"/>
          </a:xfrm>
          <a:prstGeom prst="rect">
            <a:avLst/>
          </a:prstGeom>
        </p:spPr>
      </p:pic>
      <p:pic>
        <p:nvPicPr>
          <p:cNvPr id="5" name="Picture 4"/>
          <p:cNvPicPr>
            <a:picLocks noChangeAspect="1"/>
          </p:cNvPicPr>
          <p:nvPr/>
        </p:nvPicPr>
        <p:blipFill>
          <a:blip r:embed="rId3"/>
          <a:stretch>
            <a:fillRect/>
          </a:stretch>
        </p:blipFill>
        <p:spPr>
          <a:xfrm>
            <a:off x="7757082" y="4865616"/>
            <a:ext cx="1386918" cy="277884"/>
          </a:xfrm>
          <a:prstGeom prst="rect">
            <a:avLst/>
          </a:prstGeom>
        </p:spPr>
      </p:pic>
    </p:spTree>
    <p:extLst>
      <p:ext uri="{BB962C8B-B14F-4D97-AF65-F5344CB8AC3E}">
        <p14:creationId xmlns:p14="http://schemas.microsoft.com/office/powerpoint/2010/main" val="11275321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91074A2-A9A0-4824-9CF3-84FC5D971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068" y="-62344"/>
            <a:ext cx="9121931" cy="4884775"/>
          </a:xfrm>
          <a:prstGeom prst="rect">
            <a:avLst/>
          </a:prstGeom>
        </p:spPr>
      </p:pic>
      <p:pic>
        <p:nvPicPr>
          <p:cNvPr id="5" name="Picture 4">
            <a:extLst>
              <a:ext uri="{FF2B5EF4-FFF2-40B4-BE49-F238E27FC236}">
                <a16:creationId xmlns:a16="http://schemas.microsoft.com/office/drawing/2014/main" id="{411C510F-03B8-4188-A864-C560420FD7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0191">
            <a:off x="-11170" y="1479353"/>
            <a:ext cx="1801599" cy="1801364"/>
          </a:xfrm>
          <a:prstGeom prst="rect">
            <a:avLst/>
          </a:prstGeom>
        </p:spPr>
      </p:pic>
      <p:pic>
        <p:nvPicPr>
          <p:cNvPr id="9" name="Picture 8">
            <a:hlinkClick r:id="rId6" action="ppaction://hlinksldjump"/>
            <a:extLst>
              <a:ext uri="{FF2B5EF4-FFF2-40B4-BE49-F238E27FC236}">
                <a16:creationId xmlns:a16="http://schemas.microsoft.com/office/drawing/2014/main" id="{0F1BA072-BE28-4FE4-8F86-C9B6596DEC7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816" b="89571" l="2600" r="90000">
                        <a14:foregroundMark x1="4000" y1="27914" x2="4000" y2="27914"/>
                        <a14:foregroundMark x1="2600" y1="44785" x2="2600" y2="44785"/>
                      </a14:backgroundRemoval>
                    </a14:imgEffect>
                  </a14:imgLayer>
                </a14:imgProps>
              </a:ext>
              <a:ext uri="{28A0092B-C50C-407E-A947-70E740481C1C}">
                <a14:useLocalDpi xmlns:a14="http://schemas.microsoft.com/office/drawing/2010/main" val="0"/>
              </a:ext>
            </a:extLst>
          </a:blip>
          <a:srcRect l="41857" r="5568" b="8075"/>
          <a:stretch/>
        </p:blipFill>
        <p:spPr>
          <a:xfrm>
            <a:off x="4068770" y="1871287"/>
            <a:ext cx="1877927" cy="2140542"/>
          </a:xfrm>
          <a:prstGeom prst="rect">
            <a:avLst/>
          </a:prstGeom>
        </p:spPr>
      </p:pic>
      <p:pic>
        <p:nvPicPr>
          <p:cNvPr id="3" name="Picture 2">
            <a:hlinkClick r:id="rId9" action="ppaction://hlinksldjump"/>
            <a:extLst>
              <a:ext uri="{FF2B5EF4-FFF2-40B4-BE49-F238E27FC236}">
                <a16:creationId xmlns:a16="http://schemas.microsoft.com/office/drawing/2014/main" id="{5FB5F2CB-C0AB-434D-851F-E0E9F1953801}"/>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9925" b="89925" l="10000" r="94300">
                        <a14:foregroundMark x1="90500" y1="64361" x2="90500" y2="64361"/>
                        <a14:foregroundMark x1="94300" y1="69023" x2="94300" y2="69023"/>
                      </a14:backgroundRemoval>
                    </a14:imgEffect>
                  </a14:imgLayer>
                </a14:imgProps>
              </a:ext>
              <a:ext uri="{28A0092B-C50C-407E-A947-70E740481C1C}">
                <a14:useLocalDpi xmlns:a14="http://schemas.microsoft.com/office/drawing/2010/main" val="0"/>
              </a:ext>
            </a:extLst>
          </a:blip>
          <a:stretch>
            <a:fillRect/>
          </a:stretch>
        </p:blipFill>
        <p:spPr>
          <a:xfrm flipH="1">
            <a:off x="2364243" y="1810212"/>
            <a:ext cx="1834802" cy="2059209"/>
          </a:xfrm>
          <a:prstGeom prst="rect">
            <a:avLst/>
          </a:prstGeom>
        </p:spPr>
      </p:pic>
      <p:pic>
        <p:nvPicPr>
          <p:cNvPr id="11" name="Picture 10">
            <a:hlinkClick r:id="rId12" action="ppaction://hlinksldjump"/>
            <a:extLst>
              <a:ext uri="{FF2B5EF4-FFF2-40B4-BE49-F238E27FC236}">
                <a16:creationId xmlns:a16="http://schemas.microsoft.com/office/drawing/2014/main" id="{52687981-760F-4E93-8C54-C2970A25BBF1}"/>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backgroundMark x1="55307" y1="71631" x2="55307" y2="71631"/>
                        <a14:backgroundMark x1="60894" y1="65248" x2="60894" y2="65248"/>
                      </a14:backgroundRemoval>
                    </a14:imgEffect>
                  </a14:imgLayer>
                </a14:imgProps>
              </a:ext>
              <a:ext uri="{28A0092B-C50C-407E-A947-70E740481C1C}">
                <a14:useLocalDpi xmlns:a14="http://schemas.microsoft.com/office/drawing/2010/main" val="0"/>
              </a:ext>
            </a:extLst>
          </a:blip>
          <a:srcRect l="29003" t="6898" r="24286" b="36365"/>
          <a:stretch/>
        </p:blipFill>
        <p:spPr>
          <a:xfrm>
            <a:off x="1807030" y="2268390"/>
            <a:ext cx="597310" cy="1142852"/>
          </a:xfrm>
          <a:prstGeom prst="rect">
            <a:avLst/>
          </a:prstGeom>
        </p:spPr>
      </p:pic>
      <p:pic>
        <p:nvPicPr>
          <p:cNvPr id="16" name="bensound-smile">
            <a:hlinkClick r:id="" action="ppaction://media"/>
            <a:extLst>
              <a:ext uri="{FF2B5EF4-FFF2-40B4-BE49-F238E27FC236}">
                <a16:creationId xmlns:a16="http://schemas.microsoft.com/office/drawing/2014/main" id="{98D98379-968C-4150-9939-98739155847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14328" y="4347092"/>
            <a:ext cx="457200" cy="475322"/>
          </a:xfrm>
          <a:prstGeom prst="rect">
            <a:avLst/>
          </a:prstGeom>
        </p:spPr>
      </p:pic>
      <p:pic>
        <p:nvPicPr>
          <p:cNvPr id="18" name="Picture 17">
            <a:hlinkClick r:id="rId16" action="ppaction://hlinksldjump"/>
            <a:extLst>
              <a:ext uri="{FF2B5EF4-FFF2-40B4-BE49-F238E27FC236}">
                <a16:creationId xmlns:a16="http://schemas.microsoft.com/office/drawing/2014/main" id="{F1C54694-23E8-44A0-8F8C-B908044B159E}"/>
              </a:ext>
            </a:extLst>
          </p:cNvPr>
          <p:cNvPicPr>
            <a:picLocks noChangeAspect="1"/>
          </p:cNvPicPr>
          <p:nvPr/>
        </p:nvPicPr>
        <p:blipFill rotWithShape="1">
          <a:blip r:embed="rId17" cstate="print">
            <a:duotone>
              <a:schemeClr val="accent5">
                <a:shade val="45000"/>
                <a:satMod val="135000"/>
              </a:schemeClr>
              <a:prstClr val="white"/>
            </a:duotone>
            <a:extLst>
              <a:ext uri="{BEBA8EAE-BF5A-486C-A8C5-ECC9F3942E4B}">
                <a14:imgProps xmlns:a14="http://schemas.microsoft.com/office/drawing/2010/main">
                  <a14:imgLayer r:embed="rId18">
                    <a14:imgEffect>
                      <a14:backgroundRemoval t="10000" b="90000" l="10000" r="90000">
                        <a14:foregroundMark x1="37500" y1="36667" x2="37500" y2="36667"/>
                        <a14:foregroundMark x1="50000" y1="41111" x2="50000" y2="41111"/>
                        <a14:foregroundMark x1="37500" y1="35278" x2="37500" y2="35278"/>
                        <a14:foregroundMark x1="63611" y1="63611" x2="63611" y2="63611"/>
                        <a14:foregroundMark x1="40833" y1="35556" x2="40833" y2="35556"/>
                        <a14:foregroundMark x1="40833" y1="35556" x2="40833" y2="35556"/>
                      </a14:backgroundRemoval>
                    </a14:imgEffect>
                  </a14:imgLayer>
                </a14:imgProps>
              </a:ext>
              <a:ext uri="{28A0092B-C50C-407E-A947-70E740481C1C}">
                <a14:useLocalDpi xmlns:a14="http://schemas.microsoft.com/office/drawing/2010/main" val="0"/>
              </a:ext>
            </a:extLst>
          </a:blip>
          <a:srcRect l="21518" t="19920" r="18687" b="21515"/>
          <a:stretch/>
        </p:blipFill>
        <p:spPr>
          <a:xfrm>
            <a:off x="8296538" y="4009524"/>
            <a:ext cx="830066" cy="812890"/>
          </a:xfrm>
          <a:prstGeom prst="rect">
            <a:avLst/>
          </a:prstGeom>
        </p:spPr>
      </p:pic>
      <p:pic>
        <p:nvPicPr>
          <p:cNvPr id="2" name="Picture 1"/>
          <p:cNvPicPr>
            <a:picLocks noChangeAspect="1"/>
          </p:cNvPicPr>
          <p:nvPr/>
        </p:nvPicPr>
        <p:blipFill>
          <a:blip r:embed="rId19"/>
          <a:stretch>
            <a:fillRect/>
          </a:stretch>
        </p:blipFill>
        <p:spPr>
          <a:xfrm>
            <a:off x="22067" y="4822414"/>
            <a:ext cx="1093783" cy="321086"/>
          </a:xfrm>
          <a:prstGeom prst="rect">
            <a:avLst/>
          </a:prstGeom>
        </p:spPr>
      </p:pic>
      <p:pic>
        <p:nvPicPr>
          <p:cNvPr id="4" name="Picture 3"/>
          <p:cNvPicPr>
            <a:picLocks noChangeAspect="1"/>
          </p:cNvPicPr>
          <p:nvPr/>
        </p:nvPicPr>
        <p:blipFill>
          <a:blip r:embed="rId19"/>
          <a:stretch>
            <a:fillRect/>
          </a:stretch>
        </p:blipFill>
        <p:spPr>
          <a:xfrm>
            <a:off x="7810948" y="4822414"/>
            <a:ext cx="1333052" cy="321086"/>
          </a:xfrm>
          <a:prstGeom prst="rect">
            <a:avLst/>
          </a:prstGeom>
        </p:spPr>
      </p:pic>
    </p:spTree>
    <p:extLst>
      <p:ext uri="{BB962C8B-B14F-4D97-AF65-F5344CB8AC3E}">
        <p14:creationId xmlns:p14="http://schemas.microsoft.com/office/powerpoint/2010/main" val="2189949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ppt_y</p:attrName>
                                        </p:attrNameLst>
                                      </p:cBhvr>
                                      <p:tavLst>
                                        <p:tav tm="0">
                                          <p:val>
                                            <p:strVal val="#ppt_y-#ppt_h*1.125000"/>
                                          </p:val>
                                        </p:tav>
                                        <p:tav tm="100000">
                                          <p:val>
                                            <p:strVal val="#ppt_y"/>
                                          </p:val>
                                        </p:tav>
                                      </p:tavLst>
                                    </p:anim>
                                    <p:animEffect transition="in" filter="wipe(down)">
                                      <p:cBhvr>
                                        <p:cTn id="8" dur="1000"/>
                                        <p:tgtEl>
                                          <p:spTgt spid="11"/>
                                        </p:tgtEl>
                                      </p:cBhvr>
                                    </p:animEffect>
                                  </p:childTnLst>
                                </p:cTn>
                              </p:par>
                              <p:par>
                                <p:cTn id="9" presetID="1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p:tgtEl>
                                          <p:spTgt spid="3"/>
                                        </p:tgtEl>
                                        <p:attrNameLst>
                                          <p:attrName>ppt_y</p:attrName>
                                        </p:attrNameLst>
                                      </p:cBhvr>
                                      <p:tavLst>
                                        <p:tav tm="0">
                                          <p:val>
                                            <p:strVal val="#ppt_y-#ppt_h*1.125000"/>
                                          </p:val>
                                        </p:tav>
                                        <p:tav tm="100000">
                                          <p:val>
                                            <p:strVal val="#ppt_y"/>
                                          </p:val>
                                        </p:tav>
                                      </p:tavLst>
                                    </p:anim>
                                    <p:animEffect transition="in" filter="wipe(down)">
                                      <p:cBhvr>
                                        <p:cTn id="12" dur="1000"/>
                                        <p:tgtEl>
                                          <p:spTgt spid="3"/>
                                        </p:tgtEl>
                                      </p:cBhvr>
                                    </p:animEffect>
                                  </p:childTnLst>
                                </p:cTn>
                              </p:par>
                              <p:par>
                                <p:cTn id="13" presetID="1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p:tgtEl>
                                          <p:spTgt spid="9"/>
                                        </p:tgtEl>
                                        <p:attrNameLst>
                                          <p:attrName>ppt_y</p:attrName>
                                        </p:attrNameLst>
                                      </p:cBhvr>
                                      <p:tavLst>
                                        <p:tav tm="0">
                                          <p:val>
                                            <p:strVal val="#ppt_y-#ppt_h*1.125000"/>
                                          </p:val>
                                        </p:tav>
                                        <p:tav tm="100000">
                                          <p:val>
                                            <p:strVal val="#ppt_y"/>
                                          </p:val>
                                        </p:tav>
                                      </p:tavLst>
                                    </p:anim>
                                    <p:animEffect transition="in" filter="wipe(down)">
                                      <p:cBhvr>
                                        <p:cTn id="16" dur="1000"/>
                                        <p:tgtEl>
                                          <p:spTgt spid="9"/>
                                        </p:tgtEl>
                                      </p:cBhvr>
                                    </p:animEffect>
                                  </p:childTnLst>
                                </p:cTn>
                              </p:par>
                              <p:par>
                                <p:cTn id="17" presetID="1" presetClass="mediacall" presetSubtype="0" fill="hold" nodeType="withEffect">
                                  <p:stCondLst>
                                    <p:cond delay="0"/>
                                  </p:stCondLst>
                                  <p:childTnLst>
                                    <p:cmd type="call" cmd="playFrom(0.0)">
                                      <p:cBhvr>
                                        <p:cTn id="18" dur="18351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16"/>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1.12757E-17 1.85185E-6 L 0.12448 -0.0044 " pathEditMode="relative" rAng="0" ptsTypes="AA">
                                      <p:cBhvr>
                                        <p:cTn id="24" dur="5000" fill="hold"/>
                                        <p:tgtEl>
                                          <p:spTgt spid="5"/>
                                        </p:tgtEl>
                                        <p:attrNameLst>
                                          <p:attrName>ppt_x</p:attrName>
                                          <p:attrName>ppt_y</p:attrName>
                                        </p:attrNameLst>
                                      </p:cBhvr>
                                      <p:rCtr x="6224" y="-231"/>
                                    </p:animMotion>
                                  </p:childTnLst>
                                </p:cTn>
                              </p:par>
                              <p:par>
                                <p:cTn id="25" presetID="12" presetClass="exit" presetSubtype="4" fill="hold" nodeType="withEffect">
                                  <p:stCondLst>
                                    <p:cond delay="0"/>
                                  </p:stCondLst>
                                  <p:childTnLst>
                                    <p:anim calcmode="lin" valueType="num">
                                      <p:cBhvr additive="base">
                                        <p:cTn id="26" dur="500"/>
                                        <p:tgtEl>
                                          <p:spTgt spid="11"/>
                                        </p:tgtEl>
                                        <p:attrNameLst>
                                          <p:attrName>ppt_y</p:attrName>
                                        </p:attrNameLst>
                                      </p:cBhvr>
                                      <p:tavLst>
                                        <p:tav tm="0">
                                          <p:val>
                                            <p:strVal val="#ppt_y"/>
                                          </p:val>
                                        </p:tav>
                                        <p:tav tm="100000">
                                          <p:val>
                                            <p:strVal val="#ppt_y+#ppt_h*1.125000"/>
                                          </p:val>
                                        </p:tav>
                                      </p:tavLst>
                                    </p:anim>
                                    <p:animEffect transition="out" filter="wipe(down)">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nodeType="clickEffect">
                                  <p:stCondLst>
                                    <p:cond delay="0"/>
                                  </p:stCondLst>
                                  <p:childTnLst>
                                    <p:animMotion origin="layout" path="M 0.12682 0.00486 L 0.25 -4.16334E-17 " pathEditMode="relative" rAng="0" ptsTypes="AA">
                                      <p:cBhvr>
                                        <p:cTn id="32" dur="5000" fill="hold"/>
                                        <p:tgtEl>
                                          <p:spTgt spid="5"/>
                                        </p:tgtEl>
                                        <p:attrNameLst>
                                          <p:attrName>ppt_x</p:attrName>
                                          <p:attrName>ppt_y</p:attrName>
                                        </p:attrNameLst>
                                      </p:cBhvr>
                                      <p:rCtr x="6068" y="1620"/>
                                    </p:animMotion>
                                  </p:childTnLst>
                                </p:cTn>
                              </p:par>
                              <p:par>
                                <p:cTn id="33" presetID="12" presetClass="exit" presetSubtype="4" fill="hold" nodeType="withEffect">
                                  <p:stCondLst>
                                    <p:cond delay="0"/>
                                  </p:stCondLst>
                                  <p:childTnLst>
                                    <p:anim calcmode="lin" valueType="num">
                                      <p:cBhvr additive="base">
                                        <p:cTn id="34" dur="500"/>
                                        <p:tgtEl>
                                          <p:spTgt spid="3"/>
                                        </p:tgtEl>
                                        <p:attrNameLst>
                                          <p:attrName>ppt_y</p:attrName>
                                        </p:attrNameLst>
                                      </p:cBhvr>
                                      <p:tavLst>
                                        <p:tav tm="0">
                                          <p:val>
                                            <p:strVal val="#ppt_y"/>
                                          </p:val>
                                        </p:tav>
                                        <p:tav tm="100000">
                                          <p:val>
                                            <p:strVal val="#ppt_y+#ppt_h*1.125000"/>
                                          </p:val>
                                        </p:tav>
                                      </p:tavLst>
                                    </p:anim>
                                    <p:animEffect transition="out" filter="wipe(down)">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0.25 -1.48148E-6 L 0.42252 0.01551 " pathEditMode="relative" rAng="0" ptsTypes="AA">
                                      <p:cBhvr>
                                        <p:cTn id="40" dur="5000" fill="hold"/>
                                        <p:tgtEl>
                                          <p:spTgt spid="5"/>
                                        </p:tgtEl>
                                        <p:attrNameLst>
                                          <p:attrName>ppt_x</p:attrName>
                                          <p:attrName>ppt_y</p:attrName>
                                        </p:attrNameLst>
                                      </p:cBhvr>
                                      <p:rCtr x="7982" y="1852"/>
                                    </p:animMotion>
                                  </p:childTnLst>
                                </p:cTn>
                              </p:par>
                              <p:par>
                                <p:cTn id="41" presetID="12" presetClass="exit" presetSubtype="4" fill="hold" nodeType="withEffect">
                                  <p:stCondLst>
                                    <p:cond delay="0"/>
                                  </p:stCondLst>
                                  <p:childTnLst>
                                    <p:anim calcmode="lin" valueType="num">
                                      <p:cBhvr additive="base">
                                        <p:cTn id="42" dur="500"/>
                                        <p:tgtEl>
                                          <p:spTgt spid="9"/>
                                        </p:tgtEl>
                                        <p:attrNameLst>
                                          <p:attrName>ppt_y</p:attrName>
                                        </p:attrNameLst>
                                      </p:cBhvr>
                                      <p:tavLst>
                                        <p:tav tm="0">
                                          <p:val>
                                            <p:strVal val="#ppt_y"/>
                                          </p:val>
                                        </p:tav>
                                        <p:tav tm="100000">
                                          <p:val>
                                            <p:strVal val="#ppt_y+#ppt_h*1.125000"/>
                                          </p:val>
                                        </p:tav>
                                      </p:tavLst>
                                    </p:anim>
                                    <p:animEffect transition="out" filter="wipe(down)">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63" presetClass="path" presetSubtype="0" accel="50000" decel="50000" fill="hold" nodeType="withEffect">
                                  <p:stCondLst>
                                    <p:cond delay="0"/>
                                  </p:stCondLst>
                                  <p:childTnLst>
                                    <p:animMotion origin="layout" path="M 0.42252 0.01551 L 0.81601 0.08912 " pathEditMode="relative" rAng="0" ptsTypes="AA">
                                      <p:cBhvr>
                                        <p:cTn id="46" dur="5000" fill="hold"/>
                                        <p:tgtEl>
                                          <p:spTgt spid="5"/>
                                        </p:tgtEl>
                                        <p:attrNameLst>
                                          <p:attrName>ppt_x</p:attrName>
                                          <p:attrName>ppt_y</p:attrName>
                                        </p:attrNameLst>
                                      </p:cBhvr>
                                      <p:rCtr x="19674" y="3681"/>
                                    </p:animMotion>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6B8F1C5-B68A-4687-9EAC-04ABBF382AF6}"/>
              </a:ext>
            </a:extLst>
          </p:cNvPr>
          <p:cNvPicPr>
            <a:picLocks noChangeAspect="1"/>
          </p:cNvPicPr>
          <p:nvPr/>
        </p:nvPicPr>
        <p:blipFill rotWithShape="1">
          <a:blip r:embed="rId7">
            <a:extLst>
              <a:ext uri="{28A0092B-C50C-407E-A947-70E740481C1C}">
                <a14:useLocalDpi xmlns:a14="http://schemas.microsoft.com/office/drawing/2010/main" val="0"/>
              </a:ext>
            </a:extLst>
          </a:blip>
          <a:srcRect b="7371"/>
          <a:stretch/>
        </p:blipFill>
        <p:spPr>
          <a:xfrm>
            <a:off x="0" y="335"/>
            <a:ext cx="9144000" cy="4797425"/>
          </a:xfrm>
          <a:prstGeom prst="rect">
            <a:avLst/>
          </a:prstGeom>
        </p:spPr>
      </p:pic>
      <p:pic>
        <p:nvPicPr>
          <p:cNvPr id="2" name="bensound-smile">
            <a:hlinkClick r:id="" action="ppaction://media"/>
            <a:extLst>
              <a:ext uri="{FF2B5EF4-FFF2-40B4-BE49-F238E27FC236}">
                <a16:creationId xmlns:a16="http://schemas.microsoft.com/office/drawing/2014/main" id="{B0E07D1F-6975-402D-8804-C875594F390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5173" y="4340619"/>
            <a:ext cx="457200" cy="457141"/>
          </a:xfrm>
          <a:prstGeom prst="rect">
            <a:avLst/>
          </a:prstGeom>
        </p:spPr>
      </p:pic>
      <p:sp>
        <p:nvSpPr>
          <p:cNvPr id="3" name="Round Same Side Corner Rectangle 25">
            <a:extLst>
              <a:ext uri="{FF2B5EF4-FFF2-40B4-BE49-F238E27FC236}">
                <a16:creationId xmlns:a16="http://schemas.microsoft.com/office/drawing/2014/main" id="{8B0A9887-72A9-4889-80CF-27897E36ADB1}"/>
              </a:ext>
            </a:extLst>
          </p:cNvPr>
          <p:cNvSpPr/>
          <p:nvPr/>
        </p:nvSpPr>
        <p:spPr>
          <a:xfrm>
            <a:off x="9987" y="0"/>
            <a:ext cx="9134013" cy="1556795"/>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32">
              <a:defRPr/>
            </a:pPr>
            <a:endParaRPr lang="en-US">
              <a:solidFill>
                <a:prstClr val="white"/>
              </a:solidFill>
              <a:latin typeface="Calibri" panose="020F0502020204030204"/>
            </a:endParaRPr>
          </a:p>
        </p:txBody>
      </p:sp>
      <p:sp>
        <p:nvSpPr>
          <p:cNvPr id="5" name="A">
            <a:extLst>
              <a:ext uri="{FF2B5EF4-FFF2-40B4-BE49-F238E27FC236}">
                <a16:creationId xmlns:a16="http://schemas.microsoft.com/office/drawing/2014/main" id="{07C6DB2D-201D-4CA9-A693-877B1250C06E}"/>
              </a:ext>
            </a:extLst>
          </p:cNvPr>
          <p:cNvSpPr/>
          <p:nvPr/>
        </p:nvSpPr>
        <p:spPr>
          <a:xfrm>
            <a:off x="917812" y="2758397"/>
            <a:ext cx="6966063" cy="1556795"/>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32">
              <a:defRPr/>
            </a:pPr>
            <a:r>
              <a:rPr lang="en-US" sz="3200" dirty="0" err="1">
                <a:solidFill>
                  <a:schemeClr val="bg1"/>
                </a:solidFill>
                <a:latin typeface="Times New Roman" panose="02020603050405020304" pitchFamily="18" charset="0"/>
                <a:cs typeface="Times New Roman" panose="02020603050405020304" pitchFamily="18" charset="0"/>
              </a:rPr>
              <a:t>Bức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tranh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bạn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nhỏ</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xem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vẽ</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lúa</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đò</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cập</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bến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đêm</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trăng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thuyền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kéo</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lưới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cò</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bay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trời</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cao</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9" name="Picture 115" descr="ALRMCLOK">
            <a:extLst>
              <a:ext uri="{FF2B5EF4-FFF2-40B4-BE49-F238E27FC236}">
                <a16:creationId xmlns:a16="http://schemas.microsoft.com/office/drawing/2014/main" id="{AF007867-7A43-4C64-A3E0-DAB741CF7D4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27" y="116307"/>
            <a:ext cx="756047" cy="91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176">
            <a:extLst>
              <a:ext uri="{FF2B5EF4-FFF2-40B4-BE49-F238E27FC236}">
                <a16:creationId xmlns:a16="http://schemas.microsoft.com/office/drawing/2014/main" id="{A1715AFF-2FA5-47C2-AA96-B6F62FE3F86D}"/>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15</a:t>
            </a:r>
          </a:p>
        </p:txBody>
      </p:sp>
      <p:sp>
        <p:nvSpPr>
          <p:cNvPr id="11" name="Oval 176">
            <a:extLst>
              <a:ext uri="{FF2B5EF4-FFF2-40B4-BE49-F238E27FC236}">
                <a16:creationId xmlns:a16="http://schemas.microsoft.com/office/drawing/2014/main" id="{41333F71-B82A-4D24-A5E2-2E5A5D39685E}"/>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14</a:t>
            </a:r>
          </a:p>
        </p:txBody>
      </p:sp>
      <p:sp>
        <p:nvSpPr>
          <p:cNvPr id="12" name="Oval 176">
            <a:extLst>
              <a:ext uri="{FF2B5EF4-FFF2-40B4-BE49-F238E27FC236}">
                <a16:creationId xmlns:a16="http://schemas.microsoft.com/office/drawing/2014/main" id="{F7834EDA-13B6-4B82-A21E-C00194791FE8}"/>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13</a:t>
            </a:r>
          </a:p>
        </p:txBody>
      </p:sp>
      <p:sp>
        <p:nvSpPr>
          <p:cNvPr id="13" name="Oval 176">
            <a:extLst>
              <a:ext uri="{FF2B5EF4-FFF2-40B4-BE49-F238E27FC236}">
                <a16:creationId xmlns:a16="http://schemas.microsoft.com/office/drawing/2014/main" id="{48A75182-6F2A-4BFF-83D3-433B73E3372F}"/>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12</a:t>
            </a:r>
          </a:p>
        </p:txBody>
      </p:sp>
      <p:sp>
        <p:nvSpPr>
          <p:cNvPr id="14" name="Oval 176">
            <a:extLst>
              <a:ext uri="{FF2B5EF4-FFF2-40B4-BE49-F238E27FC236}">
                <a16:creationId xmlns:a16="http://schemas.microsoft.com/office/drawing/2014/main" id="{CCDB0F8C-FB01-421F-B65D-9DC94B85090F}"/>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11</a:t>
            </a:r>
          </a:p>
        </p:txBody>
      </p:sp>
      <p:sp>
        <p:nvSpPr>
          <p:cNvPr id="15" name="Oval 176">
            <a:extLst>
              <a:ext uri="{FF2B5EF4-FFF2-40B4-BE49-F238E27FC236}">
                <a16:creationId xmlns:a16="http://schemas.microsoft.com/office/drawing/2014/main" id="{445FABB6-81E6-4089-9CE3-F1F05CDD3C58}"/>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10</a:t>
            </a:r>
          </a:p>
        </p:txBody>
      </p:sp>
      <p:sp>
        <p:nvSpPr>
          <p:cNvPr id="16" name="Oval 176">
            <a:extLst>
              <a:ext uri="{FF2B5EF4-FFF2-40B4-BE49-F238E27FC236}">
                <a16:creationId xmlns:a16="http://schemas.microsoft.com/office/drawing/2014/main" id="{DC9F2245-F875-4FB6-84F5-CF810DDE8469}"/>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9</a:t>
            </a:r>
          </a:p>
        </p:txBody>
      </p:sp>
      <p:sp>
        <p:nvSpPr>
          <p:cNvPr id="17" name="Oval 176">
            <a:extLst>
              <a:ext uri="{FF2B5EF4-FFF2-40B4-BE49-F238E27FC236}">
                <a16:creationId xmlns:a16="http://schemas.microsoft.com/office/drawing/2014/main" id="{D918DB80-42AD-4F31-A112-2FB2CD1CAA61}"/>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8</a:t>
            </a:r>
          </a:p>
        </p:txBody>
      </p:sp>
      <p:sp>
        <p:nvSpPr>
          <p:cNvPr id="18" name="Oval 176">
            <a:extLst>
              <a:ext uri="{FF2B5EF4-FFF2-40B4-BE49-F238E27FC236}">
                <a16:creationId xmlns:a16="http://schemas.microsoft.com/office/drawing/2014/main" id="{93A9267D-3EA4-420F-8E32-4D2DC84BC61B}"/>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7</a:t>
            </a:r>
          </a:p>
        </p:txBody>
      </p:sp>
      <p:sp>
        <p:nvSpPr>
          <p:cNvPr id="19" name="Oval 176">
            <a:extLst>
              <a:ext uri="{FF2B5EF4-FFF2-40B4-BE49-F238E27FC236}">
                <a16:creationId xmlns:a16="http://schemas.microsoft.com/office/drawing/2014/main" id="{D8824BFA-418F-47DE-BD52-81E957694550}"/>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6</a:t>
            </a:r>
          </a:p>
        </p:txBody>
      </p:sp>
      <p:sp>
        <p:nvSpPr>
          <p:cNvPr id="20" name="Oval 176">
            <a:extLst>
              <a:ext uri="{FF2B5EF4-FFF2-40B4-BE49-F238E27FC236}">
                <a16:creationId xmlns:a16="http://schemas.microsoft.com/office/drawing/2014/main" id="{F090E0DF-271F-4BC1-BD0E-BC94C7F723E9}"/>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5</a:t>
            </a:r>
          </a:p>
        </p:txBody>
      </p:sp>
      <p:sp>
        <p:nvSpPr>
          <p:cNvPr id="21" name="Oval 176">
            <a:extLst>
              <a:ext uri="{FF2B5EF4-FFF2-40B4-BE49-F238E27FC236}">
                <a16:creationId xmlns:a16="http://schemas.microsoft.com/office/drawing/2014/main" id="{F04E16D5-C29C-432D-947A-6F6AD5716A97}"/>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4</a:t>
            </a:r>
          </a:p>
        </p:txBody>
      </p:sp>
      <p:sp>
        <p:nvSpPr>
          <p:cNvPr id="22" name="Oval 176">
            <a:extLst>
              <a:ext uri="{FF2B5EF4-FFF2-40B4-BE49-F238E27FC236}">
                <a16:creationId xmlns:a16="http://schemas.microsoft.com/office/drawing/2014/main" id="{7BAD9A91-9AD7-4FCE-BD65-00A3066ED455}"/>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3</a:t>
            </a:r>
          </a:p>
        </p:txBody>
      </p:sp>
      <p:sp>
        <p:nvSpPr>
          <p:cNvPr id="23" name="Oval 176">
            <a:extLst>
              <a:ext uri="{FF2B5EF4-FFF2-40B4-BE49-F238E27FC236}">
                <a16:creationId xmlns:a16="http://schemas.microsoft.com/office/drawing/2014/main" id="{5AE1C941-FB0F-403C-B9AC-957004D06538}"/>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2</a:t>
            </a:r>
          </a:p>
        </p:txBody>
      </p:sp>
      <p:sp>
        <p:nvSpPr>
          <p:cNvPr id="24" name="Oval 176">
            <a:extLst>
              <a:ext uri="{FF2B5EF4-FFF2-40B4-BE49-F238E27FC236}">
                <a16:creationId xmlns:a16="http://schemas.microsoft.com/office/drawing/2014/main" id="{1B401A78-F797-44AD-8753-A4C743B873BB}"/>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a:t>
            </a:r>
          </a:p>
        </p:txBody>
      </p:sp>
      <p:sp>
        <p:nvSpPr>
          <p:cNvPr id="25" name="Oval 176">
            <a:extLst>
              <a:ext uri="{FF2B5EF4-FFF2-40B4-BE49-F238E27FC236}">
                <a16:creationId xmlns:a16="http://schemas.microsoft.com/office/drawing/2014/main" id="{AE2455EB-6D2C-4EA2-BEA1-72810064E6CC}"/>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p>
            <a:pPr algn="ctr" eaLnBrk="0" hangingPunct="0">
              <a:defRPr/>
            </a:pPr>
            <a:r>
              <a:rPr lang="en-US" sz="2100" dirty="0">
                <a:solidFill>
                  <a:srgbClr val="DC2608"/>
                </a:solidFill>
                <a:latin typeface=".VnBlack" panose="020B7200000000000000" pitchFamily="34" charset="0"/>
              </a:rPr>
              <a:t>0</a:t>
            </a:r>
          </a:p>
        </p:txBody>
      </p:sp>
      <p:pic>
        <p:nvPicPr>
          <p:cNvPr id="27" name="Picture 26">
            <a:hlinkClick r:id="rId10" action="ppaction://hlinksldjump"/>
            <a:extLst>
              <a:ext uri="{FF2B5EF4-FFF2-40B4-BE49-F238E27FC236}">
                <a16:creationId xmlns:a16="http://schemas.microsoft.com/office/drawing/2014/main" id="{5DAFFCB3-4A50-4FC0-8CF7-070520E964C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7628247" y="4130634"/>
            <a:ext cx="1239027" cy="687859"/>
          </a:xfrm>
          <a:prstGeom prst="rect">
            <a:avLst/>
          </a:prstGeom>
        </p:spPr>
      </p:pic>
      <p:sp>
        <p:nvSpPr>
          <p:cNvPr id="34" name="TextBox 33">
            <a:extLst>
              <a:ext uri="{FF2B5EF4-FFF2-40B4-BE49-F238E27FC236}">
                <a16:creationId xmlns:a16="http://schemas.microsoft.com/office/drawing/2014/main" id="{E2DBD99B-6BCE-4BA1-8C68-10DB25C50BF6}"/>
              </a:ext>
            </a:extLst>
          </p:cNvPr>
          <p:cNvSpPr txBox="1"/>
          <p:nvPr/>
        </p:nvSpPr>
        <p:spPr>
          <a:xfrm>
            <a:off x="1343736" y="481731"/>
            <a:ext cx="7409335" cy="561692"/>
          </a:xfrm>
          <a:prstGeom prst="rect">
            <a:avLst/>
          </a:prstGeom>
          <a:noFill/>
        </p:spPr>
        <p:txBody>
          <a:bodyPr wrap="square" lIns="68580" tIns="34290" rIns="68580" bIns="34290" rtlCol="0">
            <a:spAutoFit/>
          </a:bodyPr>
          <a:lstStyle/>
          <a:p>
            <a:r>
              <a:rPr lang="en-US" sz="3200" dirty="0" err="1">
                <a:latin typeface="Times New Roman" panose="02020603050405020304" pitchFamily="18" charset="0"/>
                <a:cs typeface="Times New Roman" panose="02020603050405020304" pitchFamily="18" charset="0"/>
              </a:rPr>
              <a:t>Bức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3"/>
          <a:stretch>
            <a:fillRect/>
          </a:stretch>
        </p:blipFill>
        <p:spPr>
          <a:xfrm>
            <a:off x="0" y="4797760"/>
            <a:ext cx="1156799" cy="345740"/>
          </a:xfrm>
          <a:prstGeom prst="rect">
            <a:avLst/>
          </a:prstGeom>
        </p:spPr>
      </p:pic>
      <p:pic>
        <p:nvPicPr>
          <p:cNvPr id="6" name="Picture 5"/>
          <p:cNvPicPr>
            <a:picLocks noChangeAspect="1"/>
          </p:cNvPicPr>
          <p:nvPr/>
        </p:nvPicPr>
        <p:blipFill>
          <a:blip r:embed="rId13"/>
          <a:stretch>
            <a:fillRect/>
          </a:stretch>
        </p:blipFill>
        <p:spPr>
          <a:xfrm>
            <a:off x="7790474" y="4818492"/>
            <a:ext cx="1353526" cy="332564"/>
          </a:xfrm>
          <a:prstGeom prst="rect">
            <a:avLst/>
          </a:prstGeom>
        </p:spPr>
      </p:pic>
    </p:spTree>
    <p:extLst>
      <p:ext uri="{BB962C8B-B14F-4D97-AF65-F5344CB8AC3E}">
        <p14:creationId xmlns:p14="http://schemas.microsoft.com/office/powerpoint/2010/main" val="28837600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1" presetClass="mediacall" presetSubtype="0" fill="hold" nodeType="withEffect">
                                  <p:stCondLst>
                                    <p:cond delay="0"/>
                                  </p:stCondLst>
                                  <p:childTnLst>
                                    <p:cmd type="call" cmd="playFrom(0.0)">
                                      <p:cBhvr>
                                        <p:cTn id="10" dur="183510" fill="hold"/>
                                        <p:tgtEl>
                                          <p:spTgt spid="2"/>
                                        </p:tgtEl>
                                      </p:cBhvr>
                                    </p:cmd>
                                  </p:childTnLst>
                                </p:cTn>
                              </p:par>
                              <p:par>
                                <p:cTn id="11" presetID="23" presetClass="entr" presetSubtype="16"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2"/>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afterEffect">
                                  <p:stCondLst>
                                    <p:cond delay="1000"/>
                                  </p:stCondLst>
                                  <p:childTnLst>
                                    <p:set>
                                      <p:cBhvr>
                                        <p:cTn id="2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beep.wav"/>
                                        </p:tgtEl>
                                      </p:cMediaNode>
                                    </p:audio>
                                  </p:subTnLst>
                                </p:cTn>
                              </p:par>
                            </p:childTnLst>
                          </p:cTn>
                        </p:par>
                        <p:par>
                          <p:cTn id="26" fill="hold">
                            <p:stCondLst>
                              <p:cond delay="1000"/>
                            </p:stCondLst>
                            <p:childTnLst>
                              <p:par>
                                <p:cTn id="27" presetID="1" presetClass="entr" presetSubtype="0" fill="hold" grpId="0" nodeType="afterEffect">
                                  <p:stCondLst>
                                    <p:cond delay="1000"/>
                                  </p:stCondLst>
                                  <p:childTnLst>
                                    <p:set>
                                      <p:cBhvr>
                                        <p:cTn id="2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beep.wav"/>
                                        </p:tgtEl>
                                      </p:cMediaNode>
                                    </p:audio>
                                  </p:subTnLst>
                                </p:cTn>
                              </p:par>
                            </p:childTnLst>
                          </p:cTn>
                        </p:par>
                        <p:par>
                          <p:cTn id="29" fill="hold">
                            <p:stCondLst>
                              <p:cond delay="2000"/>
                            </p:stCondLst>
                            <p:childTnLst>
                              <p:par>
                                <p:cTn id="30" presetID="1" presetClass="entr" presetSubtype="0" fill="hold" grpId="0" nodeType="afterEffect">
                                  <p:stCondLst>
                                    <p:cond delay="1000"/>
                                  </p:stCondLst>
                                  <p:childTnLst>
                                    <p:set>
                                      <p:cBhvr>
                                        <p:cTn id="3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beep.wav"/>
                                        </p:tgtEl>
                                      </p:cMediaNode>
                                    </p:audio>
                                  </p:subTnLst>
                                </p:cTn>
                              </p:par>
                            </p:childTnLst>
                          </p:cTn>
                        </p:par>
                        <p:par>
                          <p:cTn id="32" fill="hold">
                            <p:stCondLst>
                              <p:cond delay="3000"/>
                            </p:stCondLst>
                            <p:childTnLst>
                              <p:par>
                                <p:cTn id="33" presetID="1" presetClass="entr" presetSubtype="0" fill="hold" grpId="0" nodeType="afterEffect">
                                  <p:stCondLst>
                                    <p:cond delay="1000"/>
                                  </p:stCondLst>
                                  <p:childTnLst>
                                    <p:set>
                                      <p:cBhvr>
                                        <p:cTn id="3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4000"/>
                            </p:stCondLst>
                            <p:childTnLst>
                              <p:par>
                                <p:cTn id="36" presetID="1" presetClass="entr" presetSubtype="0" fill="hold" grpId="0" nodeType="afterEffect">
                                  <p:stCondLst>
                                    <p:cond delay="1000"/>
                                  </p:stCondLst>
                                  <p:childTnLst>
                                    <p:set>
                                      <p:cBhvr>
                                        <p:cTn id="3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5000"/>
                            </p:stCondLst>
                            <p:childTnLst>
                              <p:par>
                                <p:cTn id="39" presetID="1"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5000"/>
                            </p:stCondLst>
                            <p:childTnLst>
                              <p:par>
                                <p:cTn id="42" presetID="1" presetClass="entr" presetSubtype="0" fill="hold" grpId="0" nodeType="afterEffect">
                                  <p:stCondLst>
                                    <p:cond delay="1000"/>
                                  </p:stCondLst>
                                  <p:childTnLst>
                                    <p:set>
                                      <p:cBhvr>
                                        <p:cTn id="4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6000"/>
                            </p:stCondLst>
                            <p:childTnLst>
                              <p:par>
                                <p:cTn id="45" presetID="1" presetClass="entr" presetSubtype="0" fill="hold" grpId="0" nodeType="afterEffect">
                                  <p:stCondLst>
                                    <p:cond delay="1000"/>
                                  </p:stCondLst>
                                  <p:childTnLst>
                                    <p:set>
                                      <p:cBhvr>
                                        <p:cTn id="4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7000"/>
                            </p:stCondLst>
                            <p:childTnLst>
                              <p:par>
                                <p:cTn id="48" presetID="1" presetClass="entr" presetSubtype="0" fill="hold" grpId="0" nodeType="afterEffect">
                                  <p:stCondLst>
                                    <p:cond delay="1000"/>
                                  </p:stCondLst>
                                  <p:childTnLst>
                                    <p:set>
                                      <p:cBhvr>
                                        <p:cTn id="4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8000"/>
                            </p:stCondLst>
                            <p:childTnLst>
                              <p:par>
                                <p:cTn id="51" presetID="1" presetClass="entr" presetSubtype="0" fill="hold" grpId="0" nodeType="afterEffect">
                                  <p:stCondLst>
                                    <p:cond delay="1000"/>
                                  </p:stCondLst>
                                  <p:childTnLst>
                                    <p:set>
                                      <p:cBhvr>
                                        <p:cTn id="5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9000"/>
                            </p:stCondLst>
                            <p:childTnLst>
                              <p:par>
                                <p:cTn id="54" presetID="1" presetClass="entr" presetSubtype="0" fill="hold" grpId="0" nodeType="afterEffect">
                                  <p:stCondLst>
                                    <p:cond delay="1000"/>
                                  </p:stCondLst>
                                  <p:childTnLst>
                                    <p:set>
                                      <p:cBhvr>
                                        <p:cTn id="5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10000"/>
                            </p:stCondLst>
                            <p:childTnLst>
                              <p:par>
                                <p:cTn id="57" presetID="1" presetClass="entr" presetSubtype="0" fill="hold" grpId="0" nodeType="afterEffect">
                                  <p:stCondLst>
                                    <p:cond delay="100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11000"/>
                            </p:stCondLst>
                            <p:childTnLst>
                              <p:par>
                                <p:cTn id="60" presetID="1" presetClass="entr" presetSubtype="0" fill="hold" grpId="0" nodeType="afterEffect">
                                  <p:stCondLst>
                                    <p:cond delay="100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12000"/>
                            </p:stCondLst>
                            <p:childTnLst>
                              <p:par>
                                <p:cTn id="63" presetID="1" presetClass="entr" presetSubtype="0" fill="hold" grpId="0" nodeType="afterEffect">
                                  <p:stCondLst>
                                    <p:cond delay="1000"/>
                                  </p:stCondLst>
                                  <p:childTnLst>
                                    <p:set>
                                      <p:cBhvr>
                                        <p:cTn id="6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13000"/>
                            </p:stCondLst>
                            <p:childTnLst>
                              <p:par>
                                <p:cTn id="66" presetID="1" presetClass="entr" presetSubtype="0" fill="hold" grpId="0" nodeType="afterEffect">
                                  <p:stCondLst>
                                    <p:cond delay="1000"/>
                                  </p:stCondLst>
                                  <p:childTnLst>
                                    <p:set>
                                      <p:cBhvr>
                                        <p:cTn id="6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14000"/>
                            </p:stCondLst>
                            <p:childTnLst>
                              <p:par>
                                <p:cTn id="69" presetID="1" presetClass="entr" presetSubtype="0" fill="hold" grpId="0" nodeType="afterEffect">
                                  <p:stCondLst>
                                    <p:cond delay="1000"/>
                                  </p:stCondLst>
                                  <p:childTnLst>
                                    <p:set>
                                      <p:cBhvr>
                                        <p:cTn id="7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9"/>
                  </p:tgtEl>
                </p:cond>
              </p:nextCondLst>
            </p:seq>
          </p:childTnLst>
        </p:cTn>
      </p:par>
    </p:tnLst>
    <p:bldLst>
      <p:bldP spid="3" grpId="0" bldLvl="0" animBg="1"/>
      <p:bldP spid="5" grpId="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DB4D205-6DB5-49D4-A1C4-7F3C1EF9ED48}"/>
              </a:ext>
            </a:extLst>
          </p:cNvPr>
          <p:cNvPicPr>
            <a:picLocks noChangeAspect="1"/>
          </p:cNvPicPr>
          <p:nvPr/>
        </p:nvPicPr>
        <p:blipFill rotWithShape="1">
          <a:blip r:embed="rId7">
            <a:extLst>
              <a:ext uri="{28A0092B-C50C-407E-A947-70E740481C1C}">
                <a14:useLocalDpi xmlns:a14="http://schemas.microsoft.com/office/drawing/2010/main" val="0"/>
              </a:ext>
            </a:extLst>
          </a:blip>
          <a:srcRect b="7371"/>
          <a:stretch/>
        </p:blipFill>
        <p:spPr>
          <a:xfrm>
            <a:off x="0" y="335"/>
            <a:ext cx="9144000" cy="4797425"/>
          </a:xfrm>
          <a:prstGeom prst="rect">
            <a:avLst/>
          </a:prstGeom>
        </p:spPr>
      </p:pic>
      <p:pic>
        <p:nvPicPr>
          <p:cNvPr id="2" name="bensound-smile">
            <a:hlinkClick r:id="" action="ppaction://media"/>
            <a:extLst>
              <a:ext uri="{FF2B5EF4-FFF2-40B4-BE49-F238E27FC236}">
                <a16:creationId xmlns:a16="http://schemas.microsoft.com/office/drawing/2014/main" id="{22AE9EC7-C42D-47F2-BE7A-9A3C24C21C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6945" y="4397561"/>
            <a:ext cx="457200" cy="457141"/>
          </a:xfrm>
          <a:prstGeom prst="rect">
            <a:avLst/>
          </a:prstGeom>
        </p:spPr>
      </p:pic>
      <p:sp>
        <p:nvSpPr>
          <p:cNvPr id="3" name="Round Same Side Corner Rectangle 25">
            <a:extLst>
              <a:ext uri="{FF2B5EF4-FFF2-40B4-BE49-F238E27FC236}">
                <a16:creationId xmlns:a16="http://schemas.microsoft.com/office/drawing/2014/main" id="{11A82AE3-DCFE-4BE2-B94E-E4E03517CAF2}"/>
              </a:ext>
            </a:extLst>
          </p:cNvPr>
          <p:cNvSpPr/>
          <p:nvPr/>
        </p:nvSpPr>
        <p:spPr>
          <a:xfrm>
            <a:off x="230306" y="-56607"/>
            <a:ext cx="8636969" cy="2085503"/>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32">
              <a:defRPr/>
            </a:pPr>
            <a:endParaRPr lang="en-US">
              <a:solidFill>
                <a:prstClr val="white"/>
              </a:solidFill>
              <a:latin typeface="Calibri" panose="020F0502020204030204"/>
            </a:endParaRPr>
          </a:p>
        </p:txBody>
      </p:sp>
      <p:sp>
        <p:nvSpPr>
          <p:cNvPr id="6" name="C">
            <a:extLst>
              <a:ext uri="{FF2B5EF4-FFF2-40B4-BE49-F238E27FC236}">
                <a16:creationId xmlns:a16="http://schemas.microsoft.com/office/drawing/2014/main" id="{D4C0BE59-088A-4E1C-AF3B-A698BA719CB0}"/>
              </a:ext>
            </a:extLst>
          </p:cNvPr>
          <p:cNvSpPr/>
          <p:nvPr/>
        </p:nvSpPr>
        <p:spPr>
          <a:xfrm>
            <a:off x="887008" y="2819985"/>
            <a:ext cx="6593472" cy="1806146"/>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defTabSz="685732">
              <a:defRPr/>
            </a:pP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Vì</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bức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vẽ</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quen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rất</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quê</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9" name="Picture 115" descr="ALRMCLOK">
            <a:extLst>
              <a:ext uri="{FF2B5EF4-FFF2-40B4-BE49-F238E27FC236}">
                <a16:creationId xmlns:a16="http://schemas.microsoft.com/office/drawing/2014/main" id="{8DC9EA8F-42A9-437E-BA8B-973527813A1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27" y="116307"/>
            <a:ext cx="756047" cy="91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176">
            <a:extLst>
              <a:ext uri="{FF2B5EF4-FFF2-40B4-BE49-F238E27FC236}">
                <a16:creationId xmlns:a16="http://schemas.microsoft.com/office/drawing/2014/main" id="{BE8052C4-8052-443C-86E9-8AAAFA15D6C2}"/>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15</a:t>
            </a:r>
          </a:p>
        </p:txBody>
      </p:sp>
      <p:sp>
        <p:nvSpPr>
          <p:cNvPr id="11" name="Oval 176">
            <a:extLst>
              <a:ext uri="{FF2B5EF4-FFF2-40B4-BE49-F238E27FC236}">
                <a16:creationId xmlns:a16="http://schemas.microsoft.com/office/drawing/2014/main" id="{54E494AA-DF52-4D32-9AD5-31C6C4D09650}"/>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14</a:t>
            </a:r>
          </a:p>
        </p:txBody>
      </p:sp>
      <p:sp>
        <p:nvSpPr>
          <p:cNvPr id="12" name="Oval 176">
            <a:extLst>
              <a:ext uri="{FF2B5EF4-FFF2-40B4-BE49-F238E27FC236}">
                <a16:creationId xmlns:a16="http://schemas.microsoft.com/office/drawing/2014/main" id="{8BB8C025-3253-44A5-BAF2-790738D5EF94}"/>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13</a:t>
            </a:r>
          </a:p>
        </p:txBody>
      </p:sp>
      <p:sp>
        <p:nvSpPr>
          <p:cNvPr id="13" name="Oval 176">
            <a:extLst>
              <a:ext uri="{FF2B5EF4-FFF2-40B4-BE49-F238E27FC236}">
                <a16:creationId xmlns:a16="http://schemas.microsoft.com/office/drawing/2014/main" id="{A04B6E08-B123-48AB-8FDC-80A061B6C299}"/>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12</a:t>
            </a:r>
          </a:p>
        </p:txBody>
      </p:sp>
      <p:sp>
        <p:nvSpPr>
          <p:cNvPr id="14" name="Oval 176">
            <a:extLst>
              <a:ext uri="{FF2B5EF4-FFF2-40B4-BE49-F238E27FC236}">
                <a16:creationId xmlns:a16="http://schemas.microsoft.com/office/drawing/2014/main" id="{19EDD58D-2A03-45A3-9B16-1A8716D9DD51}"/>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11</a:t>
            </a:r>
          </a:p>
        </p:txBody>
      </p:sp>
      <p:sp>
        <p:nvSpPr>
          <p:cNvPr id="15" name="Oval 176">
            <a:extLst>
              <a:ext uri="{FF2B5EF4-FFF2-40B4-BE49-F238E27FC236}">
                <a16:creationId xmlns:a16="http://schemas.microsoft.com/office/drawing/2014/main" id="{7B5BECBA-FEEC-4E92-B803-3765188175F4}"/>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10</a:t>
            </a:r>
          </a:p>
        </p:txBody>
      </p:sp>
      <p:sp>
        <p:nvSpPr>
          <p:cNvPr id="16" name="Oval 176">
            <a:extLst>
              <a:ext uri="{FF2B5EF4-FFF2-40B4-BE49-F238E27FC236}">
                <a16:creationId xmlns:a16="http://schemas.microsoft.com/office/drawing/2014/main" id="{553CEA59-9D7F-47F8-8CDE-3F8B45F923DF}"/>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9</a:t>
            </a:r>
          </a:p>
        </p:txBody>
      </p:sp>
      <p:sp>
        <p:nvSpPr>
          <p:cNvPr id="17" name="Oval 176">
            <a:extLst>
              <a:ext uri="{FF2B5EF4-FFF2-40B4-BE49-F238E27FC236}">
                <a16:creationId xmlns:a16="http://schemas.microsoft.com/office/drawing/2014/main" id="{5F531D9C-F4A8-4EC7-A2C2-9946F336E510}"/>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8</a:t>
            </a:r>
          </a:p>
        </p:txBody>
      </p:sp>
      <p:sp>
        <p:nvSpPr>
          <p:cNvPr id="18" name="Oval 176">
            <a:extLst>
              <a:ext uri="{FF2B5EF4-FFF2-40B4-BE49-F238E27FC236}">
                <a16:creationId xmlns:a16="http://schemas.microsoft.com/office/drawing/2014/main" id="{D49398B9-D327-44EA-B8E1-9C249674DA8C}"/>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7</a:t>
            </a:r>
          </a:p>
        </p:txBody>
      </p:sp>
      <p:sp>
        <p:nvSpPr>
          <p:cNvPr id="19" name="Oval 176">
            <a:extLst>
              <a:ext uri="{FF2B5EF4-FFF2-40B4-BE49-F238E27FC236}">
                <a16:creationId xmlns:a16="http://schemas.microsoft.com/office/drawing/2014/main" id="{ACE62681-D536-493A-818B-00FA0DA534B7}"/>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6</a:t>
            </a:r>
          </a:p>
        </p:txBody>
      </p:sp>
      <p:sp>
        <p:nvSpPr>
          <p:cNvPr id="20" name="Oval 176">
            <a:extLst>
              <a:ext uri="{FF2B5EF4-FFF2-40B4-BE49-F238E27FC236}">
                <a16:creationId xmlns:a16="http://schemas.microsoft.com/office/drawing/2014/main" id="{35112BF5-6E66-4CDB-8C47-093BADC1FC65}"/>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5</a:t>
            </a:r>
          </a:p>
        </p:txBody>
      </p:sp>
      <p:sp>
        <p:nvSpPr>
          <p:cNvPr id="21" name="Oval 176">
            <a:extLst>
              <a:ext uri="{FF2B5EF4-FFF2-40B4-BE49-F238E27FC236}">
                <a16:creationId xmlns:a16="http://schemas.microsoft.com/office/drawing/2014/main" id="{5DD455CA-E87F-49D7-A56B-05CAB47B3E17}"/>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4</a:t>
            </a:r>
          </a:p>
        </p:txBody>
      </p:sp>
      <p:sp>
        <p:nvSpPr>
          <p:cNvPr id="22" name="Oval 176">
            <a:extLst>
              <a:ext uri="{FF2B5EF4-FFF2-40B4-BE49-F238E27FC236}">
                <a16:creationId xmlns:a16="http://schemas.microsoft.com/office/drawing/2014/main" id="{3FD026D1-6859-4247-AD4A-5DE832344147}"/>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3</a:t>
            </a:r>
          </a:p>
        </p:txBody>
      </p:sp>
      <p:sp>
        <p:nvSpPr>
          <p:cNvPr id="23" name="Oval 176">
            <a:extLst>
              <a:ext uri="{FF2B5EF4-FFF2-40B4-BE49-F238E27FC236}">
                <a16:creationId xmlns:a16="http://schemas.microsoft.com/office/drawing/2014/main" id="{3096E8CA-66FC-48D5-8FF1-24196AB8F20A}"/>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2</a:t>
            </a:r>
          </a:p>
        </p:txBody>
      </p:sp>
      <p:sp>
        <p:nvSpPr>
          <p:cNvPr id="24" name="Oval 176">
            <a:extLst>
              <a:ext uri="{FF2B5EF4-FFF2-40B4-BE49-F238E27FC236}">
                <a16:creationId xmlns:a16="http://schemas.microsoft.com/office/drawing/2014/main" id="{7B933ED7-82D4-424D-9786-3B575A6CFA24}"/>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a:t>
            </a:r>
          </a:p>
        </p:txBody>
      </p:sp>
      <p:sp>
        <p:nvSpPr>
          <p:cNvPr id="25" name="Oval 176">
            <a:extLst>
              <a:ext uri="{FF2B5EF4-FFF2-40B4-BE49-F238E27FC236}">
                <a16:creationId xmlns:a16="http://schemas.microsoft.com/office/drawing/2014/main" id="{A08FB399-D15D-46B2-BFD7-F9A352077779}"/>
              </a:ext>
            </a:extLst>
          </p:cNvPr>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p>
            <a:pPr algn="ctr" eaLnBrk="0" hangingPunct="0">
              <a:defRPr/>
            </a:pPr>
            <a:r>
              <a:rPr lang="en-US" sz="2100" dirty="0">
                <a:solidFill>
                  <a:srgbClr val="DC2608"/>
                </a:solidFill>
                <a:latin typeface=".VnBlack" panose="020B7200000000000000" pitchFamily="34" charset="0"/>
              </a:rPr>
              <a:t>0</a:t>
            </a:r>
          </a:p>
        </p:txBody>
      </p:sp>
      <p:pic>
        <p:nvPicPr>
          <p:cNvPr id="27" name="Picture 26">
            <a:hlinkClick r:id="rId10" action="ppaction://hlinksldjump"/>
            <a:extLst>
              <a:ext uri="{FF2B5EF4-FFF2-40B4-BE49-F238E27FC236}">
                <a16:creationId xmlns:a16="http://schemas.microsoft.com/office/drawing/2014/main" id="{13C5FCD5-69B8-4D2E-9152-59876500C49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7359282" y="3879963"/>
            <a:ext cx="1690557" cy="938530"/>
          </a:xfrm>
          <a:prstGeom prst="rect">
            <a:avLst/>
          </a:prstGeom>
        </p:spPr>
      </p:pic>
      <p:sp>
        <p:nvSpPr>
          <p:cNvPr id="31" name="TextBox 30">
            <a:extLst>
              <a:ext uri="{FF2B5EF4-FFF2-40B4-BE49-F238E27FC236}">
                <a16:creationId xmlns:a16="http://schemas.microsoft.com/office/drawing/2014/main" id="{D10A6C40-5045-4047-BBEA-592C6F725141}"/>
              </a:ext>
            </a:extLst>
          </p:cNvPr>
          <p:cNvSpPr txBox="1"/>
          <p:nvPr/>
        </p:nvSpPr>
        <p:spPr>
          <a:xfrm>
            <a:off x="1343736" y="481732"/>
            <a:ext cx="7409335" cy="1054135"/>
          </a:xfrm>
          <a:prstGeom prst="rect">
            <a:avLst/>
          </a:prstGeom>
          <a:noFill/>
        </p:spPr>
        <p:txBody>
          <a:bodyPr wrap="square" lIns="68580" tIns="34290" rIns="68580" bIns="34290" rtlCol="0">
            <a:spAutoFit/>
          </a:bodyPr>
          <a:lstStyle/>
          <a:p>
            <a:pPr algn="just"/>
            <a:r>
              <a:rPr lang="en-US" sz="3200">
                <a:solidFill>
                  <a:prstClr val="black"/>
                </a:solidFill>
                <a:latin typeface="Times New Roman" panose="02020603050405020304" pitchFamily="18" charset="0"/>
                <a:cs typeface="Times New Roman" panose="02020603050405020304" pitchFamily="18" charset="0"/>
              </a:rPr>
              <a:t>Vì sao bạn nhỏ nghĩ rằng đó là bức tranh vẽ làng quê của mình?</a:t>
            </a:r>
            <a:endParaRPr lang="en-US" sz="3200" b="1" dirty="0">
              <a:solidFill>
                <a:srgbClr val="FFFF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3"/>
          <a:stretch>
            <a:fillRect/>
          </a:stretch>
        </p:blipFill>
        <p:spPr>
          <a:xfrm>
            <a:off x="0" y="4797760"/>
            <a:ext cx="1343736" cy="342929"/>
          </a:xfrm>
          <a:prstGeom prst="rect">
            <a:avLst/>
          </a:prstGeom>
        </p:spPr>
      </p:pic>
      <p:pic>
        <p:nvPicPr>
          <p:cNvPr id="5" name="Picture 4"/>
          <p:cNvPicPr>
            <a:picLocks noChangeAspect="1"/>
          </p:cNvPicPr>
          <p:nvPr/>
        </p:nvPicPr>
        <p:blipFill>
          <a:blip r:embed="rId13"/>
          <a:stretch>
            <a:fillRect/>
          </a:stretch>
        </p:blipFill>
        <p:spPr>
          <a:xfrm>
            <a:off x="7816010" y="4797760"/>
            <a:ext cx="1327990" cy="342929"/>
          </a:xfrm>
          <a:prstGeom prst="rect">
            <a:avLst/>
          </a:prstGeom>
        </p:spPr>
      </p:pic>
    </p:spTree>
    <p:extLst>
      <p:ext uri="{BB962C8B-B14F-4D97-AF65-F5344CB8AC3E}">
        <p14:creationId xmlns:p14="http://schemas.microsoft.com/office/powerpoint/2010/main" val="8022678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10" fill="hold"/>
                                        <p:tgtEl>
                                          <p:spTgt spid="2"/>
                                        </p:tgtEl>
                                      </p:cBhvr>
                                    </p:cmd>
                                  </p:childTnLst>
                                </p:cTn>
                              </p:par>
                              <p:par>
                                <p:cTn id="7" presetID="2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750"/>
                                        <p:tgtEl>
                                          <p:spTgt spid="6"/>
                                        </p:tgtEl>
                                      </p:cBhvr>
                                    </p:animEffect>
                                    <p:anim calcmode="lin" valueType="num">
                                      <p:cBhvr>
                                        <p:cTn id="20" dur="750" fill="hold"/>
                                        <p:tgtEl>
                                          <p:spTgt spid="6"/>
                                        </p:tgtEl>
                                        <p:attrNameLst>
                                          <p:attrName>style.rotation</p:attrName>
                                        </p:attrNameLst>
                                      </p:cBhvr>
                                      <p:tavLst>
                                        <p:tav tm="0">
                                          <p:val>
                                            <p:fltVal val="720"/>
                                          </p:val>
                                        </p:tav>
                                        <p:tav tm="100000">
                                          <p:val>
                                            <p:fltVal val="0"/>
                                          </p:val>
                                        </p:tav>
                                      </p:tavLst>
                                    </p:anim>
                                    <p:anim calcmode="lin" valueType="num">
                                      <p:cBhvr>
                                        <p:cTn id="21" dur="750" fill="hold"/>
                                        <p:tgtEl>
                                          <p:spTgt spid="6"/>
                                        </p:tgtEl>
                                        <p:attrNameLst>
                                          <p:attrName>ppt_h</p:attrName>
                                        </p:attrNameLst>
                                      </p:cBhvr>
                                      <p:tavLst>
                                        <p:tav tm="0">
                                          <p:val>
                                            <p:fltVal val="0"/>
                                          </p:val>
                                        </p:tav>
                                        <p:tav tm="100000">
                                          <p:val>
                                            <p:strVal val="#ppt_h"/>
                                          </p:val>
                                        </p:tav>
                                      </p:tavLst>
                                    </p:anim>
                                    <p:anim calcmode="lin" valueType="num">
                                      <p:cBhvr>
                                        <p:cTn id="22" dur="75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afterEffect">
                                  <p:stCondLst>
                                    <p:cond delay="1000"/>
                                  </p:stCondLst>
                                  <p:childTnLst>
                                    <p:set>
                                      <p:cBhvr>
                                        <p:cTn id="2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beep.wav"/>
                                        </p:tgtEl>
                                      </p:cMediaNode>
                                    </p:audio>
                                  </p:subTnLst>
                                </p:cTn>
                              </p:par>
                            </p:childTnLst>
                          </p:cTn>
                        </p:par>
                        <p:par>
                          <p:cTn id="29" fill="hold">
                            <p:stCondLst>
                              <p:cond delay="1000"/>
                            </p:stCondLst>
                            <p:childTnLst>
                              <p:par>
                                <p:cTn id="30" presetID="1" presetClass="entr" presetSubtype="0" fill="hold" grpId="0" nodeType="afterEffect">
                                  <p:stCondLst>
                                    <p:cond delay="1000"/>
                                  </p:stCondLst>
                                  <p:childTnLst>
                                    <p:set>
                                      <p:cBhvr>
                                        <p:cTn id="3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beep.wav"/>
                                        </p:tgtEl>
                                      </p:cMediaNode>
                                    </p:audio>
                                  </p:subTnLst>
                                </p:cTn>
                              </p:par>
                            </p:childTnLst>
                          </p:cTn>
                        </p:par>
                        <p:par>
                          <p:cTn id="32" fill="hold">
                            <p:stCondLst>
                              <p:cond delay="2000"/>
                            </p:stCondLst>
                            <p:childTnLst>
                              <p:par>
                                <p:cTn id="33" presetID="1" presetClass="entr" presetSubtype="0" fill="hold" grpId="0" nodeType="afterEffect">
                                  <p:stCondLst>
                                    <p:cond delay="1000"/>
                                  </p:stCondLst>
                                  <p:childTnLst>
                                    <p:set>
                                      <p:cBhvr>
                                        <p:cTn id="3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3000"/>
                            </p:stCondLst>
                            <p:childTnLst>
                              <p:par>
                                <p:cTn id="36" presetID="1" presetClass="entr" presetSubtype="0" fill="hold" grpId="0" nodeType="afterEffect">
                                  <p:stCondLst>
                                    <p:cond delay="1000"/>
                                  </p:stCondLst>
                                  <p:childTnLst>
                                    <p:set>
                                      <p:cBhvr>
                                        <p:cTn id="3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4000"/>
                            </p:stCondLst>
                            <p:childTnLst>
                              <p:par>
                                <p:cTn id="39" presetID="1" presetClass="entr" presetSubtype="0" fill="hold" grpId="0" nodeType="afterEffect">
                                  <p:stCondLst>
                                    <p:cond delay="1000"/>
                                  </p:stCondLst>
                                  <p:childTnLst>
                                    <p:set>
                                      <p:cBhvr>
                                        <p:cTn id="4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5000"/>
                            </p:stCondLst>
                            <p:childTnLst>
                              <p:par>
                                <p:cTn id="42" presetID="1" presetClass="entr" presetSubtype="0" fill="hold" grpId="0" nodeType="afterEffect">
                                  <p:stCondLst>
                                    <p:cond delay="100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6000"/>
                            </p:stCondLst>
                            <p:childTnLst>
                              <p:par>
                                <p:cTn id="45" presetID="1" presetClass="entr" presetSubtype="0" fill="hold" grpId="0" nodeType="afterEffect">
                                  <p:stCondLst>
                                    <p:cond delay="1000"/>
                                  </p:stCondLst>
                                  <p:childTnLst>
                                    <p:set>
                                      <p:cBhvr>
                                        <p:cTn id="4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7000"/>
                            </p:stCondLst>
                            <p:childTnLst>
                              <p:par>
                                <p:cTn id="48" presetID="1" presetClass="entr" presetSubtype="0" fill="hold" grpId="0" nodeType="afterEffect">
                                  <p:stCondLst>
                                    <p:cond delay="1000"/>
                                  </p:stCondLst>
                                  <p:childTnLst>
                                    <p:set>
                                      <p:cBhvr>
                                        <p:cTn id="49"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8000"/>
                            </p:stCondLst>
                            <p:childTnLst>
                              <p:par>
                                <p:cTn id="51" presetID="1" presetClass="entr" presetSubtype="0" fill="hold" grpId="0" nodeType="afterEffect">
                                  <p:stCondLst>
                                    <p:cond delay="1000"/>
                                  </p:stCondLst>
                                  <p:childTnLst>
                                    <p:set>
                                      <p:cBhvr>
                                        <p:cTn id="5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9000"/>
                            </p:stCondLst>
                            <p:childTnLst>
                              <p:par>
                                <p:cTn id="54" presetID="1" presetClass="entr" presetSubtype="0" fill="hold" grpId="0" nodeType="afterEffect">
                                  <p:stCondLst>
                                    <p:cond delay="1000"/>
                                  </p:stCondLst>
                                  <p:childTnLst>
                                    <p:set>
                                      <p:cBhvr>
                                        <p:cTn id="5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10000"/>
                            </p:stCondLst>
                            <p:childTnLst>
                              <p:par>
                                <p:cTn id="57" presetID="1" presetClass="entr" presetSubtype="0" fill="hold" grpId="0" nodeType="afterEffect">
                                  <p:stCondLst>
                                    <p:cond delay="1000"/>
                                  </p:stCondLst>
                                  <p:childTnLst>
                                    <p:set>
                                      <p:cBhvr>
                                        <p:cTn id="5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11000"/>
                            </p:stCondLst>
                            <p:childTnLst>
                              <p:par>
                                <p:cTn id="60" presetID="1" presetClass="entr" presetSubtype="0" fill="hold" grpId="0" nodeType="afterEffect">
                                  <p:stCondLst>
                                    <p:cond delay="1000"/>
                                  </p:stCondLst>
                                  <p:childTnLst>
                                    <p:set>
                                      <p:cBhvr>
                                        <p:cTn id="6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12000"/>
                            </p:stCondLst>
                            <p:childTnLst>
                              <p:par>
                                <p:cTn id="63" presetID="1" presetClass="entr" presetSubtype="0" fill="hold" grpId="0" nodeType="afterEffect">
                                  <p:stCondLst>
                                    <p:cond delay="1000"/>
                                  </p:stCondLst>
                                  <p:childTnLst>
                                    <p:set>
                                      <p:cBhvr>
                                        <p:cTn id="6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13000"/>
                            </p:stCondLst>
                            <p:childTnLst>
                              <p:par>
                                <p:cTn id="66" presetID="1" presetClass="entr" presetSubtype="0" fill="hold" grpId="0" nodeType="afterEffect">
                                  <p:stCondLst>
                                    <p:cond delay="1000"/>
                                  </p:stCondLst>
                                  <p:childTnLst>
                                    <p:set>
                                      <p:cBhvr>
                                        <p:cTn id="6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14000"/>
                            </p:stCondLst>
                            <p:childTnLst>
                              <p:par>
                                <p:cTn id="69" presetID="1" presetClass="entr" presetSubtype="0" fill="hold" grpId="0" nodeType="afterEffect">
                                  <p:stCondLst>
                                    <p:cond delay="1000"/>
                                  </p:stCondLst>
                                  <p:childTnLst>
                                    <p:set>
                                      <p:cBhvr>
                                        <p:cTn id="7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1" fill="hold">
                            <p:stCondLst>
                              <p:cond delay="15000"/>
                            </p:stCondLst>
                            <p:childTnLst>
                              <p:par>
                                <p:cTn id="72" presetID="1" presetClass="entr" presetSubtype="0" fill="hold" grpId="0" nodeType="afterEffect">
                                  <p:stCondLst>
                                    <p:cond delay="1000"/>
                                  </p:stCondLst>
                                  <p:childTnLst>
                                    <p:set>
                                      <p:cBhvr>
                                        <p:cTn id="7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9"/>
                  </p:tgtEl>
                </p:cond>
              </p:nextCondLst>
            </p:seq>
          </p:childTnLst>
        </p:cTn>
      </p:par>
    </p:tnLst>
    <p:bldLst>
      <p:bldP spid="3" grpId="0" bldLvl="0" animBg="1"/>
      <p:bldP spid="6"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F17C8078-DB54-47AA-96CC-E21518DFCFE7}"/>
              </a:ext>
            </a:extLst>
          </p:cNvPr>
          <p:cNvPicPr>
            <a:picLocks noChangeAspect="1"/>
          </p:cNvPicPr>
          <p:nvPr/>
        </p:nvPicPr>
        <p:blipFill rotWithShape="1">
          <a:blip r:embed="rId7">
            <a:extLst>
              <a:ext uri="{28A0092B-C50C-407E-A947-70E740481C1C}">
                <a14:useLocalDpi xmlns:a14="http://schemas.microsoft.com/office/drawing/2010/main" val="0"/>
              </a:ext>
            </a:extLst>
          </a:blip>
          <a:srcRect b="7371"/>
          <a:stretch/>
        </p:blipFill>
        <p:spPr>
          <a:xfrm>
            <a:off x="0" y="335"/>
            <a:ext cx="9144000" cy="4797425"/>
          </a:xfrm>
          <a:prstGeom prst="rect">
            <a:avLst/>
          </a:prstGeom>
        </p:spPr>
      </p:pic>
      <p:sp>
        <p:nvSpPr>
          <p:cNvPr id="26" name="Round Same Side Corner Rectangle 25"/>
          <p:cNvSpPr/>
          <p:nvPr/>
        </p:nvSpPr>
        <p:spPr>
          <a:xfrm>
            <a:off x="230306" y="-56607"/>
            <a:ext cx="8636969" cy="2085503"/>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32">
              <a:defRPr/>
            </a:pPr>
            <a:endParaRPr lang="en-US" sz="2700">
              <a:solidFill>
                <a:schemeClr val="tx1"/>
              </a:solidFill>
              <a:latin typeface="Calibri" panose="020F0502020204030204"/>
            </a:endParaRPr>
          </a:p>
        </p:txBody>
      </p:sp>
      <p:sp>
        <p:nvSpPr>
          <p:cNvPr id="30" name="C"/>
          <p:cNvSpPr/>
          <p:nvPr/>
        </p:nvSpPr>
        <p:spPr>
          <a:xfrm>
            <a:off x="845141" y="2912719"/>
            <a:ext cx="6340386" cy="1589464"/>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3200" dirty="0">
                <a:solidFill>
                  <a:schemeClr val="bg1"/>
                </a:solidFill>
                <a:latin typeface="Times New Roman" panose="02020603050405020304" pitchFamily="18" charset="0"/>
                <a:cs typeface="Times New Roman" panose="02020603050405020304" pitchFamily="18" charset="0"/>
              </a:rPr>
              <a:t>Ô</a:t>
            </a:r>
            <a:r>
              <a:rPr lang="vi-VN" sz="3200" dirty="0">
                <a:solidFill>
                  <a:schemeClr val="bg1"/>
                </a:solidFill>
                <a:latin typeface="Times New Roman" panose="02020603050405020304" pitchFamily="18" charset="0"/>
                <a:cs typeface="Times New Roman" panose="02020603050405020304" pitchFamily="18" charset="0"/>
              </a:rPr>
              <a:t>, đây giống quá</a:t>
            </a:r>
            <a:r>
              <a:rPr lang="en-US" sz="3200" dirty="0">
                <a:solidFill>
                  <a:schemeClr val="bg1"/>
                </a:solidFill>
                <a:latin typeface="Times New Roman" panose="02020603050405020304" pitchFamily="18" charset="0"/>
                <a:cs typeface="Times New Roman" panose="02020603050405020304" pitchFamily="18" charset="0"/>
              </a:rPr>
              <a:t>!</a:t>
            </a:r>
            <a:endParaRPr lang="vi-VN" sz="3200" dirty="0">
              <a:solidFill>
                <a:schemeClr val="bg1"/>
              </a:solidFill>
              <a:latin typeface="Times New Roman" panose="02020603050405020304" pitchFamily="18" charset="0"/>
              <a:cs typeface="Times New Roman" panose="02020603050405020304" pitchFamily="18" charset="0"/>
            </a:endParaRPr>
          </a:p>
        </p:txBody>
      </p:sp>
      <p:pic>
        <p:nvPicPr>
          <p:cNvPr id="34"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27" y="116307"/>
            <a:ext cx="756047" cy="91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15</a:t>
            </a:r>
          </a:p>
        </p:txBody>
      </p:sp>
      <p:sp>
        <p:nvSpPr>
          <p:cNvPr id="36" name="Oval 176"/>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14</a:t>
            </a:r>
          </a:p>
        </p:txBody>
      </p:sp>
      <p:sp>
        <p:nvSpPr>
          <p:cNvPr id="37" name="Oval 176"/>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13</a:t>
            </a:r>
          </a:p>
        </p:txBody>
      </p:sp>
      <p:sp>
        <p:nvSpPr>
          <p:cNvPr id="38" name="Oval 176"/>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12</a:t>
            </a:r>
          </a:p>
        </p:txBody>
      </p:sp>
      <p:sp>
        <p:nvSpPr>
          <p:cNvPr id="39" name="Oval 176"/>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11</a:t>
            </a:r>
          </a:p>
        </p:txBody>
      </p:sp>
      <p:sp>
        <p:nvSpPr>
          <p:cNvPr id="40" name="Oval 176"/>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10</a:t>
            </a:r>
          </a:p>
        </p:txBody>
      </p:sp>
      <p:sp>
        <p:nvSpPr>
          <p:cNvPr id="41" name="Oval 176"/>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9</a:t>
            </a:r>
          </a:p>
        </p:txBody>
      </p:sp>
      <p:sp>
        <p:nvSpPr>
          <p:cNvPr id="42" name="Oval 176"/>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8</a:t>
            </a:r>
          </a:p>
        </p:txBody>
      </p:sp>
      <p:sp>
        <p:nvSpPr>
          <p:cNvPr id="43" name="Oval 176"/>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7</a:t>
            </a:r>
          </a:p>
        </p:txBody>
      </p:sp>
      <p:sp>
        <p:nvSpPr>
          <p:cNvPr id="44" name="Oval 176"/>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6</a:t>
            </a:r>
          </a:p>
        </p:txBody>
      </p:sp>
      <p:sp>
        <p:nvSpPr>
          <p:cNvPr id="45" name="Oval 176"/>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5</a:t>
            </a:r>
          </a:p>
        </p:txBody>
      </p:sp>
      <p:sp>
        <p:nvSpPr>
          <p:cNvPr id="46" name="Oval 176"/>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4</a:t>
            </a:r>
          </a:p>
        </p:txBody>
      </p:sp>
      <p:sp>
        <p:nvSpPr>
          <p:cNvPr id="47" name="Oval 176"/>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3</a:t>
            </a:r>
          </a:p>
        </p:txBody>
      </p:sp>
      <p:sp>
        <p:nvSpPr>
          <p:cNvPr id="48" name="Oval 176"/>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2</a:t>
            </a:r>
          </a:p>
        </p:txBody>
      </p:sp>
      <p:sp>
        <p:nvSpPr>
          <p:cNvPr id="49" name="Oval 176"/>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a:solidFill>
                  <a:srgbClr val="DC2608"/>
                </a:solidFill>
                <a:latin typeface=".VnBlack" panose="020B7200000000000000" pitchFamily="34" charset="0"/>
              </a:rPr>
              <a:t>1</a:t>
            </a:r>
          </a:p>
        </p:txBody>
      </p:sp>
      <p:sp>
        <p:nvSpPr>
          <p:cNvPr id="50" name="Oval 176"/>
          <p:cNvSpPr>
            <a:spLocks noChangeArrowheads="1"/>
          </p:cNvSpPr>
          <p:nvPr/>
        </p:nvSpPr>
        <p:spPr bwMode="auto">
          <a:xfrm>
            <a:off x="193477" y="402020"/>
            <a:ext cx="400050" cy="39999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lIns="68580" tIns="34290" rIns="68580" bIns="34290" anchor="ctr"/>
          <a:lstStyle/>
          <a:p>
            <a:pPr algn="ctr" eaLnBrk="0" hangingPunct="0">
              <a:defRPr/>
            </a:pPr>
            <a:r>
              <a:rPr lang="en-US" sz="2100" dirty="0">
                <a:solidFill>
                  <a:srgbClr val="DC2608"/>
                </a:solidFill>
                <a:latin typeface=".VnBlack" panose="020B7200000000000000" pitchFamily="34" charset="0"/>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7826" y="4340619"/>
            <a:ext cx="457200" cy="457141"/>
          </a:xfrm>
          <a:prstGeom prst="rect">
            <a:avLst/>
          </a:prstGeom>
        </p:spPr>
      </p:pic>
      <p:pic>
        <p:nvPicPr>
          <p:cNvPr id="2" name="Picture 1">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7396153" y="3902334"/>
            <a:ext cx="1690557" cy="938530"/>
          </a:xfrm>
          <a:prstGeom prst="rect">
            <a:avLst/>
          </a:prstGeom>
        </p:spPr>
      </p:pic>
      <p:sp>
        <p:nvSpPr>
          <p:cNvPr id="51" name="TextBox 50">
            <a:extLst>
              <a:ext uri="{FF2B5EF4-FFF2-40B4-BE49-F238E27FC236}">
                <a16:creationId xmlns:a16="http://schemas.microsoft.com/office/drawing/2014/main" id="{F42CD57C-9A50-4692-99FA-8C84786EE3BC}"/>
              </a:ext>
            </a:extLst>
          </p:cNvPr>
          <p:cNvSpPr txBox="1"/>
          <p:nvPr/>
        </p:nvSpPr>
        <p:spPr>
          <a:xfrm>
            <a:off x="1322481" y="181257"/>
            <a:ext cx="7409335" cy="1054135"/>
          </a:xfrm>
          <a:prstGeom prst="rect">
            <a:avLst/>
          </a:prstGeom>
          <a:noFill/>
        </p:spPr>
        <p:txBody>
          <a:bodyPr wrap="square" lIns="68580" tIns="34290" rIns="68580" bIns="34290" rtlCol="0">
            <a:spAutoFit/>
          </a:bodyPr>
          <a:lstStyle/>
          <a:p>
            <a:pPr algn="just"/>
            <a:r>
              <a:rPr lang="en-US" sz="3200">
                <a:latin typeface="Times New Roman" panose="02020603050405020304" pitchFamily="18" charset="0"/>
                <a:cs typeface="Times New Roman" panose="02020603050405020304" pitchFamily="18" charset="0"/>
              </a:rPr>
              <a:t>Tìm trong bài câu thể hiện sự ngạc nhiên, thích thú của bạn nhỏ khi xem tranh?</a:t>
            </a:r>
            <a:endParaRPr lang="en-US" sz="3200" b="1" dirty="0">
              <a:solidFill>
                <a:srgbClr val="FFFF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3"/>
          <a:stretch>
            <a:fillRect/>
          </a:stretch>
        </p:blipFill>
        <p:spPr>
          <a:xfrm>
            <a:off x="-1" y="4797760"/>
            <a:ext cx="1390190" cy="364481"/>
          </a:xfrm>
          <a:prstGeom prst="rect">
            <a:avLst/>
          </a:prstGeom>
        </p:spPr>
      </p:pic>
      <p:pic>
        <p:nvPicPr>
          <p:cNvPr id="4" name="Picture 3"/>
          <p:cNvPicPr>
            <a:picLocks noChangeAspect="1"/>
          </p:cNvPicPr>
          <p:nvPr/>
        </p:nvPicPr>
        <p:blipFill>
          <a:blip r:embed="rId13"/>
          <a:stretch>
            <a:fillRect/>
          </a:stretch>
        </p:blipFill>
        <p:spPr>
          <a:xfrm>
            <a:off x="7770000" y="4797760"/>
            <a:ext cx="1374000" cy="342929"/>
          </a:xfrm>
          <a:prstGeom prst="rect">
            <a:avLst/>
          </a:prstGeom>
        </p:spPr>
      </p:pic>
    </p:spTree>
    <p:extLst>
      <p:ext uri="{BB962C8B-B14F-4D97-AF65-F5344CB8AC3E}">
        <p14:creationId xmlns:p14="http://schemas.microsoft.com/office/powerpoint/2010/main" val="10278088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par>
                                <p:cTn id="9" presetID="1" presetClass="mediacall" presetSubtype="0" fill="hold" nodeType="withEffect">
                                  <p:stCondLst>
                                    <p:cond delay="0"/>
                                  </p:stCondLst>
                                  <p:childTnLst>
                                    <p:cmd type="call" cmd="playFrom(0.0)">
                                      <p:cBhvr>
                                        <p:cTn id="10" dur="183510" fill="hold"/>
                                        <p:tgtEl>
                                          <p:spTgt spid="52"/>
                                        </p:tgtEl>
                                      </p:cBhvr>
                                    </p:cmd>
                                  </p:childTnLst>
                                </p:cTn>
                              </p:par>
                              <p:par>
                                <p:cTn id="11" presetID="23" presetClass="entr" presetSubtype="16" fill="hold" nodeType="withEffect" nodePh="1">
                                  <p:stCondLst>
                                    <p:cond delay="0"/>
                                  </p:stCondLst>
                                  <p:endCondLst>
                                    <p:cond evt="begin" delay="0">
                                      <p:tn val="11"/>
                                    </p:cond>
                                  </p:endCondLst>
                                  <p:childTnLst>
                                    <p:set>
                                      <p:cBhvr>
                                        <p:cTn id="12" dur="1" fill="hold">
                                          <p:stCondLst>
                                            <p:cond delay="0"/>
                                          </p:stCondLst>
                                        </p:cTn>
                                        <p:tgtEl>
                                          <p:spTgt spid="26">
                                            <p:txEl>
                                              <p:pRg st="0" end="0"/>
                                            </p:txEl>
                                          </p:spTgt>
                                        </p:tgtEl>
                                        <p:attrNameLst>
                                          <p:attrName>style.visibility</p:attrName>
                                        </p:attrNameLst>
                                      </p:cBhvr>
                                      <p:to>
                                        <p:strVal val="visible"/>
                                      </p:to>
                                    </p:set>
                                    <p:anim calcmode="lin" valueType="num">
                                      <p:cBhvr>
                                        <p:cTn id="13"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6">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p:cTn id="17" dur="500" fill="hold"/>
                                        <p:tgtEl>
                                          <p:spTgt spid="51"/>
                                        </p:tgtEl>
                                        <p:attrNameLst>
                                          <p:attrName>ppt_w</p:attrName>
                                        </p:attrNameLst>
                                      </p:cBhvr>
                                      <p:tavLst>
                                        <p:tav tm="0">
                                          <p:val>
                                            <p:fltVal val="0"/>
                                          </p:val>
                                        </p:tav>
                                        <p:tav tm="100000">
                                          <p:val>
                                            <p:strVal val="#ppt_w"/>
                                          </p:val>
                                        </p:tav>
                                      </p:tavLst>
                                    </p:anim>
                                    <p:anim calcmode="lin" valueType="num">
                                      <p:cBhvr>
                                        <p:cTn id="18" dur="500" fill="hold"/>
                                        <p:tgtEl>
                                          <p:spTgt spid="51"/>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4"/>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afterEffect">
                                  <p:stCondLst>
                                    <p:cond delay="1000"/>
                                  </p:stCondLst>
                                  <p:childTnLst>
                                    <p:set>
                                      <p:cBhvr>
                                        <p:cTn id="2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beep.wav"/>
                                        </p:tgtEl>
                                      </p:cMediaNode>
                                    </p:audio>
                                  </p:subTnLst>
                                </p:cTn>
                              </p:par>
                            </p:childTnLst>
                          </p:cTn>
                        </p:par>
                        <p:par>
                          <p:cTn id="29" fill="hold">
                            <p:stCondLst>
                              <p:cond delay="1000"/>
                            </p:stCondLst>
                            <p:childTnLst>
                              <p:par>
                                <p:cTn id="30" presetID="1" presetClass="entr" presetSubtype="0" fill="hold" grpId="0" nodeType="afterEffect">
                                  <p:stCondLst>
                                    <p:cond delay="1000"/>
                                  </p:stCondLst>
                                  <p:childTnLst>
                                    <p:set>
                                      <p:cBhvr>
                                        <p:cTn id="3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beep.wav"/>
                                        </p:tgtEl>
                                      </p:cMediaNode>
                                    </p:audio>
                                  </p:subTnLst>
                                </p:cTn>
                              </p:par>
                            </p:childTnLst>
                          </p:cTn>
                        </p:par>
                        <p:par>
                          <p:cTn id="32" fill="hold">
                            <p:stCondLst>
                              <p:cond delay="2000"/>
                            </p:stCondLst>
                            <p:childTnLst>
                              <p:par>
                                <p:cTn id="33" presetID="1" presetClass="entr" presetSubtype="0" fill="hold" grpId="0" nodeType="afterEffect">
                                  <p:stCondLst>
                                    <p:cond delay="1000"/>
                                  </p:stCondLst>
                                  <p:childTnLst>
                                    <p:set>
                                      <p:cBhvr>
                                        <p:cTn id="3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3000"/>
                            </p:stCondLst>
                            <p:childTnLst>
                              <p:par>
                                <p:cTn id="36" presetID="1" presetClass="entr" presetSubtype="0" fill="hold" grpId="0" nodeType="afterEffect">
                                  <p:stCondLst>
                                    <p:cond delay="1000"/>
                                  </p:stCondLst>
                                  <p:childTnLst>
                                    <p:set>
                                      <p:cBhvr>
                                        <p:cTn id="3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4000"/>
                            </p:stCondLst>
                            <p:childTnLst>
                              <p:par>
                                <p:cTn id="39" presetID="1" presetClass="entr" presetSubtype="0" fill="hold" grpId="0" nodeType="afterEffect">
                                  <p:stCondLst>
                                    <p:cond delay="1000"/>
                                  </p:stCondLst>
                                  <p:childTnLst>
                                    <p:set>
                                      <p:cBhvr>
                                        <p:cTn id="4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5000"/>
                            </p:stCondLst>
                            <p:childTnLst>
                              <p:par>
                                <p:cTn id="42" presetID="1" presetClass="entr" presetSubtype="0" fill="hold" grpId="0" nodeType="afterEffect">
                                  <p:stCondLst>
                                    <p:cond delay="1000"/>
                                  </p:stCondLst>
                                  <p:childTnLst>
                                    <p:set>
                                      <p:cBhvr>
                                        <p:cTn id="4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6000"/>
                            </p:stCondLst>
                            <p:childTnLst>
                              <p:par>
                                <p:cTn id="45" presetID="1" presetClass="entr" presetSubtype="0" fill="hold" grpId="0" nodeType="afterEffect">
                                  <p:stCondLst>
                                    <p:cond delay="100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7000"/>
                            </p:stCondLst>
                            <p:childTnLst>
                              <p:par>
                                <p:cTn id="48" presetID="1" presetClass="entr" presetSubtype="0" fill="hold" grpId="0" nodeType="afterEffect">
                                  <p:stCondLst>
                                    <p:cond delay="1000"/>
                                  </p:stCondLst>
                                  <p:childTnLst>
                                    <p:set>
                                      <p:cBhvr>
                                        <p:cTn id="4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8000"/>
                            </p:stCondLst>
                            <p:childTnLst>
                              <p:par>
                                <p:cTn id="51" presetID="1" presetClass="entr" presetSubtype="0" fill="hold" grpId="0" nodeType="afterEffect">
                                  <p:stCondLst>
                                    <p:cond delay="1000"/>
                                  </p:stCondLst>
                                  <p:childTnLst>
                                    <p:set>
                                      <p:cBhvr>
                                        <p:cTn id="5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9000"/>
                            </p:stCondLst>
                            <p:childTnLst>
                              <p:par>
                                <p:cTn id="54" presetID="1" presetClass="entr" presetSubtype="0" fill="hold" grpId="0" nodeType="afterEffect">
                                  <p:stCondLst>
                                    <p:cond delay="1000"/>
                                  </p:stCondLst>
                                  <p:childTnLst>
                                    <p:set>
                                      <p:cBhvr>
                                        <p:cTn id="5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10000"/>
                            </p:stCondLst>
                            <p:childTnLst>
                              <p:par>
                                <p:cTn id="57" presetID="1" presetClass="entr" presetSubtype="0" fill="hold" grpId="0" nodeType="afterEffect">
                                  <p:stCondLst>
                                    <p:cond delay="1000"/>
                                  </p:stCondLst>
                                  <p:childTnLst>
                                    <p:set>
                                      <p:cBhvr>
                                        <p:cTn id="5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11000"/>
                            </p:stCondLst>
                            <p:childTnLst>
                              <p:par>
                                <p:cTn id="60" presetID="1" presetClass="entr" presetSubtype="0" fill="hold" grpId="0" nodeType="afterEffect">
                                  <p:stCondLst>
                                    <p:cond delay="1000"/>
                                  </p:stCondLst>
                                  <p:childTnLst>
                                    <p:set>
                                      <p:cBhvr>
                                        <p:cTn id="6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12000"/>
                            </p:stCondLst>
                            <p:childTnLst>
                              <p:par>
                                <p:cTn id="63" presetID="1" presetClass="entr" presetSubtype="0" fill="hold" grpId="0" nodeType="afterEffect">
                                  <p:stCondLst>
                                    <p:cond delay="1000"/>
                                  </p:stCondLst>
                                  <p:childTnLst>
                                    <p:set>
                                      <p:cBhvr>
                                        <p:cTn id="6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13000"/>
                            </p:stCondLst>
                            <p:childTnLst>
                              <p:par>
                                <p:cTn id="66" presetID="1" presetClass="entr" presetSubtype="0" fill="hold" grpId="0" nodeType="afterEffect">
                                  <p:stCondLst>
                                    <p:cond delay="1000"/>
                                  </p:stCondLst>
                                  <p:childTnLst>
                                    <p:set>
                                      <p:cBhvr>
                                        <p:cTn id="6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14000"/>
                            </p:stCondLst>
                            <p:childTnLst>
                              <p:par>
                                <p:cTn id="69" presetID="1" presetClass="entr" presetSubtype="0" fill="hold" grpId="0" nodeType="afterEffect">
                                  <p:stCondLst>
                                    <p:cond delay="1000"/>
                                  </p:stCondLst>
                                  <p:childTnLst>
                                    <p:set>
                                      <p:cBhvr>
                                        <p:cTn id="7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1" fill="hold">
                            <p:stCondLst>
                              <p:cond delay="15000"/>
                            </p:stCondLst>
                            <p:childTnLst>
                              <p:par>
                                <p:cTn id="72" presetID="1" presetClass="entr" presetSubtype="0" fill="hold" grpId="0" nodeType="afterEffect">
                                  <p:stCondLst>
                                    <p:cond delay="1000"/>
                                  </p:stCondLst>
                                  <p:childTnLst>
                                    <p:set>
                                      <p:cBhvr>
                                        <p:cTn id="7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34"/>
                  </p:tgtEl>
                </p:cond>
              </p:nextCondLst>
            </p:seq>
            <p:audio>
              <p:cMediaNode vol="80000">
                <p:cTn id="74" fill="hold" display="0">
                  <p:stCondLst>
                    <p:cond delay="indefinite"/>
                  </p:stCondLst>
                  <p:endCondLst>
                    <p:cond evt="onStopAudio" delay="0">
                      <p:tgtEl>
                        <p:sldTgt/>
                      </p:tgtEl>
                    </p:cond>
                  </p:endCondLst>
                </p:cTn>
                <p:tgtEl>
                  <p:spTgt spid="52"/>
                </p:tgtEl>
              </p:cMediaNode>
            </p:audio>
          </p:childTnLst>
        </p:cTn>
      </p:par>
    </p:tnLst>
    <p:bldLst>
      <p:bldP spid="26" grpId="0" bldLvl="0" animBg="1"/>
      <p:bldP spid="30" grpId="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35D1BF24-76CA-4563-959A-F281F9EC668C}"/>
              </a:ext>
            </a:extLst>
          </p:cNvPr>
          <p:cNvSpPr txBox="1">
            <a:spLocks/>
          </p:cNvSpPr>
          <p:nvPr/>
        </p:nvSpPr>
        <p:spPr>
          <a:xfrm>
            <a:off x="-1024128" y="0"/>
            <a:ext cx="10168128" cy="83160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Bài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đọc</a:t>
            </a:r>
            <a:r>
              <a:rPr lang="en-US" sz="4800" b="1" dirty="0">
                <a:solidFill>
                  <a:srgbClr val="FF0000"/>
                </a:solidFill>
                <a:latin typeface="Times New Roman" panose="02020603050405020304" pitchFamily="18" charset="0"/>
                <a:cs typeface="Times New Roman" panose="02020603050405020304" pitchFamily="18" charset="0"/>
              </a:rPr>
              <a:t> 2</a:t>
            </a:r>
            <a:r>
              <a:rPr lang="en-US" sz="4800" b="1">
                <a:solidFill>
                  <a:srgbClr val="FF0000"/>
                </a:solidFill>
                <a:latin typeface="Times New Roman" panose="02020603050405020304" pitchFamily="18" charset="0"/>
                <a:cs typeface="Times New Roman" panose="02020603050405020304" pitchFamily="18" charset="0"/>
              </a:rPr>
              <a:t>: RƠM THÁNG MƯỜI</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62B710-E386-49BC-BB9A-A6E1F302EFDC}"/>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32084" b="30000"/>
          <a:stretch/>
        </p:blipFill>
        <p:spPr>
          <a:xfrm>
            <a:off x="133082" y="982264"/>
            <a:ext cx="8650391" cy="4161236"/>
          </a:xfrm>
          <a:prstGeom prst="rect">
            <a:avLst/>
          </a:prstGeom>
        </p:spPr>
      </p:pic>
      <p:pic>
        <p:nvPicPr>
          <p:cNvPr id="2" name="Picture 1"/>
          <p:cNvPicPr>
            <a:picLocks noChangeAspect="1"/>
          </p:cNvPicPr>
          <p:nvPr/>
        </p:nvPicPr>
        <p:blipFill>
          <a:blip r:embed="rId3"/>
          <a:stretch>
            <a:fillRect/>
          </a:stretch>
        </p:blipFill>
        <p:spPr>
          <a:xfrm>
            <a:off x="408" y="1"/>
            <a:ext cx="1320185" cy="337782"/>
          </a:xfrm>
          <a:prstGeom prst="rect">
            <a:avLst/>
          </a:prstGeom>
        </p:spPr>
      </p:pic>
      <p:pic>
        <p:nvPicPr>
          <p:cNvPr id="3" name="Picture 2"/>
          <p:cNvPicPr>
            <a:picLocks noChangeAspect="1"/>
          </p:cNvPicPr>
          <p:nvPr/>
        </p:nvPicPr>
        <p:blipFill>
          <a:blip r:embed="rId3"/>
          <a:stretch>
            <a:fillRect/>
          </a:stretch>
        </p:blipFill>
        <p:spPr>
          <a:xfrm>
            <a:off x="7821185" y="0"/>
            <a:ext cx="1322406" cy="337783"/>
          </a:xfrm>
          <a:prstGeom prst="rect">
            <a:avLst/>
          </a:prstGeom>
        </p:spPr>
      </p:pic>
    </p:spTree>
    <p:extLst>
      <p:ext uri="{BB962C8B-B14F-4D97-AF65-F5344CB8AC3E}">
        <p14:creationId xmlns:p14="http://schemas.microsoft.com/office/powerpoint/2010/main" val="2831672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TotalTime>
  <Words>1101</Words>
  <Application>Microsoft Office PowerPoint</Application>
  <PresentationFormat>On-screen Show (16:9)</PresentationFormat>
  <Paragraphs>136</Paragraphs>
  <Slides>21</Slides>
  <Notes>8</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.VnBlack</vt:lpstr>
      <vt:lpstr>Arial</vt:lpstr>
      <vt:lpstr>Calibri</vt:lpstr>
      <vt:lpstr>Playfair Display Black</vt:lpstr>
      <vt:lpstr>Times New Roman</vt:lpstr>
      <vt:lpstr>UTM Avo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Windows 10</cp:lastModifiedBy>
  <cp:revision>6</cp:revision>
  <dcterms:created xsi:type="dcterms:W3CDTF">2017-11-23T01:02:29Z</dcterms:created>
  <dcterms:modified xsi:type="dcterms:W3CDTF">2025-04-09T03:30:22Z</dcterms:modified>
</cp:coreProperties>
</file>