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7" r:id="rId4"/>
    <p:sldId id="257" r:id="rId5"/>
    <p:sldId id="266" r:id="rId6"/>
    <p:sldId id="282" r:id="rId7"/>
    <p:sldId id="283" r:id="rId8"/>
    <p:sldId id="288" r:id="rId9"/>
    <p:sldId id="284" r:id="rId10"/>
    <p:sldId id="268" r:id="rId11"/>
    <p:sldId id="285" r:id="rId12"/>
    <p:sldId id="286" r:id="rId13"/>
    <p:sldId id="26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CE1"/>
    <a:srgbClr val="C7EAFC"/>
    <a:srgbClr val="FCE8CC"/>
    <a:srgbClr val="F9BD6A"/>
    <a:srgbClr val="E6E6E6"/>
    <a:srgbClr val="CCFFCC"/>
    <a:srgbClr val="F9AF3C"/>
    <a:srgbClr val="35BB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54" autoAdjust="0"/>
  </p:normalViewPr>
  <p:slideViewPr>
    <p:cSldViewPr snapToGrid="0">
      <p:cViewPr varScale="1">
        <p:scale>
          <a:sx n="80" d="100"/>
          <a:sy n="80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93FD00-F144-45CD-FDFA-CEE77371B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AEBB2B-8142-299E-6701-81348CAAC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5B1E26-20EA-1126-E8C6-56A91F70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7F04BD-A3D6-7EF1-C2BF-0A52A9C3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729422-B0DF-1F2C-2470-014B9803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7171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8E096-9518-3014-7D0B-CB039EF2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BF80D1-C49E-1AEF-E186-53FCF6955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AEDE53-1C96-E4BF-C5AE-A4F34A2F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BAB8EA-03A6-3D96-4889-00404755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AF3970-FFC5-C8E6-27F0-B0DBFA4B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7313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03BFE02-A8BE-8884-5328-6AA9CAA94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AC6667-1D4E-C045-7816-3614A2237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7B93AD-B6DB-41A5-3B3E-38E06850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1DC457-DEB6-2403-8305-98569C9C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BA13F-0175-F714-57E4-9EFDFB68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99630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5CBCD-23BD-9070-619B-D6A42D43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CCF689-CBC2-44F5-25A8-CD2E2CCB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9EFA8-37BB-B6E5-9A81-E39185ED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A6B197-ACC7-6E60-E16F-73925095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44117-33E1-5BEF-FFD3-4B05F0BF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A70964-C254-FDC4-5464-F5165CEFA88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67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65255-34C5-9977-C045-89C674C0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F254E9-C286-93FE-0C21-91F4583B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220582-7207-BDB6-6835-D6777C8C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D6457-5FDF-324F-7BAA-7413DF88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48B26D-E20E-886A-41B4-A3B8FF46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2896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08FAA-BE51-56DE-B3F9-14B13D19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905012-794F-CF61-17A9-6D10CDB74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E59B75-603F-BBD7-268E-3D4E70AC3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0337C5-3CCE-0300-1FFE-9436FE10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4297B5-A051-0DCA-82AA-53019AE8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5426A4-6780-6115-2650-F710E453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4980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D42DB-DD4A-B243-68C6-28287F3E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E3FED0-4598-2989-6225-2CBBDB0A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E94887-14A4-720E-A4E7-EEFD2D471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3FC7EB-2C1D-CD90-CFF8-E85B2977C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1A36D23-8CBA-725C-E074-73583A4C3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A91819-C878-6B53-38C1-139B5EA9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727779A-2CBA-0C71-CA09-2BD71141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6940398-8AC1-8100-D6BD-B9100A70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2330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AF392-7BDF-0C67-7F70-DCA37D5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14194F-89AD-9941-213F-C22D8866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9DEC92-CA8D-E260-1362-C6F9444E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B4E536-0F4A-02DD-AE1A-B14E0719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8262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58F67C-E8EE-39EA-BF63-0D618226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632E4-AFAB-A2B6-61CB-E0374F30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404E4C-DF97-0A39-2276-FD3D91E5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7015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55CC10-5500-03F3-7822-21F9B27F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68CC82-96B5-90D7-922E-0933C625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D666F8-68BC-2D9B-C1FB-D455701BF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3FA02F-B2E5-1465-1E06-FFD5395B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6F03B2-5D33-9439-08D9-9AC7DE2B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81A443-E54B-5AD4-6DB1-9A142AD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9868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F05C0B-3246-5CD0-EC9E-A0DEA540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B25655-113F-5B39-3FE2-AB57CFC97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8A834A-B660-CC8D-D938-C3542D81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E42E15-A648-EBB2-78B4-A7969646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AF655-2CE3-44EE-A46C-D4D8335F3292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10E6C0-554C-9B91-F272-95D6789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AE2CDD-E275-CDA4-65C3-6782E261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91CC7A-BB16-48A9-A5FC-A733D02903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4500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ED95C65A-CA0B-4EE4-F504-8C83F9A07B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456" y="0"/>
            <a:ext cx="1739821" cy="17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E18B4-2586-CC84-A730-ADD787060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51B535-5E56-BE6E-A3E4-96AF55223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74B138-B119-18DA-BF0D-CDC4343B24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E30B5653-EF74-7ABD-3C06-FEBB9814D8A2}"/>
              </a:ext>
            </a:extLst>
          </p:cNvPr>
          <p:cNvSpPr/>
          <p:nvPr/>
        </p:nvSpPr>
        <p:spPr>
          <a:xfrm>
            <a:off x="13258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EA969C42-3DBD-AF4F-BCD6-9461A100A20D}"/>
              </a:ext>
            </a:extLst>
          </p:cNvPr>
          <p:cNvSpPr/>
          <p:nvPr/>
        </p:nvSpPr>
        <p:spPr>
          <a:xfrm>
            <a:off x="43503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B81A8E3D-6C79-D453-8A7E-A74295A955F2}"/>
              </a:ext>
            </a:extLst>
          </p:cNvPr>
          <p:cNvSpPr/>
          <p:nvPr/>
        </p:nvSpPr>
        <p:spPr>
          <a:xfrm>
            <a:off x="7374880" y="5578480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7D2E7465-BC62-BE67-DF95-D70D51F09F78}"/>
              </a:ext>
            </a:extLst>
          </p:cNvPr>
          <p:cNvSpPr/>
          <p:nvPr/>
        </p:nvSpPr>
        <p:spPr>
          <a:xfrm>
            <a:off x="10353634" y="5578479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32A065FB-06F9-5FA3-664F-150CD2AF91C7}"/>
              </a:ext>
            </a:extLst>
          </p:cNvPr>
          <p:cNvSpPr/>
          <p:nvPr/>
        </p:nvSpPr>
        <p:spPr>
          <a:xfrm>
            <a:off x="-1781569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3188" y="2124739"/>
            <a:ext cx="6976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MỪNG QUÝ THẦY CÔ GIÁO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DỰ GIỜ LỚP 5C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0913" y="4637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VIÊN: VÕ VĂN LẸ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HỌC 2024-2025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5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AAE638-147C-8AE5-2F3F-5F1C61A3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61" y="2949708"/>
            <a:ext cx="8883213" cy="290514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F1EC0EC-8DCF-B3E4-68AF-EA39D6539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Freeform 27">
            <a:extLst>
              <a:ext uri="{FF2B5EF4-FFF2-40B4-BE49-F238E27FC236}">
                <a16:creationId xmlns="" xmlns:a16="http://schemas.microsoft.com/office/drawing/2014/main" id="{23A11359-84A8-C852-1451-78FC2CA93EF8}"/>
              </a:ext>
            </a:extLst>
          </p:cNvPr>
          <p:cNvSpPr/>
          <p:nvPr/>
        </p:nvSpPr>
        <p:spPr>
          <a:xfrm>
            <a:off x="9491080" y="713232"/>
            <a:ext cx="1653787" cy="1753354"/>
          </a:xfrm>
          <a:custGeom>
            <a:avLst/>
            <a:gdLst/>
            <a:ahLst/>
            <a:cxnLst/>
            <a:rect l="l" t="t" r="r" b="b"/>
            <a:pathLst>
              <a:path w="2057854" h="2318709">
                <a:moveTo>
                  <a:pt x="0" y="0"/>
                </a:moveTo>
                <a:lnTo>
                  <a:pt x="2057854" y="0"/>
                </a:lnTo>
                <a:lnTo>
                  <a:pt x="2057854" y="2318709"/>
                </a:lnTo>
                <a:lnTo>
                  <a:pt x="0" y="2318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B56C762-B350-8F90-F04A-3EBC8F2AD37E}"/>
              </a:ext>
            </a:extLst>
          </p:cNvPr>
          <p:cNvGrpSpPr/>
          <p:nvPr/>
        </p:nvGrpSpPr>
        <p:grpSpPr>
          <a:xfrm>
            <a:off x="1961036" y="1589909"/>
            <a:ext cx="8287369" cy="4656512"/>
            <a:chOff x="1961036" y="1589909"/>
            <a:chExt cx="5569029" cy="3928636"/>
          </a:xfrm>
        </p:grpSpPr>
        <p:sp>
          <p:nvSpPr>
            <p:cNvPr id="2" name="Freeform 15">
              <a:extLst>
                <a:ext uri="{FF2B5EF4-FFF2-40B4-BE49-F238E27FC236}">
                  <a16:creationId xmlns="" xmlns:a16="http://schemas.microsoft.com/office/drawing/2014/main" id="{2F81D5EB-36A9-5EEF-4582-73753EC29558}"/>
                </a:ext>
              </a:extLst>
            </p:cNvPr>
            <p:cNvSpPr/>
            <p:nvPr/>
          </p:nvSpPr>
          <p:spPr>
            <a:xfrm>
              <a:off x="1961036" y="1589909"/>
              <a:ext cx="5569029" cy="3928636"/>
            </a:xfrm>
            <a:custGeom>
              <a:avLst/>
              <a:gdLst/>
              <a:ahLst/>
              <a:cxnLst/>
              <a:rect l="l" t="t" r="r" b="b"/>
              <a:pathLst>
                <a:path w="2718815" h="2161458">
                  <a:moveTo>
                    <a:pt x="0" y="0"/>
                  </a:moveTo>
                  <a:lnTo>
                    <a:pt x="2718815" y="0"/>
                  </a:lnTo>
                  <a:lnTo>
                    <a:pt x="2718815" y="2161458"/>
                  </a:lnTo>
                  <a:lnTo>
                    <a:pt x="0" y="2161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B1E8C82-88EE-5EE1-4BD3-EF0E67883C99}"/>
                </a:ext>
              </a:extLst>
            </p:cNvPr>
            <p:cNvSpPr txBox="1"/>
            <p:nvPr/>
          </p:nvSpPr>
          <p:spPr>
            <a:xfrm>
              <a:off x="2303948" y="2731155"/>
              <a:ext cx="4759418" cy="194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Trao đổi với bạn về ý nghĩa của bài ca dao hoặc bài thơ mà em đã đọc.</a:t>
              </a:r>
              <a:endParaRPr lang="vi-VN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50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tree and a blank sign&#10;&#10;Description automatically generated">
            <a:extLst>
              <a:ext uri="{FF2B5EF4-FFF2-40B4-BE49-F238E27FC236}">
                <a16:creationId xmlns="" xmlns:a16="http://schemas.microsoft.com/office/drawing/2014/main" id="{E77EC1A1-072C-DEF4-2D29-975FC7E85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3">
            <a:extLst>
              <a:ext uri="{FF2B5EF4-FFF2-40B4-BE49-F238E27FC236}">
                <a16:creationId xmlns="" xmlns:a16="http://schemas.microsoft.com/office/drawing/2014/main" id="{22DDB7D6-D1A8-CCE2-6A29-370FD0275D00}"/>
              </a:ext>
            </a:extLst>
          </p:cNvPr>
          <p:cNvSpPr/>
          <p:nvPr/>
        </p:nvSpPr>
        <p:spPr>
          <a:xfrm>
            <a:off x="6922008" y="1908422"/>
            <a:ext cx="4336413" cy="5447808"/>
          </a:xfrm>
          <a:custGeom>
            <a:avLst/>
            <a:gdLst/>
            <a:ahLst/>
            <a:cxnLst/>
            <a:rect l="l" t="t" r="r" b="b"/>
            <a:pathLst>
              <a:path w="1271774" h="1807139">
                <a:moveTo>
                  <a:pt x="0" y="0"/>
                </a:moveTo>
                <a:lnTo>
                  <a:pt x="1271774" y="0"/>
                </a:lnTo>
                <a:lnTo>
                  <a:pt x="1271774" y="1807139"/>
                </a:lnTo>
                <a:lnTo>
                  <a:pt x="0" y="180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yellow and pink text on a black background&#10;&#10;Description automatically generated">
            <a:extLst>
              <a:ext uri="{FF2B5EF4-FFF2-40B4-BE49-F238E27FC236}">
                <a16:creationId xmlns="" xmlns:a16="http://schemas.microsoft.com/office/drawing/2014/main" id="{B9CD435E-4534-EDA4-5D51-CA443C050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938">
            <a:off x="1472540" y="2141826"/>
            <a:ext cx="6014352" cy="20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4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23">
            <a:extLst>
              <a:ext uri="{FF2B5EF4-FFF2-40B4-BE49-F238E27FC236}">
                <a16:creationId xmlns="" xmlns:a16="http://schemas.microsoft.com/office/drawing/2014/main" id="{C84F16B5-B3AF-EFBB-B917-6D4271E4D4C4}"/>
              </a:ext>
            </a:extLst>
          </p:cNvPr>
          <p:cNvSpPr/>
          <p:nvPr/>
        </p:nvSpPr>
        <p:spPr>
          <a:xfrm>
            <a:off x="-125960" y="3369680"/>
            <a:ext cx="5036288" cy="3765932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29E1961-21C9-DECE-98DF-D6437DF268B9}"/>
              </a:ext>
            </a:extLst>
          </p:cNvPr>
          <p:cNvSpPr txBox="1"/>
          <p:nvPr/>
        </p:nvSpPr>
        <p:spPr>
          <a:xfrm>
            <a:off x="3241964" y="902524"/>
            <a:ext cx="8490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1 trong 2 yêu cầu sau: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cho người thân nghe đoạn văn thể hiện tình cảm, cảm xúc về một sự việc mà em đã viết.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thuộc lòng một bài ca dao, bài thơ em yêu thích về quê hương,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086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F1EC0EC-8DCF-B3E4-68AF-EA39D6539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reeform 20">
            <a:extLst>
              <a:ext uri="{FF2B5EF4-FFF2-40B4-BE49-F238E27FC236}">
                <a16:creationId xmlns="" xmlns:a16="http://schemas.microsoft.com/office/drawing/2014/main" id="{BF1E6619-601B-182C-9AD8-2E90F1BD7CCB}"/>
              </a:ext>
            </a:extLst>
          </p:cNvPr>
          <p:cNvSpPr/>
          <p:nvPr/>
        </p:nvSpPr>
        <p:spPr>
          <a:xfrm>
            <a:off x="2405248" y="430163"/>
            <a:ext cx="7167747" cy="4222312"/>
          </a:xfrm>
          <a:custGeom>
            <a:avLst/>
            <a:gdLst/>
            <a:ahLst/>
            <a:cxnLst/>
            <a:rect l="l" t="t" r="r" b="b"/>
            <a:pathLst>
              <a:path w="4121743" h="1001934">
                <a:moveTo>
                  <a:pt x="0" y="0"/>
                </a:moveTo>
                <a:lnTo>
                  <a:pt x="4121743" y="0"/>
                </a:lnTo>
                <a:lnTo>
                  <a:pt x="4121743" y="1001934"/>
                </a:lnTo>
                <a:lnTo>
                  <a:pt x="0" y="1001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5620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 CHÚC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 THẦY CÔ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KHOẺ, HẠNH PHÚC,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EM CHĂM NGOAN,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GIỎI !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3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tree and a blank sign&#10;&#10;Description automatically generated">
            <a:extLst>
              <a:ext uri="{FF2B5EF4-FFF2-40B4-BE49-F238E27FC236}">
                <a16:creationId xmlns="" xmlns:a16="http://schemas.microsoft.com/office/drawing/2014/main" id="{E77EC1A1-072C-DEF4-2D29-975FC7E85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3">
            <a:extLst>
              <a:ext uri="{FF2B5EF4-FFF2-40B4-BE49-F238E27FC236}">
                <a16:creationId xmlns="" xmlns:a16="http://schemas.microsoft.com/office/drawing/2014/main" id="{22DDB7D6-D1A8-CCE2-6A29-370FD0275D00}"/>
              </a:ext>
            </a:extLst>
          </p:cNvPr>
          <p:cNvSpPr/>
          <p:nvPr/>
        </p:nvSpPr>
        <p:spPr>
          <a:xfrm>
            <a:off x="6922008" y="1908422"/>
            <a:ext cx="4336413" cy="5447808"/>
          </a:xfrm>
          <a:custGeom>
            <a:avLst/>
            <a:gdLst/>
            <a:ahLst/>
            <a:cxnLst/>
            <a:rect l="l" t="t" r="r" b="b"/>
            <a:pathLst>
              <a:path w="1271774" h="1807139">
                <a:moveTo>
                  <a:pt x="0" y="0"/>
                </a:moveTo>
                <a:lnTo>
                  <a:pt x="1271774" y="0"/>
                </a:lnTo>
                <a:lnTo>
                  <a:pt x="1271774" y="1807139"/>
                </a:lnTo>
                <a:lnTo>
                  <a:pt x="0" y="180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3F29CF-1DA2-E241-B778-AB0EAF633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025" y="672297"/>
            <a:ext cx="498086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E18B4-2586-CC84-A730-ADD787060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51B535-5E56-BE6E-A3E4-96AF55223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74B138-B119-18DA-BF0D-CDC4343B24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E30B5653-EF74-7ABD-3C06-FEBB9814D8A2}"/>
              </a:ext>
            </a:extLst>
          </p:cNvPr>
          <p:cNvSpPr/>
          <p:nvPr/>
        </p:nvSpPr>
        <p:spPr>
          <a:xfrm>
            <a:off x="13258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EA969C42-3DBD-AF4F-BCD6-9461A100A20D}"/>
              </a:ext>
            </a:extLst>
          </p:cNvPr>
          <p:cNvSpPr/>
          <p:nvPr/>
        </p:nvSpPr>
        <p:spPr>
          <a:xfrm>
            <a:off x="43503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B81A8E3D-6C79-D453-8A7E-A74295A955F2}"/>
              </a:ext>
            </a:extLst>
          </p:cNvPr>
          <p:cNvSpPr/>
          <p:nvPr/>
        </p:nvSpPr>
        <p:spPr>
          <a:xfrm>
            <a:off x="7374880" y="5578480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7D2E7465-BC62-BE67-DF95-D70D51F09F78}"/>
              </a:ext>
            </a:extLst>
          </p:cNvPr>
          <p:cNvSpPr/>
          <p:nvPr/>
        </p:nvSpPr>
        <p:spPr>
          <a:xfrm>
            <a:off x="10353634" y="5578479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32A065FB-06F9-5FA3-664F-150CD2AF91C7}"/>
              </a:ext>
            </a:extLst>
          </p:cNvPr>
          <p:cNvSpPr/>
          <p:nvPr/>
        </p:nvSpPr>
        <p:spPr>
          <a:xfrm>
            <a:off x="-1781569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1875A4-D9BD-AE43-C158-F43E663F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25" y="2689532"/>
            <a:ext cx="10022693" cy="2523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6929" y="15620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=""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" y="-352830"/>
            <a:ext cx="2011287" cy="2011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09241" y="664358"/>
            <a:ext cx="5343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2025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4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D40AFC8-99A5-F8AF-2094-7F7C80481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Freeform 21">
            <a:extLst>
              <a:ext uri="{FF2B5EF4-FFF2-40B4-BE49-F238E27FC236}">
                <a16:creationId xmlns="" xmlns:a16="http://schemas.microsoft.com/office/drawing/2014/main" id="{3A3F6D14-C0E2-FB22-49D4-2FA355D68A41}"/>
              </a:ext>
            </a:extLst>
          </p:cNvPr>
          <p:cNvSpPr/>
          <p:nvPr/>
        </p:nvSpPr>
        <p:spPr>
          <a:xfrm>
            <a:off x="7386447" y="2995464"/>
            <a:ext cx="4662241" cy="3949404"/>
          </a:xfrm>
          <a:custGeom>
            <a:avLst/>
            <a:gdLst/>
            <a:ahLst/>
            <a:cxnLst/>
            <a:rect l="l" t="t" r="r" b="b"/>
            <a:pathLst>
              <a:path w="1492141" h="1311218">
                <a:moveTo>
                  <a:pt x="0" y="0"/>
                </a:moveTo>
                <a:lnTo>
                  <a:pt x="1492141" y="0"/>
                </a:lnTo>
                <a:lnTo>
                  <a:pt x="1492141" y="1311218"/>
                </a:lnTo>
                <a:lnTo>
                  <a:pt x="0" y="1311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1244773"/>
            <a:endParaRPr lang="vi-VN" sz="24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="" xmlns:a16="http://schemas.microsoft.com/office/drawing/2014/main" id="{BF1E6619-601B-182C-9AD8-2E90F1BD7CCB}"/>
              </a:ext>
            </a:extLst>
          </p:cNvPr>
          <p:cNvSpPr/>
          <p:nvPr/>
        </p:nvSpPr>
        <p:spPr>
          <a:xfrm>
            <a:off x="700854" y="1068779"/>
            <a:ext cx="7167747" cy="4222312"/>
          </a:xfrm>
          <a:custGeom>
            <a:avLst/>
            <a:gdLst/>
            <a:ahLst/>
            <a:cxnLst/>
            <a:rect l="l" t="t" r="r" b="b"/>
            <a:pathLst>
              <a:path w="4121743" h="1001934">
                <a:moveTo>
                  <a:pt x="0" y="0"/>
                </a:moveTo>
                <a:lnTo>
                  <a:pt x="4121743" y="0"/>
                </a:lnTo>
                <a:lnTo>
                  <a:pt x="4121743" y="1001934"/>
                </a:lnTo>
                <a:lnTo>
                  <a:pt x="0" y="100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8B293F-7E46-1FC5-B953-D4820D0E2AC0}"/>
              </a:ext>
            </a:extLst>
          </p:cNvPr>
          <p:cNvSpPr txBox="1"/>
          <p:nvPr/>
        </p:nvSpPr>
        <p:spPr>
          <a:xfrm>
            <a:off x="1166971" y="1954033"/>
            <a:ext cx="6266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 đọc về những bài ca dao hoặc những bài thơ, câu thơ về chủ điểm về quê hương,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64528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0DB34-1C86-4B73-16EB-D27C031F3B29}"/>
              </a:ext>
            </a:extLst>
          </p:cNvPr>
          <p:cNvSpPr txBox="1"/>
          <p:nvPr/>
        </p:nvSpPr>
        <p:spPr>
          <a:xfrm>
            <a:off x="1425038" y="665018"/>
            <a:ext cx="955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bài ca dao hoặc bài thơ về quê hương, đất nước theo một trong các chủ đề dưới đây: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E4455A2-A06E-C869-1593-E043207505C7}"/>
              </a:ext>
            </a:extLst>
          </p:cNvPr>
          <p:cNvSpPr/>
          <p:nvPr/>
        </p:nvSpPr>
        <p:spPr>
          <a:xfrm>
            <a:off x="1235034" y="2185059"/>
            <a:ext cx="10153402" cy="3883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Ca ngợi những người có công xây dựng quê hương, đất nước giàu đẹp.</a:t>
            </a:r>
          </a:p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Biết ơn những người có công bảo vệ Tổ quốc.</a:t>
            </a:r>
          </a:p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Bày tỏ tình yêu, niềm tự hào đối với vẻ đẹp của quê hương, đất nước.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-….</a:t>
            </a:r>
          </a:p>
        </p:txBody>
      </p:sp>
    </p:spTree>
    <p:extLst>
      <p:ext uri="{BB962C8B-B14F-4D97-AF65-F5344CB8AC3E}">
        <p14:creationId xmlns:p14="http://schemas.microsoft.com/office/powerpoint/2010/main" val="26606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E7E3E6-805B-A67C-54B4-51783EF3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1177450"/>
            <a:ext cx="9987231" cy="48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8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2646A5-EC15-99AE-11B3-82CB7727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7" y="1010825"/>
            <a:ext cx="10361931" cy="47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0DB34-1C86-4B73-16EB-D27C031F3B29}"/>
              </a:ext>
            </a:extLst>
          </p:cNvPr>
          <p:cNvSpPr txBox="1"/>
          <p:nvPr/>
        </p:nvSpPr>
        <p:spPr>
          <a:xfrm>
            <a:off x="1425038" y="665018"/>
            <a:ext cx="955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bài ca dao hoặc bài thơ về quê hương, đất nước theo một trong các chủ đề dưới đây: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E4455A2-A06E-C869-1593-E043207505C7}"/>
              </a:ext>
            </a:extLst>
          </p:cNvPr>
          <p:cNvSpPr/>
          <p:nvPr/>
        </p:nvSpPr>
        <p:spPr>
          <a:xfrm>
            <a:off x="1235034" y="2185059"/>
            <a:ext cx="10153402" cy="3883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Ca ngợi những người có công xây dựng quê hương, đất nước giàu đẹp.</a:t>
            </a:r>
          </a:p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Biết ơn những người có công bảo vệ Tổ quốc.</a:t>
            </a:r>
          </a:p>
          <a:p>
            <a:pPr algn="just"/>
            <a:r>
              <a:rPr lang="vi-VN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Bày tỏ tình yêu, niềm tự hào đối với vẻ đẹp của quê hương, đất nước.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-….</a:t>
            </a:r>
          </a:p>
        </p:txBody>
      </p:sp>
    </p:spTree>
    <p:extLst>
      <p:ext uri="{BB962C8B-B14F-4D97-AF65-F5344CB8AC3E}">
        <p14:creationId xmlns:p14="http://schemas.microsoft.com/office/powerpoint/2010/main" val="3249677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12F284-96C2-B7DE-E2C0-A0902D8215B6}"/>
              </a:ext>
            </a:extLst>
          </p:cNvPr>
          <p:cNvSpPr/>
          <p:nvPr/>
        </p:nvSpPr>
        <p:spPr>
          <a:xfrm>
            <a:off x="344385" y="427511"/>
            <a:ext cx="11530940" cy="63057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0DB34-1C86-4B73-16EB-D27C031F3B29}"/>
              </a:ext>
            </a:extLst>
          </p:cNvPr>
          <p:cNvSpPr txBox="1"/>
          <p:nvPr/>
        </p:nvSpPr>
        <p:spPr>
          <a:xfrm>
            <a:off x="1413163" y="427512"/>
            <a:ext cx="955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poster with cartoon characters&#10;&#10;Description automatically generated">
            <a:extLst>
              <a:ext uri="{FF2B5EF4-FFF2-40B4-BE49-F238E27FC236}">
                <a16:creationId xmlns="" xmlns:a16="http://schemas.microsoft.com/office/drawing/2014/main" id="{734F7C7D-40AD-3617-CA96-A7BE4C67B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85" y="1263851"/>
            <a:ext cx="3769844" cy="53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1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557</TotalTime>
  <Words>310</Words>
  <Application>Microsoft Office PowerPoint</Application>
  <PresentationFormat>Custom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dc:description>9Slide.vn</dc:description>
  <cp:lastModifiedBy>Windows</cp:lastModifiedBy>
  <cp:revision>32</cp:revision>
  <dcterms:created xsi:type="dcterms:W3CDTF">2024-08-28T11:01:25Z</dcterms:created>
  <dcterms:modified xsi:type="dcterms:W3CDTF">2025-04-09T06:49:54Z</dcterms:modified>
  <cp:category>9Slide.vn</cp:category>
</cp:coreProperties>
</file>