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57" r:id="rId2"/>
    <p:sldId id="263" r:id="rId3"/>
    <p:sldId id="265" r:id="rId4"/>
    <p:sldId id="266" r:id="rId5"/>
    <p:sldId id="304" r:id="rId6"/>
    <p:sldId id="296" r:id="rId7"/>
    <p:sldId id="303" r:id="rId8"/>
    <p:sldId id="299" r:id="rId9"/>
    <p:sldId id="311" r:id="rId10"/>
    <p:sldId id="308" r:id="rId11"/>
    <p:sldId id="309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61" autoAdjust="0"/>
  </p:normalViewPr>
  <p:slideViewPr>
    <p:cSldViewPr snapToGrid="0">
      <p:cViewPr>
        <p:scale>
          <a:sx n="70" d="100"/>
          <a:sy n="70" d="100"/>
        </p:scale>
        <p:origin x="-7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DA8-39EB-415D-B572-B802614607F9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5B28-3E16-47FA-8655-DD49134A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62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1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95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95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66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95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2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4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7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2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9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7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AA85-54C9-43CF-B1EF-9874431A0D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5CC00CC7-D20B-6054-BCF9-A79CD4AD9C0F}"/>
              </a:ext>
            </a:extLst>
          </p:cNvPr>
          <p:cNvSpPr txBox="1"/>
          <p:nvPr/>
        </p:nvSpPr>
        <p:spPr>
          <a:xfrm>
            <a:off x="1021642" y="285740"/>
            <a:ext cx="1045095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HOÀI NHƠN 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SỐ I HOÀI THANH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D7DDD42F-B258-7E14-93C6-8EBA7F03FC44}"/>
              </a:ext>
            </a:extLst>
          </p:cNvPr>
          <p:cNvSpPr txBox="1"/>
          <p:nvPr/>
        </p:nvSpPr>
        <p:spPr>
          <a:xfrm>
            <a:off x="740399" y="2559635"/>
            <a:ext cx="11013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 !</a:t>
            </a:r>
            <a:endParaRPr lang="en-US" sz="5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6" y="137039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0665" y="3826311"/>
            <a:ext cx="7561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 Là Tất 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vi-VN" sz="2400" dirty="0" smtClean="0">
                <a:latin typeface="+mj-lt"/>
              </a:rPr>
              <a:t>Bố </a:t>
            </a:r>
            <a:r>
              <a:rPr lang="vi-VN" sz="2400" dirty="0">
                <a:latin typeface="+mj-lt"/>
              </a:rPr>
              <a:t>là tàu lửa, bố là xe hơi,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Bố là con ngựa em cưỡi, em chơi,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Bố là thuyền nan cho em vượt sóng,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Bố là sông rộng cho thuyền em bơi</a:t>
            </a:r>
            <a:r>
              <a:rPr lang="vi-VN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……………………………………                                                                         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125" y="1415399"/>
            <a:ext cx="1059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802" y="180383"/>
            <a:ext cx="7003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 Yêu. ...</a:t>
            </a:r>
            <a:r>
              <a:rPr lang="vi-VN" sz="2400" dirty="0">
                <a:solidFill>
                  <a:srgbClr val="0070C0"/>
                </a:solidFill>
              </a:rPr>
              <a:t>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latin typeface="+mj-lt"/>
              </a:rPr>
              <a:t>Sinh </a:t>
            </a:r>
            <a:r>
              <a:rPr lang="vi-VN" sz="2400" dirty="0">
                <a:latin typeface="+mj-lt"/>
              </a:rPr>
              <a:t>con ra trong bao nhiêu khó nhọc.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Mẹ ru con yêu con tha thiết.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Mong cho con luôn luôn ngoan hiền giấc no saỵ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Vì đàn con thơ ngây bao yêu dấụ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Đã hy sinh cho con bao nhiêu tuổi đời 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Mẹ đã bên con Mẹ đã cho con lớn </a:t>
            </a:r>
            <a:r>
              <a:rPr lang="vi-VN" sz="2400" dirty="0" smtClean="0">
                <a:latin typeface="+mj-lt"/>
              </a:rPr>
              <a:t>lên</a:t>
            </a:r>
            <a:r>
              <a:rPr lang="en-US" sz="2400" dirty="0" smtClean="0">
                <a:latin typeface="+mj-lt"/>
              </a:rPr>
              <a:t> …</a:t>
            </a:r>
          </a:p>
          <a:p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…………………………………………………………</a:t>
            </a:r>
          </a:p>
          <a:p>
            <a:r>
              <a:rPr lang="en-US" sz="2400" dirty="0"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tác: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Phương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1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006" y="1669594"/>
            <a:ext cx="7656394" cy="370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733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HẸN GẶP LẠI !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3" y="0"/>
            <a:ext cx="9990160" cy="6858000"/>
          </a:xfrm>
          <a:prstGeom prst="rect">
            <a:avLst/>
          </a:prstGeom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002063" y="2217978"/>
            <a:ext cx="6858000" cy="21336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none" fromWordArt="1">
            <a:prstTxWarp prst="textDeflate">
              <a:avLst>
                <a:gd name="adj" fmla="val 18972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2533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" y="122828"/>
            <a:ext cx="11177516" cy="64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614" y="1342030"/>
            <a:ext cx="10617957" cy="337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733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0" y="137039"/>
            <a:ext cx="1286541" cy="14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B0E660-BA51-6D51-3CFA-4B96AB362084}"/>
              </a:ext>
            </a:extLst>
          </p:cNvPr>
          <p:cNvSpPr txBox="1"/>
          <p:nvPr/>
        </p:nvSpPr>
        <p:spPr>
          <a:xfrm>
            <a:off x="2332307" y="2659182"/>
            <a:ext cx="8663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196" y="135931"/>
            <a:ext cx="937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0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15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0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2024</a:t>
            </a:r>
            <a:endParaRPr lang="en-US" sz="40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7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196" y="135931"/>
            <a:ext cx="937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0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15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0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 </a:t>
            </a:r>
            <a:r>
              <a:rPr lang="en-US" sz="4000" b="1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0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2024</a:t>
            </a:r>
            <a:endParaRPr lang="en-US" sz="40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4752" y="840728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2623" y="1953082"/>
            <a:ext cx="9218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2" y="137039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13277B4-4637-52BB-B195-68D3AD5C3BCC}"/>
              </a:ext>
            </a:extLst>
          </p:cNvPr>
          <p:cNvSpPr/>
          <p:nvPr/>
        </p:nvSpPr>
        <p:spPr>
          <a:xfrm>
            <a:off x="414429" y="248639"/>
            <a:ext cx="10066639" cy="729704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38" y="1109068"/>
            <a:ext cx="9305984" cy="221078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4413519" y="3319850"/>
            <a:ext cx="2974492" cy="150115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851349" y="3993569"/>
            <a:ext cx="3344563" cy="90616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3192638" y="4821006"/>
            <a:ext cx="5048685" cy="90616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6656496" y="5736621"/>
            <a:ext cx="5276019" cy="91661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97448" y="615110"/>
            <a:ext cx="4439797" cy="11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4560" y="637851"/>
            <a:ext cx="73756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98273" y="1059337"/>
            <a:ext cx="1295523" cy="14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13277B4-4637-52BB-B195-68D3AD5C3BCC}"/>
              </a:ext>
            </a:extLst>
          </p:cNvPr>
          <p:cNvSpPr/>
          <p:nvPr/>
        </p:nvSpPr>
        <p:spPr>
          <a:xfrm>
            <a:off x="414429" y="119686"/>
            <a:ext cx="10066639" cy="729704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01" y="1132763"/>
            <a:ext cx="10652159" cy="17393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97448" y="533049"/>
            <a:ext cx="4439797" cy="11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4560" y="497175"/>
            <a:ext cx="73756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98273" y="942107"/>
            <a:ext cx="1295523" cy="14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59256"/>
              </p:ext>
            </p:extLst>
          </p:nvPr>
        </p:nvGraphicFramePr>
        <p:xfrm>
          <a:off x="287075" y="3008639"/>
          <a:ext cx="11627421" cy="380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51"/>
                <a:gridCol w="2631538"/>
                <a:gridCol w="4500548"/>
                <a:gridCol w="3105684"/>
              </a:tblGrid>
              <a:tr h="681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endParaRPr lang="en-US" sz="24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4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628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đạp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72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393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206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đật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38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13277B4-4637-52BB-B195-68D3AD5C3BCC}"/>
              </a:ext>
            </a:extLst>
          </p:cNvPr>
          <p:cNvSpPr/>
          <p:nvPr/>
        </p:nvSpPr>
        <p:spPr>
          <a:xfrm>
            <a:off x="122831" y="213470"/>
            <a:ext cx="11916770" cy="729704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:Quan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lớp.Viết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3- 4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6291" y="1112368"/>
            <a:ext cx="669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8593" y="1839793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3665" y="2519277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Ti vi,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ô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338082" y="839269"/>
            <a:ext cx="27184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637405" y="807141"/>
            <a:ext cx="1355124" cy="204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05237" y="809695"/>
            <a:ext cx="1243915" cy="208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4785" y="3262972"/>
            <a:ext cx="9298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1.Câu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741" y="4374671"/>
            <a:ext cx="10399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2800" b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Quai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853" y="5556828"/>
            <a:ext cx="11759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:Mỗi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3" grpId="0"/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4" y="715108"/>
            <a:ext cx="2723745" cy="2806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33" y="867508"/>
            <a:ext cx="2465767" cy="2653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231" y="715108"/>
            <a:ext cx="2086707" cy="26085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645" y="715109"/>
            <a:ext cx="2652664" cy="2806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8395" y="3751384"/>
            <a:ext cx="2614639" cy="28483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1899" y="3669325"/>
            <a:ext cx="2760980" cy="29893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4271" y="3669322"/>
            <a:ext cx="2888376" cy="2989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0893" y="3669325"/>
            <a:ext cx="2567355" cy="29893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2536291" y="92467"/>
            <a:ext cx="669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48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6120" y="280927"/>
            <a:ext cx="10025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nghĩnh.Chiếc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gang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228" y="3641702"/>
            <a:ext cx="10025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mướp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nhẵn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vân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120cm,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50cm,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75cm.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1502642"/>
            <a:ext cx="11586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7482" y="2720733"/>
            <a:ext cx="97316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Yêu.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  <a:r>
              <a:rPr lang="vi-VN" sz="2800" dirty="0"/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 tác: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Phương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 Thương Nhau.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  <a:r>
              <a:rPr lang="en-US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Ngọn Nến Lung Linh. Sáng tác: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Phương Thảo – Ngọc Lễ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 Là Tất Cả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Vui Gia Đình.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Nguyệt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 Tay Mẹ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 tác: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 Bùi Đình Thảo, nhạc Trần Tùng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Kể Con Nghe.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 Đình Nhỏ, Hạnh Phúc To.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16-Point Star 4"/>
          <p:cNvSpPr/>
          <p:nvPr/>
        </p:nvSpPr>
        <p:spPr>
          <a:xfrm>
            <a:off x="872633" y="0"/>
            <a:ext cx="2539311" cy="1583140"/>
          </a:xfrm>
          <a:prstGeom prst="star16">
            <a:avLst/>
          </a:prstGeom>
          <a:solidFill>
            <a:srgbClr val="FF7C80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2842" y="518602"/>
            <a:ext cx="2354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VẬN DỤNG: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482</Words>
  <Application>Microsoft Office PowerPoint</Application>
  <PresentationFormat>Custom</PresentationFormat>
  <Paragraphs>69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73</cp:revision>
  <dcterms:created xsi:type="dcterms:W3CDTF">2022-07-13T12:59:38Z</dcterms:created>
  <dcterms:modified xsi:type="dcterms:W3CDTF">2025-04-15T00:10:24Z</dcterms:modified>
</cp:coreProperties>
</file>