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 id="2147483699" r:id="rId3"/>
  </p:sldMasterIdLst>
  <p:notesMasterIdLst>
    <p:notesMasterId r:id="rId14"/>
  </p:notesMasterIdLst>
  <p:sldIdLst>
    <p:sldId id="651" r:id="rId4"/>
    <p:sldId id="607" r:id="rId5"/>
    <p:sldId id="632" r:id="rId6"/>
    <p:sldId id="643" r:id="rId7"/>
    <p:sldId id="644" r:id="rId8"/>
    <p:sldId id="645" r:id="rId9"/>
    <p:sldId id="633" r:id="rId10"/>
    <p:sldId id="648" r:id="rId11"/>
    <p:sldId id="646" r:id="rId12"/>
    <p:sldId id="647"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72D4"/>
    <a:srgbClr val="2B8BBB"/>
    <a:srgbClr val="6A2926"/>
    <a:srgbClr val="1E6284"/>
    <a:srgbClr val="E7F9FF"/>
    <a:srgbClr val="BEEEFF"/>
    <a:srgbClr val="FF7979"/>
    <a:srgbClr val="CE3480"/>
    <a:srgbClr val="C67410"/>
    <a:srgbClr val="EE9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67" d="100"/>
          <a:sy n="67" d="100"/>
        </p:scale>
        <p:origin x="84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C5021-ECB4-4ECC-96DE-278DD84D4214}"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4D155-AFE9-4D44-834F-89D58F9426D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4D155-AFE9-4D44-834F-89D58F9426D8}" type="slidenum">
              <a:rPr lang="en-US" smtClean="0"/>
              <a:t>10</a:t>
            </a:fld>
            <a:endParaRPr lang="en-US"/>
          </a:p>
        </p:txBody>
      </p:sp>
    </p:spTree>
    <p:extLst>
      <p:ext uri="{BB962C8B-B14F-4D97-AF65-F5344CB8AC3E}">
        <p14:creationId xmlns:p14="http://schemas.microsoft.com/office/powerpoint/2010/main" val="110991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2024/11/6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4"/>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3" y="1937809"/>
            <a:ext cx="5181600" cy="1000125"/>
          </a:xfrm>
        </p:spPr>
        <p:txBody>
          <a:bodyPr anchor="b"/>
          <a:lstStyle>
            <a:lvl1pPr marL="0" indent="0">
              <a:buNone/>
              <a:defRPr sz="1340">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40">
                <a:solidFill>
                  <a:schemeClr val="tx1">
                    <a:tint val="75000"/>
                  </a:schemeClr>
                </a:solidFill>
              </a:defRPr>
            </a:lvl4pPr>
            <a:lvl5pPr marL="1219200" indent="0">
              <a:buNone/>
              <a:defRPr sz="940">
                <a:solidFill>
                  <a:schemeClr val="tx1">
                    <a:tint val="75000"/>
                  </a:schemeClr>
                </a:solidFill>
              </a:defRPr>
            </a:lvl5pPr>
            <a:lvl6pPr marL="1524000" indent="0">
              <a:buNone/>
              <a:defRPr sz="940">
                <a:solidFill>
                  <a:schemeClr val="tx1">
                    <a:tint val="75000"/>
                  </a:schemeClr>
                </a:solidFill>
              </a:defRPr>
            </a:lvl6pPr>
            <a:lvl7pPr marL="1828800" indent="0">
              <a:buNone/>
              <a:defRPr sz="940">
                <a:solidFill>
                  <a:schemeClr val="tx1">
                    <a:tint val="75000"/>
                  </a:schemeClr>
                </a:solidFill>
              </a:defRPr>
            </a:lvl7pPr>
            <a:lvl8pPr marL="2133600" indent="0">
              <a:buNone/>
              <a:defRPr sz="940">
                <a:solidFill>
                  <a:schemeClr val="tx1">
                    <a:tint val="75000"/>
                  </a:schemeClr>
                </a:solidFill>
              </a:defRPr>
            </a:lvl8pPr>
            <a:lvl9pPr marL="2438400" indent="0">
              <a:buNone/>
              <a:defRPr sz="9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60" cy="426508"/>
          </a:xfrm>
        </p:spPr>
        <p:txBody>
          <a:bodyPr anchor="b"/>
          <a:lstStyle>
            <a:lvl1pPr marL="0" indent="0">
              <a:buNone/>
              <a:defRPr sz="1600" b="1"/>
            </a:lvl1pPr>
            <a:lvl2pPr marL="304800" indent="0">
              <a:buNone/>
              <a:defRPr sz="1340"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60" cy="2634192"/>
          </a:xfrm>
        </p:spPr>
        <p:txBody>
          <a:bodyPr/>
          <a:lstStyle>
            <a:lvl1pPr>
              <a:defRPr sz="1600"/>
            </a:lvl1pPr>
            <a:lvl2pPr>
              <a:defRPr sz="1340"/>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40"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40"/>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3" cy="774700"/>
          </a:xfrm>
        </p:spPr>
        <p:txBody>
          <a:bodyPr anchor="b"/>
          <a:lstStyle>
            <a:lvl1pPr algn="l">
              <a:defRPr sz="1340" b="1"/>
            </a:lvl1pPr>
          </a:lstStyle>
          <a:p>
            <a:r>
              <a:rPr lang="en-US"/>
              <a:t>Click to edit Master title style</a:t>
            </a:r>
          </a:p>
        </p:txBody>
      </p:sp>
      <p:sp>
        <p:nvSpPr>
          <p:cNvPr id="3" name="Content Placeholder 2"/>
          <p:cNvSpPr>
            <a:spLocks noGrp="1"/>
          </p:cNvSpPr>
          <p:nvPr>
            <p:ph idx="1"/>
          </p:nvPr>
        </p:nvSpPr>
        <p:spPr>
          <a:xfrm>
            <a:off x="2383368" y="182033"/>
            <a:ext cx="3407833" cy="3902076"/>
          </a:xfrm>
        </p:spPr>
        <p:txBody>
          <a:bodyPr/>
          <a:lstStyle>
            <a:lvl1pPr>
              <a:defRPr sz="2140"/>
            </a:lvl1pPr>
            <a:lvl2pPr>
              <a:defRPr sz="1865"/>
            </a:lvl2pPr>
            <a:lvl3pPr>
              <a:defRPr sz="1600"/>
            </a:lvl3pPr>
            <a:lvl4pPr>
              <a:defRPr sz="1340"/>
            </a:lvl4pPr>
            <a:lvl5pPr>
              <a:defRPr sz="1340"/>
            </a:lvl5pPr>
            <a:lvl6pPr>
              <a:defRPr sz="1340"/>
            </a:lvl6pPr>
            <a:lvl7pPr>
              <a:defRPr sz="1340"/>
            </a:lvl7pPr>
            <a:lvl8pPr>
              <a:defRPr sz="1340"/>
            </a:lvl8pPr>
            <a:lvl9pPr>
              <a:defRPr sz="1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3"/>
            <a:ext cx="2005543" cy="3127376"/>
          </a:xfrm>
        </p:spPr>
        <p:txBody>
          <a:bodyPr/>
          <a:lstStyle>
            <a:lvl1pPr marL="0" indent="0">
              <a:buNone/>
              <a:defRPr sz="940"/>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60" y="3200400"/>
            <a:ext cx="3657600" cy="377825"/>
          </a:xfrm>
        </p:spPr>
        <p:txBody>
          <a:bodyPr anchor="b"/>
          <a:lstStyle>
            <a:lvl1pPr algn="l">
              <a:defRPr sz="1340" b="1"/>
            </a:lvl1pPr>
          </a:lstStyle>
          <a:p>
            <a:r>
              <a:rPr lang="en-US"/>
              <a:t>Click to edit Master title style</a:t>
            </a:r>
          </a:p>
        </p:txBody>
      </p:sp>
      <p:sp>
        <p:nvSpPr>
          <p:cNvPr id="3" name="Picture Placeholder 2"/>
          <p:cNvSpPr>
            <a:spLocks noGrp="1"/>
          </p:cNvSpPr>
          <p:nvPr>
            <p:ph type="pic" idx="1"/>
          </p:nvPr>
        </p:nvSpPr>
        <p:spPr>
          <a:xfrm>
            <a:off x="1194860" y="408517"/>
            <a:ext cx="3657600" cy="2743200"/>
          </a:xfrm>
        </p:spPr>
        <p:txBody>
          <a:bodyPr/>
          <a:lstStyle>
            <a:lvl1pPr marL="0" indent="0">
              <a:buNone/>
              <a:defRPr sz="2140"/>
            </a:lvl1pPr>
            <a:lvl2pPr marL="304800" indent="0">
              <a:buNone/>
              <a:defRPr sz="1865"/>
            </a:lvl2pPr>
            <a:lvl3pPr marL="609600" indent="0">
              <a:buNone/>
              <a:defRPr sz="1600"/>
            </a:lvl3pPr>
            <a:lvl4pPr marL="914400" indent="0">
              <a:buNone/>
              <a:defRPr sz="1340"/>
            </a:lvl4pPr>
            <a:lvl5pPr marL="1219200" indent="0">
              <a:buNone/>
              <a:defRPr sz="1340"/>
            </a:lvl5pPr>
            <a:lvl6pPr marL="1524000" indent="0">
              <a:buNone/>
              <a:defRPr sz="1340"/>
            </a:lvl6pPr>
            <a:lvl7pPr marL="1828800" indent="0">
              <a:buNone/>
              <a:defRPr sz="1340"/>
            </a:lvl7pPr>
            <a:lvl8pPr marL="2133600" indent="0">
              <a:buNone/>
              <a:defRPr sz="1340"/>
            </a:lvl8pPr>
            <a:lvl9pPr marL="2438400" indent="0">
              <a:buNone/>
              <a:defRPr sz="1340"/>
            </a:lvl9pPr>
          </a:lstStyle>
          <a:p>
            <a:endParaRPr lang="en-US"/>
          </a:p>
        </p:txBody>
      </p:sp>
      <p:sp>
        <p:nvSpPr>
          <p:cNvPr id="4" name="Text Placeholder 3"/>
          <p:cNvSpPr>
            <a:spLocks noGrp="1"/>
          </p:cNvSpPr>
          <p:nvPr>
            <p:ph type="body" sz="half" idx="2"/>
          </p:nvPr>
        </p:nvSpPr>
        <p:spPr>
          <a:xfrm>
            <a:off x="1194860" y="3578225"/>
            <a:ext cx="3657600" cy="536576"/>
          </a:xfrm>
        </p:spPr>
        <p:txBody>
          <a:bodyPr/>
          <a:lstStyle>
            <a:lvl1pPr marL="0" indent="0">
              <a:buNone/>
              <a:defRPr sz="940"/>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12192000" cy="6857999"/>
            <a:chOff x="0" y="0"/>
            <a:chExt cx="12192000" cy="6857999"/>
          </a:xfrm>
        </p:grpSpPr>
        <p:pic>
          <p:nvPicPr>
            <p:cNvPr id="8" name="图片 10"/>
            <p:cNvPicPr>
              <a:picLocks noChangeAspect="1"/>
            </p:cNvPicPr>
            <p:nvPr/>
          </p:nvPicPr>
          <p:blipFill>
            <a:blip r:embed="rId26"/>
            <a:stretch>
              <a:fillRect/>
            </a:stretch>
          </p:blipFill>
          <p:spPr>
            <a:xfrm>
              <a:off x="0" y="0"/>
              <a:ext cx="12192000" cy="6857999"/>
            </a:xfrm>
            <a:prstGeom prst="rect">
              <a:avLst/>
            </a:prstGeom>
          </p:spPr>
        </p:pic>
        <p:sp>
          <p:nvSpPr>
            <p:cNvPr id="9" name="矩形 1"/>
            <p:cNvSpPr/>
            <p:nvPr/>
          </p:nvSpPr>
          <p:spPr>
            <a:xfrm>
              <a:off x="424815" y="402336"/>
              <a:ext cx="11342370" cy="594360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10" name="Picture 9" descr="A round pink label with white text and a black background&#10;&#10;Description automatically generated"/>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164237" y="-233998"/>
            <a:ext cx="1864835" cy="18648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10"/>
          <p:cNvPicPr>
            <a:picLocks noChangeAspect="1"/>
          </p:cNvPicPr>
          <p:nvPr userDrawn="1"/>
        </p:nvPicPr>
        <p:blipFill>
          <a:blip r:embed="rId19"/>
          <a:stretch>
            <a:fillRect/>
          </a:stretch>
        </p:blipFill>
        <p:spPr>
          <a:xfrm>
            <a:off x="0" y="0"/>
            <a:ext cx="12192000" cy="6857999"/>
          </a:xfrm>
          <a:prstGeom prst="rect">
            <a:avLst/>
          </a:prstGeom>
        </p:spPr>
      </p:pic>
      <p:pic>
        <p:nvPicPr>
          <p:cNvPr id="10" name="Picture 9" descr="A round pink label with white text and a black background&#10;&#10;Description automatically generated"/>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164237" y="-233998"/>
            <a:ext cx="1864835" cy="1864835"/>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11/6/2024</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609600" rtl="0" eaLnBrk="1" latinLnBrk="0" hangingPunct="1">
        <a:spcBef>
          <a:spcPct val="0"/>
        </a:spcBef>
        <a:buNone/>
        <a:defRPr sz="2940" kern="1200">
          <a:solidFill>
            <a:schemeClr val="tx1"/>
          </a:solidFill>
          <a:latin typeface="+mj-lt"/>
          <a:ea typeface="+mj-ea"/>
          <a:cs typeface="+mj-cs"/>
        </a:defRPr>
      </a:lvl1pPr>
    </p:titleStyle>
    <p:bodyStyle>
      <a:lvl1pPr marL="228600" indent="-228600" algn="l" defTabSz="609600" rtl="0" eaLnBrk="1" latinLnBrk="0" hangingPunct="1">
        <a:spcBef>
          <a:spcPct val="12000"/>
        </a:spcBef>
        <a:buFont typeface="Arial" panose="020B0604020202020204" pitchFamily="34" charset="0"/>
        <a:buChar char="•"/>
        <a:defRPr sz="2140" kern="1200">
          <a:solidFill>
            <a:schemeClr val="tx1"/>
          </a:solidFill>
          <a:latin typeface="+mn-lt"/>
          <a:ea typeface="+mn-ea"/>
          <a:cs typeface="+mn-cs"/>
        </a:defRPr>
      </a:lvl1pPr>
      <a:lvl2pPr marL="495300" indent="-190500" algn="l" defTabSz="609600" rtl="0" eaLnBrk="1" latinLnBrk="0" hangingPunct="1">
        <a:spcBef>
          <a:spcPct val="12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12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12000"/>
        </a:spcBef>
        <a:buFont typeface="Arial" panose="020B0604020202020204" pitchFamily="34" charset="0"/>
        <a:buChar char="–"/>
        <a:defRPr sz="1340" kern="1200">
          <a:solidFill>
            <a:schemeClr val="tx1"/>
          </a:solidFill>
          <a:latin typeface="+mn-lt"/>
          <a:ea typeface="+mn-ea"/>
          <a:cs typeface="+mn-cs"/>
        </a:defRPr>
      </a:lvl4pPr>
      <a:lvl5pPr marL="1371600" indent="-152400" algn="l" defTabSz="609600" rtl="0" eaLnBrk="1" latinLnBrk="0" hangingPunct="1">
        <a:spcBef>
          <a:spcPct val="12000"/>
        </a:spcBef>
        <a:buFont typeface="Arial" panose="020B0604020202020204" pitchFamily="34" charset="0"/>
        <a:buChar char="»"/>
        <a:defRPr sz="1340" kern="1200">
          <a:solidFill>
            <a:schemeClr val="tx1"/>
          </a:solidFill>
          <a:latin typeface="+mn-lt"/>
          <a:ea typeface="+mn-ea"/>
          <a:cs typeface="+mn-cs"/>
        </a:defRPr>
      </a:lvl5pPr>
      <a:lvl6pPr marL="1676400" indent="-152400" algn="l" defTabSz="609600" rtl="0" eaLnBrk="1" latinLnBrk="0" hangingPunct="1">
        <a:spcBef>
          <a:spcPct val="12000"/>
        </a:spcBef>
        <a:buFont typeface="Arial" panose="020B0604020202020204" pitchFamily="34" charset="0"/>
        <a:buChar char="•"/>
        <a:defRPr sz="1340" kern="1200">
          <a:solidFill>
            <a:schemeClr val="tx1"/>
          </a:solidFill>
          <a:latin typeface="+mn-lt"/>
          <a:ea typeface="+mn-ea"/>
          <a:cs typeface="+mn-cs"/>
        </a:defRPr>
      </a:lvl6pPr>
      <a:lvl7pPr marL="1981200" indent="-152400" algn="l" defTabSz="609600" rtl="0" eaLnBrk="1" latinLnBrk="0" hangingPunct="1">
        <a:spcBef>
          <a:spcPct val="12000"/>
        </a:spcBef>
        <a:buFont typeface="Arial" panose="020B0604020202020204" pitchFamily="34" charset="0"/>
        <a:buChar char="•"/>
        <a:defRPr sz="1340" kern="1200">
          <a:solidFill>
            <a:schemeClr val="tx1"/>
          </a:solidFill>
          <a:latin typeface="+mn-lt"/>
          <a:ea typeface="+mn-ea"/>
          <a:cs typeface="+mn-cs"/>
        </a:defRPr>
      </a:lvl7pPr>
      <a:lvl8pPr marL="2286000" indent="-152400" algn="l" defTabSz="609600" rtl="0" eaLnBrk="1" latinLnBrk="0" hangingPunct="1">
        <a:spcBef>
          <a:spcPct val="12000"/>
        </a:spcBef>
        <a:buFont typeface="Arial" panose="020B0604020202020204" pitchFamily="34" charset="0"/>
        <a:buChar char="•"/>
        <a:defRPr sz="1340" kern="1200">
          <a:solidFill>
            <a:schemeClr val="tx1"/>
          </a:solidFill>
          <a:latin typeface="+mn-lt"/>
          <a:ea typeface="+mn-ea"/>
          <a:cs typeface="+mn-cs"/>
        </a:defRPr>
      </a:lvl8pPr>
      <a:lvl9pPr marL="2590800" indent="-152400" algn="l" defTabSz="609600" rtl="0" eaLnBrk="1" latinLnBrk="0" hangingPunct="1">
        <a:spcBef>
          <a:spcPct val="12000"/>
        </a:spcBef>
        <a:buFont typeface="Arial" panose="020B0604020202020204" pitchFamily="34" charset="0"/>
        <a:buChar char="•"/>
        <a:defRPr sz="1340"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2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P662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80640" y="637064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1752600" y="84139"/>
            <a:ext cx="868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algn="ctr" eaLnBrk="1" hangingPunct="1">
              <a:spcBef>
                <a:spcPct val="50000"/>
              </a:spcBef>
              <a:buClrTx/>
              <a:buSzTx/>
              <a:buFontTx/>
              <a:buNone/>
            </a:pPr>
            <a:r>
              <a:rPr lang="en-US" altLang="en-US" sz="4400" b="1" dirty="0" err="1">
                <a:solidFill>
                  <a:srgbClr val="FF3300"/>
                </a:solidFill>
                <a:latin typeface="Times New Roman" panose="02020603050405020304" pitchFamily="18" charset="0"/>
                <a:cs typeface="Times New Roman" panose="02020603050405020304" pitchFamily="18" charset="0"/>
              </a:rPr>
              <a:t>Trường</a:t>
            </a:r>
            <a:r>
              <a:rPr lang="en-US" altLang="en-US" sz="4400" b="1" dirty="0">
                <a:solidFill>
                  <a:srgbClr val="FF3300"/>
                </a:solidFill>
                <a:latin typeface="Times New Roman" panose="02020603050405020304" pitchFamily="18" charset="0"/>
                <a:cs typeface="Times New Roman" panose="02020603050405020304" pitchFamily="18" charset="0"/>
              </a:rPr>
              <a:t> </a:t>
            </a:r>
            <a:r>
              <a:rPr lang="en-US" altLang="en-US" sz="4400" b="1" dirty="0" err="1">
                <a:solidFill>
                  <a:srgbClr val="FF3300"/>
                </a:solidFill>
                <a:latin typeface="Times New Roman" panose="02020603050405020304" pitchFamily="18" charset="0"/>
                <a:cs typeface="Times New Roman" panose="02020603050405020304" pitchFamily="18" charset="0"/>
              </a:rPr>
              <a:t>Tiểu</a:t>
            </a:r>
            <a:r>
              <a:rPr lang="en-US" altLang="en-US" sz="4400" b="1" dirty="0">
                <a:solidFill>
                  <a:srgbClr val="FF3300"/>
                </a:solidFill>
                <a:latin typeface="Times New Roman" panose="02020603050405020304" pitchFamily="18" charset="0"/>
                <a:cs typeface="Times New Roman" panose="02020603050405020304" pitchFamily="18" charset="0"/>
              </a:rPr>
              <a:t> </a:t>
            </a:r>
            <a:r>
              <a:rPr lang="en-US" altLang="en-US" sz="4400" b="1" dirty="0" err="1">
                <a:solidFill>
                  <a:srgbClr val="FF3300"/>
                </a:solidFill>
                <a:latin typeface="Times New Roman" panose="02020603050405020304" pitchFamily="18" charset="0"/>
                <a:cs typeface="Times New Roman" panose="02020603050405020304" pitchFamily="18" charset="0"/>
              </a:rPr>
              <a:t>học</a:t>
            </a:r>
            <a:r>
              <a:rPr lang="en-US" altLang="en-US" sz="4400" b="1" dirty="0">
                <a:solidFill>
                  <a:srgbClr val="FF3300"/>
                </a:solidFill>
                <a:latin typeface="Times New Roman" panose="02020603050405020304" pitchFamily="18" charset="0"/>
                <a:cs typeface="Times New Roman" panose="02020603050405020304" pitchFamily="18" charset="0"/>
              </a:rPr>
              <a:t> </a:t>
            </a:r>
            <a:r>
              <a:rPr lang="en-US" altLang="en-US" sz="4400" b="1" dirty="0" err="1">
                <a:solidFill>
                  <a:srgbClr val="FF3300"/>
                </a:solidFill>
                <a:latin typeface="Times New Roman" panose="02020603050405020304" pitchFamily="18" charset="0"/>
                <a:cs typeface="Times New Roman" panose="02020603050405020304" pitchFamily="18" charset="0"/>
              </a:rPr>
              <a:t>số</a:t>
            </a:r>
            <a:r>
              <a:rPr lang="en-US" altLang="en-US" sz="4400" b="1" dirty="0">
                <a:solidFill>
                  <a:srgbClr val="FF3300"/>
                </a:solidFill>
                <a:latin typeface="Times New Roman" panose="02020603050405020304" pitchFamily="18" charset="0"/>
                <a:cs typeface="Times New Roman" panose="02020603050405020304" pitchFamily="18" charset="0"/>
              </a:rPr>
              <a:t> 1 Hoài Thanh</a:t>
            </a:r>
            <a:endParaRPr lang="en-US" altLang="en-US" sz="4400" b="1" dirty="0">
              <a:solidFill>
                <a:srgbClr val="000000"/>
              </a:solidFill>
              <a:latin typeface="Times New Roman" panose="02020603050405020304" pitchFamily="18" charset="0"/>
              <a:cs typeface="Times New Roman" panose="02020603050405020304" pitchFamily="18" charset="0"/>
            </a:endParaRPr>
          </a:p>
        </p:txBody>
      </p:sp>
      <p:sp>
        <p:nvSpPr>
          <p:cNvPr id="37893" name="WordArt 9"/>
          <p:cNvSpPr>
            <a:spLocks noChangeArrowheads="1" noChangeShapeType="1" noTextEdit="1"/>
          </p:cNvSpPr>
          <p:nvPr/>
        </p:nvSpPr>
        <p:spPr bwMode="auto">
          <a:xfrm>
            <a:off x="1738313" y="1066800"/>
            <a:ext cx="8915400" cy="6096000"/>
          </a:xfrm>
          <a:prstGeom prst="rect">
            <a:avLst/>
          </a:prstGeom>
        </p:spPr>
        <p:txBody>
          <a:bodyPr wrap="none" fromWordArt="1">
            <a:prstTxWarp prst="textArchUpPour">
              <a:avLst>
                <a:gd name="adj1" fmla="val 10725588"/>
                <a:gd name="adj2" fmla="val 77241"/>
              </a:avLst>
            </a:prstTxWarp>
          </a:bodyPr>
          <a:lstStyle/>
          <a:p>
            <a:pPr algn="ctr"/>
            <a:r>
              <a:rPr lang="en-US" sz="3600"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Nhiệt</a:t>
            </a:r>
            <a:r>
              <a:rPr lang="en-US" sz="3600"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 </a:t>
            </a:r>
            <a:r>
              <a:rPr lang="en-US" sz="3600"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liệt</a:t>
            </a:r>
            <a:r>
              <a:rPr lang="en-US" sz="3600"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 </a:t>
            </a:r>
            <a:r>
              <a:rPr lang="en-US" sz="3600"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chào</a:t>
            </a:r>
            <a:r>
              <a:rPr lang="en-US" sz="3600"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 </a:t>
            </a:r>
            <a:r>
              <a:rPr lang="en-US" sz="3600"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mừng</a:t>
            </a:r>
            <a:r>
              <a:rPr lang="en-US" sz="3600"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 </a:t>
            </a:r>
            <a:r>
              <a:rPr lang="en-US" sz="3600"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quý</a:t>
            </a:r>
            <a:r>
              <a:rPr lang="en-US" sz="3600"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 </a:t>
            </a:r>
            <a:r>
              <a:rPr lang="en-US" sz="3600"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thầy</a:t>
            </a:r>
            <a:r>
              <a:rPr lang="en-US" sz="3600"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 </a:t>
            </a:r>
            <a:r>
              <a:rPr lang="en-US" sz="3600"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cô</a:t>
            </a:r>
            <a:r>
              <a:rPr lang="en-US" sz="3600"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 </a:t>
            </a:r>
          </a:p>
        </p:txBody>
      </p:sp>
      <p:sp>
        <p:nvSpPr>
          <p:cNvPr id="37894" name="WordArt 6"/>
          <p:cNvSpPr>
            <a:spLocks noChangeArrowheads="1" noChangeShapeType="1" noTextEdit="1"/>
          </p:cNvSpPr>
          <p:nvPr/>
        </p:nvSpPr>
        <p:spPr bwMode="auto">
          <a:xfrm>
            <a:off x="3276600" y="3048000"/>
            <a:ext cx="6172200" cy="857252"/>
          </a:xfrm>
          <a:prstGeom prst="rect">
            <a:avLst/>
          </a:prstGeom>
        </p:spPr>
        <p:txBody>
          <a:bodyPr wrap="none" fromWordArt="1">
            <a:prstTxWarp prst="textPlain">
              <a:avLst>
                <a:gd name="adj" fmla="val 50000"/>
              </a:avLst>
            </a:prstTxWarp>
          </a:bodyPr>
          <a:lstStyle/>
          <a:p>
            <a:pPr algn="ctr"/>
            <a:r>
              <a:rPr lang="en-US" sz="4400"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VỀ DỰ GIỜ </a:t>
            </a:r>
          </a:p>
        </p:txBody>
      </p:sp>
      <p:sp>
        <p:nvSpPr>
          <p:cNvPr id="6" name="WordArt 7"/>
          <p:cNvSpPr>
            <a:spLocks noChangeArrowheads="1" noChangeShapeType="1" noTextEdit="1"/>
          </p:cNvSpPr>
          <p:nvPr/>
        </p:nvSpPr>
        <p:spPr bwMode="auto">
          <a:xfrm>
            <a:off x="3185160" y="4114800"/>
            <a:ext cx="5638800" cy="1447800"/>
          </a:xfrm>
          <a:prstGeom prst="rect">
            <a:avLst/>
          </a:prstGeom>
        </p:spPr>
        <p:txBody>
          <a:bodyPr wrap="none" fromWordArt="1">
            <a:prstTxWarp prst="textPlain">
              <a:avLst>
                <a:gd name="adj" fmla="val 50000"/>
              </a:avLst>
            </a:prstTxWarp>
          </a:bodyPr>
          <a:lstStyle/>
          <a:p>
            <a:pPr algn="ctr"/>
            <a:r>
              <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LỚP : 5B</a:t>
            </a:r>
          </a:p>
          <a:p>
            <a:pPr algn="ctr"/>
            <a:r>
              <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MÔN : TOÁN</a:t>
            </a:r>
          </a:p>
          <a:p>
            <a:pPr algn="ctr"/>
            <a:endPar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7896" name="WordArt 8"/>
          <p:cNvSpPr>
            <a:spLocks noChangeArrowheads="1" noChangeShapeType="1" noTextEdit="1"/>
          </p:cNvSpPr>
          <p:nvPr/>
        </p:nvSpPr>
        <p:spPr bwMode="auto">
          <a:xfrm>
            <a:off x="4152900" y="6022976"/>
            <a:ext cx="4419600" cy="5429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FF"/>
              </a:contourClr>
            </a:sp3d>
          </a:bodyPr>
          <a:lstStyle/>
          <a:p>
            <a:pPr algn="ctr"/>
            <a:r>
              <a:rPr lang="vi-VN" sz="3600" kern="10" dirty="0">
                <a:ln w="9525">
                  <a:round/>
                </a:ln>
                <a:solidFill>
                  <a:srgbClr val="FF00FF">
                    <a:alpha val="92155"/>
                  </a:srgbClr>
                </a:solidFill>
                <a:latin typeface="Times New Roman" panose="02020603050405020304" pitchFamily="18" charset="0"/>
                <a:cs typeface="Times New Roman" panose="02020603050405020304" pitchFamily="18" charset="0"/>
              </a:rPr>
              <a:t>Người thực hiện: </a:t>
            </a:r>
            <a:r>
              <a:rPr lang="en-US" sz="3600" kern="10" dirty="0">
                <a:ln w="9525">
                  <a:round/>
                </a:ln>
                <a:solidFill>
                  <a:srgbClr val="FF00FF">
                    <a:alpha val="92155"/>
                  </a:srgbClr>
                </a:solidFill>
                <a:latin typeface="Times New Roman" panose="02020603050405020304" pitchFamily="18" charset="0"/>
                <a:cs typeface="Times New Roman" panose="02020603050405020304" pitchFamily="18" charset="0"/>
              </a:rPr>
              <a:t>Phan </a:t>
            </a:r>
            <a:r>
              <a:rPr lang="en-US" sz="3600" kern="10" dirty="0" err="1">
                <a:ln w="9525">
                  <a:round/>
                </a:ln>
                <a:solidFill>
                  <a:srgbClr val="FF00FF">
                    <a:alpha val="92155"/>
                  </a:srgbClr>
                </a:solidFill>
                <a:latin typeface="Times New Roman" panose="02020603050405020304" pitchFamily="18" charset="0"/>
                <a:cs typeface="Times New Roman" panose="02020603050405020304" pitchFamily="18" charset="0"/>
              </a:rPr>
              <a:t>Thị</a:t>
            </a:r>
            <a:r>
              <a:rPr lang="en-US" sz="3600" kern="10" dirty="0">
                <a:ln w="9525">
                  <a:round/>
                </a:ln>
                <a:solidFill>
                  <a:srgbClr val="FF00FF">
                    <a:alpha val="92155"/>
                  </a:srgbClr>
                </a:solidFill>
                <a:latin typeface="Times New Roman" panose="02020603050405020304" pitchFamily="18" charset="0"/>
                <a:cs typeface="Times New Roman" panose="02020603050405020304" pitchFamily="18" charset="0"/>
              </a:rPr>
              <a:t> </a:t>
            </a:r>
            <a:r>
              <a:rPr lang="en-US" sz="3600" kern="10" dirty="0" err="1">
                <a:ln w="9525">
                  <a:round/>
                </a:ln>
                <a:solidFill>
                  <a:srgbClr val="FF00FF">
                    <a:alpha val="92155"/>
                  </a:srgbClr>
                </a:solidFill>
                <a:latin typeface="Times New Roman" panose="02020603050405020304" pitchFamily="18" charset="0"/>
                <a:cs typeface="Times New Roman" panose="02020603050405020304" pitchFamily="18" charset="0"/>
              </a:rPr>
              <a:t>Lệ</a:t>
            </a:r>
            <a:r>
              <a:rPr lang="en-US" sz="3600" kern="10" dirty="0">
                <a:ln w="9525">
                  <a:round/>
                </a:ln>
                <a:solidFill>
                  <a:srgbClr val="FF00FF">
                    <a:alpha val="92155"/>
                  </a:srgbClr>
                </a:solidFill>
                <a:latin typeface="Times New Roman" panose="02020603050405020304" pitchFamily="18" charset="0"/>
                <a:cs typeface="Times New Roman" panose="02020603050405020304" pitchFamily="18" charset="0"/>
              </a:rPr>
              <a:t> </a:t>
            </a:r>
            <a:r>
              <a:rPr lang="en-US" sz="3600" kern="10" dirty="0" err="1">
                <a:ln w="9525">
                  <a:round/>
                </a:ln>
                <a:solidFill>
                  <a:srgbClr val="FF00FF">
                    <a:alpha val="92155"/>
                  </a:srgbClr>
                </a:solidFill>
                <a:latin typeface="Times New Roman" panose="02020603050405020304" pitchFamily="18" charset="0"/>
                <a:cs typeface="Times New Roman" panose="02020603050405020304" pitchFamily="18" charset="0"/>
              </a:rPr>
              <a:t>Trâm</a:t>
            </a:r>
            <a:endParaRPr lang="en-US" sz="3600" kern="10" dirty="0">
              <a:ln w="9525">
                <a:round/>
              </a:ln>
              <a:solidFill>
                <a:srgbClr val="FF00FF">
                  <a:alpha val="92155"/>
                </a:srgbClr>
              </a:solidFill>
              <a:latin typeface="Times New Roman" panose="02020603050405020304" pitchFamily="18" charset="0"/>
              <a:cs typeface="Times New Roman" panose="02020603050405020304" pitchFamily="18" charset="0"/>
            </a:endParaRPr>
          </a:p>
        </p:txBody>
      </p:sp>
      <p:sp>
        <p:nvSpPr>
          <p:cNvPr id="23560" name="Rectangle 9"/>
          <p:cNvSpPr>
            <a:spLocks noChangeArrowheads="1"/>
          </p:cNvSpPr>
          <p:nvPr/>
        </p:nvSpPr>
        <p:spPr bwMode="auto">
          <a:xfrm>
            <a:off x="0" y="0"/>
            <a:ext cx="12192000" cy="6858000"/>
          </a:xfrm>
          <a:prstGeom prst="rect">
            <a:avLst/>
          </a:prstGeom>
          <a:noFill/>
          <a:ln w="88900" cmpd="tri">
            <a:solidFill>
              <a:srgbClr val="00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eaLnBrk="1" hangingPunct="1">
              <a:spcBef>
                <a:spcPct val="0"/>
              </a:spcBef>
              <a:buClrTx/>
              <a:buSzTx/>
              <a:buFontTx/>
              <a:buNone/>
            </a:pPr>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3561"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eaLnBrk="1" hangingPunct="1">
              <a:spcBef>
                <a:spcPct val="0"/>
              </a:spcBef>
              <a:buClrTx/>
              <a:buSzTx/>
              <a:buFontTx/>
              <a:buNone/>
            </a:pPr>
            <a:endParaRPr lang="vi-VN" altLang="en-US" sz="1400">
              <a:solidFill>
                <a:srgbClr val="000000"/>
              </a:solidFill>
              <a:latin typeface="Arial" panose="020B0604020202020204" pitchFamily="34" charset="0"/>
            </a:endParaRPr>
          </a:p>
        </p:txBody>
      </p:sp>
      <p:pic>
        <p:nvPicPr>
          <p:cNvPr id="23562"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 y="-316"/>
            <a:ext cx="682625" cy="248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6201" y="4"/>
            <a:ext cx="682625" cy="248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4" name="Picture 3" descr="WhitecornerFlow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 y="563245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4" descr="WhitecornerFlow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0400" y="5480052"/>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 presetClass="entr" presetSubtype="2" repeatCount="indefinite" fill="remove" nodeType="afterEffect">
                                  <p:stCondLst>
                                    <p:cond delay="0"/>
                                  </p:stCondLst>
                                  <p:childTnLst>
                                    <p:set>
                                      <p:cBhvr>
                                        <p:cTn id="9" dur="1" fill="hold">
                                          <p:stCondLst>
                                            <p:cond delay="0"/>
                                          </p:stCondLst>
                                        </p:cTn>
                                        <p:tgtEl>
                                          <p:spTgt spid="37892">
                                            <p:txEl>
                                              <p:pRg st="0" end="0"/>
                                            </p:txEl>
                                          </p:spTgt>
                                        </p:tgtEl>
                                        <p:attrNameLst>
                                          <p:attrName>style.visibility</p:attrName>
                                        </p:attrNameLst>
                                      </p:cBhvr>
                                      <p:to>
                                        <p:strVal val="visible"/>
                                      </p:to>
                                    </p:set>
                                    <p:anim calcmode="lin" valueType="num">
                                      <p:cBhvr additive="base">
                                        <p:cTn id="10" dur="30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11" dur="30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4" presetClass="entr" presetSubtype="16" fill="hold" grpId="0" nodeType="afterEffect">
                                  <p:stCondLst>
                                    <p:cond delay="0"/>
                                  </p:stCondLst>
                                  <p:childTnLst>
                                    <p:set>
                                      <p:cBhvr>
                                        <p:cTn id="14" dur="1" fill="hold">
                                          <p:stCondLst>
                                            <p:cond delay="0"/>
                                          </p:stCondLst>
                                        </p:cTn>
                                        <p:tgtEl>
                                          <p:spTgt spid="37892">
                                            <p:txEl>
                                              <p:pRg st="0" end="0"/>
                                            </p:txEl>
                                          </p:spTgt>
                                        </p:tgtEl>
                                        <p:attrNameLst>
                                          <p:attrName>style.visibility</p:attrName>
                                        </p:attrNameLst>
                                      </p:cBhvr>
                                      <p:to>
                                        <p:strVal val="visible"/>
                                      </p:to>
                                    </p:set>
                                    <p:animEffect transition="in" filter="box(in)">
                                      <p:cBhvr>
                                        <p:cTn id="15" dur="500"/>
                                        <p:tgtEl>
                                          <p:spTgt spid="37892">
                                            <p:txEl>
                                              <p:pRg st="0" end="0"/>
                                            </p:txEl>
                                          </p:spTgt>
                                        </p:tgtEl>
                                      </p:cBhvr>
                                    </p:animEffect>
                                  </p:childTnLst>
                                </p:cTn>
                              </p:par>
                            </p:childTnLst>
                          </p:cTn>
                        </p:par>
                        <p:par>
                          <p:cTn id="16" fill="hold">
                            <p:stCondLst>
                              <p:cond delay="3500"/>
                            </p:stCondLst>
                            <p:childTnLst>
                              <p:par>
                                <p:cTn id="17" presetID="12" presetClass="entr" presetSubtype="4" fill="hold" grpId="0" nodeType="afterEffect">
                                  <p:stCondLst>
                                    <p:cond delay="0"/>
                                  </p:stCondLst>
                                  <p:childTnLst>
                                    <p:set>
                                      <p:cBhvr>
                                        <p:cTn id="18" dur="1" fill="hold">
                                          <p:stCondLst>
                                            <p:cond delay="0"/>
                                          </p:stCondLst>
                                        </p:cTn>
                                        <p:tgtEl>
                                          <p:spTgt spid="37893"/>
                                        </p:tgtEl>
                                        <p:attrNameLst>
                                          <p:attrName>style.visibility</p:attrName>
                                        </p:attrNameLst>
                                      </p:cBhvr>
                                      <p:to>
                                        <p:strVal val="visible"/>
                                      </p:to>
                                    </p:set>
                                    <p:animEffect transition="in" filter="slide(fromBottom)">
                                      <p:cBhvr>
                                        <p:cTn id="19" dur="1000"/>
                                        <p:tgtEl>
                                          <p:spTgt spid="37893"/>
                                        </p:tgtEl>
                                      </p:cBhvr>
                                    </p:animEffect>
                                  </p:childTnLst>
                                </p:cTn>
                              </p:par>
                            </p:childTnLst>
                          </p:cTn>
                        </p:par>
                        <p:par>
                          <p:cTn id="20" fill="hold">
                            <p:stCondLst>
                              <p:cond delay="4500"/>
                            </p:stCondLst>
                            <p:childTnLst>
                              <p:par>
                                <p:cTn id="21" presetID="5" presetClass="entr" presetSubtype="10" fill="hold" grpId="0" nodeType="afterEffect">
                                  <p:stCondLst>
                                    <p:cond delay="0"/>
                                  </p:stCondLst>
                                  <p:childTnLst>
                                    <p:set>
                                      <p:cBhvr>
                                        <p:cTn id="22" dur="1" fill="hold">
                                          <p:stCondLst>
                                            <p:cond delay="0"/>
                                          </p:stCondLst>
                                        </p:cTn>
                                        <p:tgtEl>
                                          <p:spTgt spid="37894"/>
                                        </p:tgtEl>
                                        <p:attrNameLst>
                                          <p:attrName>style.visibility</p:attrName>
                                        </p:attrNameLst>
                                      </p:cBhvr>
                                      <p:to>
                                        <p:strVal val="visible"/>
                                      </p:to>
                                    </p:set>
                                    <p:animEffect transition="in" filter="checkerboard(across)">
                                      <p:cBhvr>
                                        <p:cTn id="23" dur="1000"/>
                                        <p:tgtEl>
                                          <p:spTgt spid="37894"/>
                                        </p:tgtEl>
                                      </p:cBhvr>
                                    </p:animEffect>
                                  </p:childTnLst>
                                </p:cTn>
                              </p:par>
                            </p:childTnLst>
                          </p:cTn>
                        </p:par>
                        <p:par>
                          <p:cTn id="24" fill="hold">
                            <p:stCondLst>
                              <p:cond delay="5500"/>
                            </p:stCondLst>
                            <p:childTnLst>
                              <p:par>
                                <p:cTn id="25" presetID="4"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1000"/>
                                        <p:tgtEl>
                                          <p:spTgt spid="6"/>
                                        </p:tgtEl>
                                      </p:cBhvr>
                                    </p:animEffect>
                                  </p:childTnLst>
                                </p:cTn>
                              </p:par>
                            </p:childTnLst>
                          </p:cTn>
                        </p:par>
                        <p:par>
                          <p:cTn id="28" fill="hold">
                            <p:stCondLst>
                              <p:cond delay="6500"/>
                            </p:stCondLst>
                            <p:childTnLst>
                              <p:par>
                                <p:cTn id="29" presetID="4" presetClass="entr" presetSubtype="16" fill="hold" grpId="0" nodeType="afterEffect">
                                  <p:stCondLst>
                                    <p:cond delay="0"/>
                                  </p:stCondLst>
                                  <p:childTnLst>
                                    <p:set>
                                      <p:cBhvr>
                                        <p:cTn id="30" dur="1" fill="hold">
                                          <p:stCondLst>
                                            <p:cond delay="0"/>
                                          </p:stCondLst>
                                        </p:cTn>
                                        <p:tgtEl>
                                          <p:spTgt spid="37896"/>
                                        </p:tgtEl>
                                        <p:attrNameLst>
                                          <p:attrName>style.visibility</p:attrName>
                                        </p:attrNameLst>
                                      </p:cBhvr>
                                      <p:to>
                                        <p:strVal val="visible"/>
                                      </p:to>
                                    </p:set>
                                    <p:animEffect transition="in" filter="box(in)">
                                      <p:cBhvr>
                                        <p:cTn id="31" dur="1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2"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37892" grpId="0" build="allAtOnce"/>
      <p:bldP spid="37893" grpId="0" animBg="1"/>
      <p:bldP spid="37894" grpId="0" animBg="1"/>
      <p:bldP spid="6" grpId="0" animBg="1"/>
      <p:bldP spid="3789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rcRect l="18088" r="15404"/>
          <a:stretch>
            <a:fillRect/>
          </a:stretch>
        </p:blipFill>
        <p:spPr>
          <a:xfrm>
            <a:off x="259614" y="-23804"/>
            <a:ext cx="12261411" cy="6638738"/>
          </a:xfrm>
          <a:custGeom>
            <a:avLst/>
            <a:gdLst>
              <a:gd name="connsiteX0" fmla="*/ 0 w 8108576"/>
              <a:gd name="connsiteY0" fmla="*/ 0 h 4445000"/>
              <a:gd name="connsiteX1" fmla="*/ 8108576 w 8108576"/>
              <a:gd name="connsiteY1" fmla="*/ 0 h 4445000"/>
              <a:gd name="connsiteX2" fmla="*/ 8108576 w 8108576"/>
              <a:gd name="connsiteY2" fmla="*/ 4445000 h 4445000"/>
              <a:gd name="connsiteX3" fmla="*/ 0 w 8108576"/>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8108576" h="4445000">
                <a:moveTo>
                  <a:pt x="0" y="0"/>
                </a:moveTo>
                <a:lnTo>
                  <a:pt x="8108576" y="0"/>
                </a:lnTo>
                <a:lnTo>
                  <a:pt x="8108576" y="4445000"/>
                </a:lnTo>
                <a:lnTo>
                  <a:pt x="0" y="4445000"/>
                </a:lnTo>
                <a:close/>
              </a:path>
            </a:pathLst>
          </a:custGeom>
          <a:effectLst>
            <a:outerShdw blurRad="12700" dist="12700" dir="18900000" algn="bl" rotWithShape="0">
              <a:prstClr val="black">
                <a:alpha val="40000"/>
              </a:prstClr>
            </a:outerShdw>
          </a:effectLst>
        </p:spPr>
      </p:pic>
      <p:pic>
        <p:nvPicPr>
          <p:cNvPr id="25" name="图片 24"/>
          <p:cNvPicPr>
            <a:picLocks noChangeAspect="1"/>
          </p:cNvPicPr>
          <p:nvPr/>
        </p:nvPicPr>
        <p:blipFill>
          <a:blip r:embed="rId4"/>
          <a:stretch>
            <a:fillRect/>
          </a:stretch>
        </p:blipFill>
        <p:spPr>
          <a:xfrm>
            <a:off x="-200416" y="4603792"/>
            <a:ext cx="4685947" cy="2594006"/>
          </a:xfrm>
          <a:prstGeom prst="rect">
            <a:avLst/>
          </a:prstGeom>
          <a:effectLst>
            <a:outerShdw blurRad="12700" dist="12700" dir="18900000" algn="bl" rotWithShape="0">
              <a:prstClr val="black">
                <a:alpha val="40000"/>
              </a:prstClr>
            </a:outerShdw>
          </a:effectLst>
        </p:spPr>
      </p:pic>
      <p:pic>
        <p:nvPicPr>
          <p:cNvPr id="15" name="Picture 14"/>
          <p:cNvPicPr>
            <a:picLocks noChangeAspect="1"/>
          </p:cNvPicPr>
          <p:nvPr/>
        </p:nvPicPr>
        <p:blipFill>
          <a:blip r:embed="rId5"/>
          <a:stretch>
            <a:fillRect/>
          </a:stretch>
        </p:blipFill>
        <p:spPr>
          <a:xfrm>
            <a:off x="257944" y="1352939"/>
            <a:ext cx="8455174" cy="3021619"/>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F70E74-1F6F-C008-772A-67E8E788D97E}"/>
              </a:ext>
            </a:extLst>
          </p:cNvPr>
          <p:cNvSpPr/>
          <p:nvPr/>
        </p:nvSpPr>
        <p:spPr>
          <a:xfrm>
            <a:off x="3386138" y="190495"/>
            <a:ext cx="5886450" cy="437043"/>
          </a:xfrm>
          <a:prstGeom prst="rect">
            <a:avLst/>
          </a:prstGeom>
        </p:spPr>
        <p:txBody>
          <a:bodyPr wrap="square">
            <a:spAutoFit/>
          </a:bodyPr>
          <a:lstStyle/>
          <a:p>
            <a:pPr algn="ctr">
              <a:lnSpc>
                <a:spcPct val="80000"/>
              </a:lnSpc>
              <a:spcBef>
                <a:spcPct val="50000"/>
              </a:spcBef>
            </a:pP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6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11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2024</a:t>
            </a:r>
          </a:p>
        </p:txBody>
      </p:sp>
      <p:sp>
        <p:nvSpPr>
          <p:cNvPr id="9" name="TextBox 8">
            <a:extLst>
              <a:ext uri="{FF2B5EF4-FFF2-40B4-BE49-F238E27FC236}">
                <a16:creationId xmlns:a16="http://schemas.microsoft.com/office/drawing/2014/main" id="{22FD92BB-53FD-379D-0169-837800A119CA}"/>
              </a:ext>
            </a:extLst>
          </p:cNvPr>
          <p:cNvSpPr txBox="1"/>
          <p:nvPr/>
        </p:nvSpPr>
        <p:spPr>
          <a:xfrm>
            <a:off x="2700338" y="901183"/>
            <a:ext cx="7643811" cy="646331"/>
          </a:xfrm>
          <a:prstGeom prst="rect">
            <a:avLst/>
          </a:prstGeom>
          <a:noFill/>
        </p:spPr>
        <p:txBody>
          <a:bodyPr wrap="square">
            <a:spAutoFit/>
          </a:bodyPr>
          <a:lstStyle/>
          <a:p>
            <a:pPr eaLnBrk="1" hangingPunct="1">
              <a:spcBef>
                <a:spcPct val="50000"/>
              </a:spcBef>
            </a:pPr>
            <a:r>
              <a:rPr lang="en-US" sz="3600" b="1" u="sng" dirty="0" err="1">
                <a:solidFill>
                  <a:srgbClr val="002060"/>
                </a:solidFill>
                <a:latin typeface="Times New Roman" panose="02020603050405020304" pitchFamily="18" charset="0"/>
                <a:cs typeface="Times New Roman" panose="02020603050405020304" pitchFamily="18" charset="0"/>
              </a:rPr>
              <a:t>Toán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2)</a:t>
            </a:r>
          </a:p>
        </p:txBody>
      </p:sp>
    </p:spTree>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414981"/>
            <a:ext cx="9339582" cy="9339582"/>
          </a:xfrm>
          <a:prstGeom prst="rect">
            <a:avLst/>
          </a:prstGeom>
        </p:spPr>
      </p:pic>
      <p:pic>
        <p:nvPicPr>
          <p:cNvPr id="30" name="图片 29"/>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8" name="Picture 7"/>
          <p:cNvPicPr>
            <a:picLocks noChangeAspect="1"/>
          </p:cNvPicPr>
          <p:nvPr/>
        </p:nvPicPr>
        <p:blipFill>
          <a:blip r:embed="rId6"/>
          <a:stretch>
            <a:fillRect/>
          </a:stretch>
        </p:blipFill>
        <p:spPr>
          <a:xfrm>
            <a:off x="1440229" y="1434972"/>
            <a:ext cx="6754953" cy="5029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1794554" y="840823"/>
            <a:ext cx="3868915" cy="804741"/>
            <a:chOff x="3270690" y="1046565"/>
            <a:chExt cx="15483617" cy="1271862"/>
          </a:xfrm>
        </p:grpSpPr>
        <p:sp>
          <p:nvSpPr>
            <p:cNvPr id="12" name="Rectangle: Rounded Corners 11"/>
            <p:cNvSpPr/>
            <p:nvPr/>
          </p:nvSpPr>
          <p:spPr>
            <a:xfrm>
              <a:off x="3270690" y="1128904"/>
              <a:ext cx="15483617" cy="118952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4" name="TextBox 13"/>
            <p:cNvSpPr txBox="1"/>
            <p:nvPr/>
          </p:nvSpPr>
          <p:spPr>
            <a:xfrm>
              <a:off x="3270690" y="1046565"/>
              <a:ext cx="13748842" cy="924214"/>
            </a:xfrm>
            <a:prstGeom prst="rect">
              <a:avLst/>
            </a:prstGeom>
            <a:noFill/>
          </p:spPr>
          <p:txBody>
            <a:bodyPr wrap="square" rtlCol="0">
              <a:spAutoFit/>
            </a:bodyPr>
            <a:lstStyle/>
            <a:p>
              <a:pPr algn="ctr"/>
              <a:r>
                <a:rPr lang="en-US" sz="3200" b="1" dirty="0" err="1">
                  <a:latin typeface="Cambria" panose="02040503050406030204" pitchFamily="18" charset="0"/>
                  <a:cs typeface="Arial" panose="020B0604020202020204" pitchFamily="34" charset="0"/>
                </a:rPr>
                <a:t>Đặt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tính</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rồi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tính</a:t>
              </a:r>
              <a:endParaRPr lang="en-US" sz="3200" b="1" dirty="0">
                <a:latin typeface="Cambria" panose="02040503050406030204" pitchFamily="18"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604383" y="588652"/>
            <a:ext cx="1347333" cy="1609483"/>
          </a:xfrm>
          <a:prstGeom prst="rect">
            <a:avLst/>
          </a:prstGeom>
        </p:spPr>
      </p:pic>
      <p:pic>
        <p:nvPicPr>
          <p:cNvPr id="5" name="Picture 4"/>
          <p:cNvPicPr>
            <a:picLocks noChangeAspect="1"/>
          </p:cNvPicPr>
          <p:nvPr/>
        </p:nvPicPr>
        <p:blipFill>
          <a:blip r:embed="rId3"/>
          <a:stretch>
            <a:fillRect/>
          </a:stretch>
        </p:blipFill>
        <p:spPr>
          <a:xfrm>
            <a:off x="773430" y="2250233"/>
            <a:ext cx="11206480" cy="836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1866339" y="565259"/>
            <a:ext cx="1649021" cy="846981"/>
            <a:chOff x="2486527" y="908289"/>
            <a:chExt cx="24474391" cy="1077216"/>
          </a:xfrm>
        </p:grpSpPr>
        <p:sp>
          <p:nvSpPr>
            <p:cNvPr id="6" name="Rectangle: Rounded Corners 5"/>
            <p:cNvSpPr/>
            <p:nvPr/>
          </p:nvSpPr>
          <p:spPr>
            <a:xfrm>
              <a:off x="2486527" y="908289"/>
              <a:ext cx="24474391" cy="1077216"/>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p>
          </p:txBody>
        </p:sp>
        <p:sp>
          <p:nvSpPr>
            <p:cNvPr id="7" name="TextBox 6"/>
            <p:cNvSpPr txBox="1"/>
            <p:nvPr/>
          </p:nvSpPr>
          <p:spPr>
            <a:xfrm>
              <a:off x="3397619" y="908289"/>
              <a:ext cx="22652193" cy="830997"/>
            </a:xfrm>
            <a:prstGeom prst="rect">
              <a:avLst/>
            </a:prstGeom>
            <a:noFill/>
          </p:spPr>
          <p:txBody>
            <a:bodyPr wrap="square" rtlCol="0">
              <a:spAutoFit/>
            </a:bodyPr>
            <a:lstStyle/>
            <a:p>
              <a:pPr algn="ctr"/>
              <a:r>
                <a:rPr lang="en-US" sz="4800" b="1" dirty="0" err="1">
                  <a:latin typeface="Cambria" panose="02040503050406030204" pitchFamily="18" charset="0"/>
                  <a:cs typeface="Arial" panose="020B0604020202020204" pitchFamily="34" charset="0"/>
                </a:rPr>
                <a:t>Số</a:t>
              </a:r>
              <a:r>
                <a:rPr lang="en-US" sz="4800" b="1" dirty="0">
                  <a:latin typeface="Cambria" panose="02040503050406030204" pitchFamily="18" charset="0"/>
                  <a:cs typeface="Arial" panose="020B0604020202020204" pitchFamily="34" charset="0"/>
                </a:rPr>
                <a:t>?</a:t>
              </a:r>
            </a:p>
          </p:txBody>
        </p:sp>
      </p:grpSp>
      <p:pic>
        <p:nvPicPr>
          <p:cNvPr id="12" name="Picture 11"/>
          <p:cNvPicPr>
            <a:picLocks noChangeAspect="1"/>
          </p:cNvPicPr>
          <p:nvPr/>
        </p:nvPicPr>
        <p:blipFill>
          <a:blip r:embed="rId2"/>
          <a:stretch>
            <a:fillRect/>
          </a:stretch>
        </p:blipFill>
        <p:spPr>
          <a:xfrm>
            <a:off x="701495" y="290324"/>
            <a:ext cx="1347333" cy="1609483"/>
          </a:xfrm>
          <a:prstGeom prst="rect">
            <a:avLst/>
          </a:prstGeom>
        </p:spPr>
      </p:pic>
      <p:sp>
        <p:nvSpPr>
          <p:cNvPr id="2" name="TextBox 1"/>
          <p:cNvSpPr txBox="1"/>
          <p:nvPr/>
        </p:nvSpPr>
        <p:spPr>
          <a:xfrm>
            <a:off x="985520" y="2072640"/>
            <a:ext cx="10515600" cy="2748125"/>
          </a:xfrm>
          <a:prstGeom prst="rect">
            <a:avLst/>
          </a:prstGeom>
          <a:noFill/>
        </p:spPr>
        <p:txBody>
          <a:bodyPr wrap="square" rtlCol="0">
            <a:spAutoFit/>
          </a:bodyPr>
          <a:lstStyle/>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a) 8,9 +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28,501</a:t>
            </a:r>
          </a:p>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b)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+ 8,16 = 17,5</a:t>
            </a:r>
          </a:p>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c)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 6,17 = 11,83</a:t>
            </a:r>
          </a:p>
        </p:txBody>
      </p:sp>
      <p:sp>
        <p:nvSpPr>
          <p:cNvPr id="3" name="Rectangle: Rounded Corners 2"/>
          <p:cNvSpPr/>
          <p:nvPr/>
        </p:nvSpPr>
        <p:spPr>
          <a:xfrm>
            <a:off x="2794000" y="233680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4" name="Rectangle: Rounded Corners 3"/>
          <p:cNvSpPr/>
          <p:nvPr/>
        </p:nvSpPr>
        <p:spPr>
          <a:xfrm>
            <a:off x="1625600" y="323088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10" name="Rectangle: Rounded Corners 9"/>
          <p:cNvSpPr/>
          <p:nvPr/>
        </p:nvSpPr>
        <p:spPr>
          <a:xfrm>
            <a:off x="1666240" y="417576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17" name="TextBox 16"/>
          <p:cNvSpPr txBox="1"/>
          <p:nvPr/>
        </p:nvSpPr>
        <p:spPr>
          <a:xfrm>
            <a:off x="6979920" y="2255520"/>
            <a:ext cx="5374640" cy="646331"/>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28,501 – 8,9 = 19,601</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Rectangle: Rounded Corners 18"/>
          <p:cNvSpPr/>
          <p:nvPr/>
        </p:nvSpPr>
        <p:spPr>
          <a:xfrm>
            <a:off x="2773680" y="233680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19,601</a:t>
            </a:r>
          </a:p>
        </p:txBody>
      </p:sp>
      <p:sp>
        <p:nvSpPr>
          <p:cNvPr id="21" name="TextBox 20"/>
          <p:cNvSpPr txBox="1"/>
          <p:nvPr/>
        </p:nvSpPr>
        <p:spPr>
          <a:xfrm>
            <a:off x="7040880" y="3108960"/>
            <a:ext cx="537464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17,5 – 8,16 = 9,34</a:t>
            </a:r>
          </a:p>
        </p:txBody>
      </p:sp>
      <p:sp>
        <p:nvSpPr>
          <p:cNvPr id="23" name="Rectangle: Rounded Corners 22"/>
          <p:cNvSpPr/>
          <p:nvPr/>
        </p:nvSpPr>
        <p:spPr>
          <a:xfrm>
            <a:off x="1625600" y="3200400"/>
            <a:ext cx="975360" cy="64008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9,34</a:t>
            </a:r>
          </a:p>
        </p:txBody>
      </p:sp>
      <p:sp>
        <p:nvSpPr>
          <p:cNvPr id="25" name="TextBox 24"/>
          <p:cNvSpPr txBox="1"/>
          <p:nvPr/>
        </p:nvSpPr>
        <p:spPr>
          <a:xfrm>
            <a:off x="7081520" y="3952240"/>
            <a:ext cx="537464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11,83 + 6,17 = 18</a:t>
            </a:r>
          </a:p>
        </p:txBody>
      </p:sp>
      <p:sp>
        <p:nvSpPr>
          <p:cNvPr id="27" name="Rectangle: Rounded Corners 26"/>
          <p:cNvSpPr/>
          <p:nvPr/>
        </p:nvSpPr>
        <p:spPr>
          <a:xfrm>
            <a:off x="1625600" y="4155440"/>
            <a:ext cx="975360" cy="64008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animBg="1"/>
      <p:bldP spid="17" grpId="0"/>
      <p:bldP spid="19" grpId="0" animBg="1"/>
      <p:bldP spid="21" grpId="0"/>
      <p:bldP spid="23" grpId="0" animBg="1"/>
      <p:bldP spid="25"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1495770" y="544692"/>
            <a:ext cx="9741159" cy="1609228"/>
            <a:chOff x="2486527" y="908289"/>
            <a:chExt cx="27511599" cy="1878018"/>
          </a:xfrm>
        </p:grpSpPr>
        <p:sp>
          <p:nvSpPr>
            <p:cNvPr id="6" name="Rectangle: Rounded Corners 5"/>
            <p:cNvSpPr/>
            <p:nvPr/>
          </p:nvSpPr>
          <p:spPr>
            <a:xfrm>
              <a:off x="2486527" y="908289"/>
              <a:ext cx="27511599" cy="1878018"/>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p>
          </p:txBody>
        </p:sp>
        <p:sp>
          <p:nvSpPr>
            <p:cNvPr id="7" name="TextBox 6"/>
            <p:cNvSpPr txBox="1"/>
            <p:nvPr/>
          </p:nvSpPr>
          <p:spPr>
            <a:xfrm>
              <a:off x="3563981" y="963715"/>
              <a:ext cx="26262066" cy="1569660"/>
            </a:xfrm>
            <a:prstGeom prst="rect">
              <a:avLst/>
            </a:prstGeom>
            <a:noFill/>
          </p:spPr>
          <p:txBody>
            <a:bodyPr wrap="square" rtlCol="0">
              <a:spAutoFit/>
            </a:bodyPr>
            <a:lstStyle/>
            <a:p>
              <a:pPr algn="just"/>
              <a:r>
                <a:rPr lang="vi-VN" sz="3200" b="1" dirty="0">
                  <a:latin typeface="Cambria" panose="02040503050406030204" pitchFamily="18" charset="0"/>
                  <a:cs typeface="Arial" panose="020B0604020202020204" pitchFamily="34" charset="0"/>
                </a:rPr>
                <a:t>Một chiếc cọc được sơn hai màu xanh và đỏ (như hình vẽ). Biết đoạn màu xanh dài hơn đoạn màu đỏ là 1,8 dm. Tính độ dài chiếc cọc đó.</a:t>
              </a:r>
              <a:endParaRPr lang="en-US" sz="3200" b="1" dirty="0">
                <a:latin typeface="Cambria" panose="02040503050406030204" pitchFamily="18"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279661" y="427884"/>
            <a:ext cx="1347333" cy="1609483"/>
          </a:xfrm>
          <a:prstGeom prst="rect">
            <a:avLst/>
          </a:prstGeom>
        </p:spPr>
      </p:pic>
      <p:pic>
        <p:nvPicPr>
          <p:cNvPr id="3" name="Picture 2"/>
          <p:cNvPicPr>
            <a:picLocks noChangeAspect="1"/>
          </p:cNvPicPr>
          <p:nvPr/>
        </p:nvPicPr>
        <p:blipFill>
          <a:blip r:embed="rId3"/>
          <a:stretch>
            <a:fillRect/>
          </a:stretch>
        </p:blipFill>
        <p:spPr>
          <a:xfrm>
            <a:off x="7966619" y="2539999"/>
            <a:ext cx="3249385" cy="35350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414981"/>
            <a:ext cx="9339582" cy="9339582"/>
          </a:xfrm>
          <a:prstGeom prst="rect">
            <a:avLst/>
          </a:prstGeom>
        </p:spPr>
      </p:pic>
      <p:pic>
        <p:nvPicPr>
          <p:cNvPr id="30" name="图片 29"/>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8" name="Picture 7"/>
          <p:cNvPicPr>
            <a:picLocks noChangeAspect="1"/>
          </p:cNvPicPr>
          <p:nvPr/>
        </p:nvPicPr>
        <p:blipFill>
          <a:blip r:embed="rId6"/>
          <a:stretch>
            <a:fillRect/>
          </a:stretch>
        </p:blipFill>
        <p:spPr>
          <a:xfrm>
            <a:off x="1688588" y="1340156"/>
            <a:ext cx="5962405" cy="50174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092582" y="387799"/>
            <a:ext cx="861983" cy="1015663"/>
            <a:chOff x="1144100" y="726302"/>
            <a:chExt cx="861983" cy="1015663"/>
          </a:xfrm>
        </p:grpSpPr>
        <p:sp>
          <p:nvSpPr>
            <p:cNvPr id="3" name="Flowchart: Connector 2"/>
            <p:cNvSpPr/>
            <p:nvPr/>
          </p:nvSpPr>
          <p:spPr>
            <a:xfrm>
              <a:off x="1161862" y="839755"/>
              <a:ext cx="844221" cy="844221"/>
            </a:xfrm>
            <a:prstGeom prst="flowChartConnector">
              <a:avLst/>
            </a:prstGeom>
            <a:solidFill>
              <a:srgbClr val="AA72D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PA-文本框 54"/>
            <p:cNvSpPr txBox="1"/>
            <p:nvPr>
              <p:custDataLst>
                <p:tags r:id="rId1"/>
              </p:custDataLst>
            </p:nvPr>
          </p:nvSpPr>
          <p:spPr>
            <a:xfrm>
              <a:off x="1144100" y="726302"/>
              <a:ext cx="841938" cy="1015663"/>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rPr>
                <a:t>4</a:t>
              </a:r>
              <a:endParaRPr kumimoji="0" lang="zh-CN" altLang="en-US"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endParaRPr>
            </a:p>
          </p:txBody>
        </p:sp>
      </p:grpSp>
      <p:grpSp>
        <p:nvGrpSpPr>
          <p:cNvPr id="5" name="Group 4"/>
          <p:cNvGrpSpPr/>
          <p:nvPr/>
        </p:nvGrpSpPr>
        <p:grpSpPr>
          <a:xfrm>
            <a:off x="2079699" y="517391"/>
            <a:ext cx="1201981" cy="803409"/>
            <a:chOff x="2486527" y="908289"/>
            <a:chExt cx="27511599" cy="2440122"/>
          </a:xfrm>
        </p:grpSpPr>
        <p:sp>
          <p:nvSpPr>
            <p:cNvPr id="6" name="Rectangle: Rounded Corners 5"/>
            <p:cNvSpPr/>
            <p:nvPr/>
          </p:nvSpPr>
          <p:spPr>
            <a:xfrm>
              <a:off x="2486527" y="908289"/>
              <a:ext cx="27511599" cy="2440122"/>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563980" y="963715"/>
              <a:ext cx="25356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Số</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t>
              </a:r>
            </a:p>
          </p:txBody>
        </p:sp>
      </p:grpSp>
      <p:pic>
        <p:nvPicPr>
          <p:cNvPr id="10" name="Picture 9"/>
          <p:cNvPicPr>
            <a:picLocks noChangeAspect="1"/>
          </p:cNvPicPr>
          <p:nvPr/>
        </p:nvPicPr>
        <p:blipFill>
          <a:blip r:embed="rId3"/>
          <a:stretch>
            <a:fillRect/>
          </a:stretch>
        </p:blipFill>
        <p:spPr>
          <a:xfrm>
            <a:off x="1703070" y="1346835"/>
            <a:ext cx="8724900" cy="2762250"/>
          </a:xfrm>
          <a:prstGeom prst="rect">
            <a:avLst/>
          </a:prstGeom>
        </p:spPr>
      </p:pic>
      <p:grpSp>
        <p:nvGrpSpPr>
          <p:cNvPr id="30" name="Group 29"/>
          <p:cNvGrpSpPr/>
          <p:nvPr/>
        </p:nvGrpSpPr>
        <p:grpSpPr>
          <a:xfrm>
            <a:off x="650240" y="3901440"/>
            <a:ext cx="9763760" cy="2482603"/>
            <a:chOff x="1239520" y="3891280"/>
            <a:chExt cx="9763760" cy="2482603"/>
          </a:xfrm>
        </p:grpSpPr>
        <p:sp>
          <p:nvSpPr>
            <p:cNvPr id="14" name="TextBox 13"/>
            <p:cNvSpPr txBox="1"/>
            <p:nvPr/>
          </p:nvSpPr>
          <p:spPr>
            <a:xfrm>
              <a:off x="1239520" y="3891280"/>
              <a:ext cx="976376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A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B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C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p:txBody>
        </p:sp>
        <p:sp>
          <p:nvSpPr>
            <p:cNvPr id="16" name="Rectangle: Rounded Corners 15"/>
            <p:cNvSpPr/>
            <p:nvPr/>
          </p:nvSpPr>
          <p:spPr>
            <a:xfrm>
              <a:off x="5466080" y="41046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sp>
          <p:nvSpPr>
            <p:cNvPr id="24" name="Rectangle: Rounded Corners 23"/>
            <p:cNvSpPr/>
            <p:nvPr/>
          </p:nvSpPr>
          <p:spPr>
            <a:xfrm>
              <a:off x="5476240" y="49174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sp>
          <p:nvSpPr>
            <p:cNvPr id="28" name="Rectangle: Rounded Corners 27"/>
            <p:cNvSpPr/>
            <p:nvPr/>
          </p:nvSpPr>
          <p:spPr>
            <a:xfrm>
              <a:off x="5384800" y="572008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grpSp>
      <p:sp>
        <p:nvSpPr>
          <p:cNvPr id="34" name="TextBox 33"/>
          <p:cNvSpPr txBox="1"/>
          <p:nvPr/>
        </p:nvSpPr>
        <p:spPr>
          <a:xfrm>
            <a:off x="7000240" y="4074160"/>
            <a:ext cx="4185920"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8 – 5,5 = 2,5 (kg)</a:t>
            </a:r>
            <a:endParaRPr lang="en-US" sz="3200" b="1" dirty="0">
              <a:solidFill>
                <a:srgbClr val="FF0000"/>
              </a:solidFill>
              <a:latin typeface="Cambria" panose="02040503050406030204" pitchFamily="18" charset="0"/>
              <a:ea typeface="Cambria" panose="02040503050406030204" pitchFamily="18" charset="0"/>
            </a:endParaRPr>
          </a:p>
        </p:txBody>
      </p:sp>
      <p:sp>
        <p:nvSpPr>
          <p:cNvPr id="35" name="Rectangle: Rounded Corners 34"/>
          <p:cNvSpPr/>
          <p:nvPr/>
        </p:nvSpPr>
        <p:spPr>
          <a:xfrm>
            <a:off x="4876800" y="411480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2,5</a:t>
            </a:r>
          </a:p>
        </p:txBody>
      </p:sp>
      <p:sp>
        <p:nvSpPr>
          <p:cNvPr id="36" name="TextBox 35"/>
          <p:cNvSpPr txBox="1"/>
          <p:nvPr/>
        </p:nvSpPr>
        <p:spPr>
          <a:xfrm>
            <a:off x="7030720" y="4856480"/>
            <a:ext cx="418592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4,7 – 2,5 = 2,2 (kg)</a:t>
            </a:r>
          </a:p>
        </p:txBody>
      </p:sp>
      <p:sp>
        <p:nvSpPr>
          <p:cNvPr id="37" name="Rectangle: Rounded Corners 36"/>
          <p:cNvSpPr/>
          <p:nvPr/>
        </p:nvSpPr>
        <p:spPr>
          <a:xfrm>
            <a:off x="4876800" y="49174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2,2</a:t>
            </a:r>
          </a:p>
        </p:txBody>
      </p:sp>
      <p:sp>
        <p:nvSpPr>
          <p:cNvPr id="38" name="TextBox 37"/>
          <p:cNvSpPr txBox="1"/>
          <p:nvPr/>
        </p:nvSpPr>
        <p:spPr>
          <a:xfrm>
            <a:off x="7010400" y="5659120"/>
            <a:ext cx="418592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5,5 – 2,2 = 3,3 (kg)</a:t>
            </a:r>
          </a:p>
        </p:txBody>
      </p:sp>
      <p:sp>
        <p:nvSpPr>
          <p:cNvPr id="39" name="Rectangle: Rounded Corners 38"/>
          <p:cNvSpPr/>
          <p:nvPr/>
        </p:nvSpPr>
        <p:spPr>
          <a:xfrm>
            <a:off x="4765040" y="57302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animEffect transition="in" filter="wipe(down)">
                                      <p:cBhvr>
                                        <p:cTn id="23" dur="500"/>
                                        <p:tgtEl>
                                          <p:spTgt spid="3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Effect transition="in" filter="wipe(down)">
                                      <p:cBhvr>
                                        <p:cTn id="33" dur="500"/>
                                        <p:tgtEl>
                                          <p:spTgt spid="3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8">
                                            <p:txEl>
                                              <p:pRg st="0" end="0"/>
                                            </p:txEl>
                                          </p:spTgt>
                                        </p:tgtEl>
                                        <p:attrNameLst>
                                          <p:attrName>style.visibility</p:attrName>
                                        </p:attrNameLst>
                                      </p:cBhvr>
                                      <p:to>
                                        <p:strVal val="visible"/>
                                      </p:to>
                                    </p:set>
                                    <p:animEffect transition="in" filter="wipe(down)">
                                      <p:cBhvr>
                                        <p:cTn id="43" dur="500"/>
                                        <p:tgtEl>
                                          <p:spTgt spid="3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21181"/>
            <a:ext cx="5118463" cy="5118463"/>
          </a:xfrm>
          <a:prstGeom prst="rect">
            <a:avLst/>
          </a:prstGeom>
          <a:effectLst>
            <a:outerShdw blurRad="25400" dist="25400" dir="18900000" algn="bl" rotWithShape="0">
              <a:prstClr val="black">
                <a:alpha val="40000"/>
              </a:prstClr>
            </a:outerShdw>
          </a:effectLst>
        </p:spPr>
      </p:pic>
      <p:grpSp>
        <p:nvGrpSpPr>
          <p:cNvPr id="10" name="Group 9"/>
          <p:cNvGrpSpPr/>
          <p:nvPr/>
        </p:nvGrpSpPr>
        <p:grpSpPr>
          <a:xfrm>
            <a:off x="5274129" y="0"/>
            <a:ext cx="5763985" cy="6939644"/>
            <a:chOff x="5274129" y="0"/>
            <a:chExt cx="5763985" cy="6939644"/>
          </a:xfrm>
        </p:grpSpPr>
        <p:pic>
          <p:nvPicPr>
            <p:cNvPr id="3" name="图片 4"/>
            <p:cNvPicPr>
              <a:picLocks noChangeAspect="1"/>
            </p:cNvPicPr>
            <p:nvPr/>
          </p:nvPicPr>
          <p:blipFill rotWithShape="1">
            <a:blip r:embed="rId3">
              <a:extLst>
                <a:ext uri="{28A0092B-C50C-407E-A947-70E740481C1C}">
                  <a14:useLocalDpi xmlns:a14="http://schemas.microsoft.com/office/drawing/2010/main" val="0"/>
                </a:ext>
              </a:extLst>
            </a:blip>
            <a:srcRect l="19711" t="10963" r="15234" b="10714"/>
            <a:stretch>
              <a:fillRect/>
            </a:stretch>
          </p:blipFill>
          <p:spPr>
            <a:xfrm>
              <a:off x="5274129" y="0"/>
              <a:ext cx="5763985" cy="6939644"/>
            </a:xfrm>
            <a:prstGeom prst="rect">
              <a:avLst/>
            </a:prstGeom>
          </p:spPr>
        </p:pic>
        <p:sp>
          <p:nvSpPr>
            <p:cNvPr id="11" name="TextBox 10"/>
            <p:cNvSpPr txBox="1"/>
            <p:nvPr/>
          </p:nvSpPr>
          <p:spPr>
            <a:xfrm>
              <a:off x="6065581" y="2515917"/>
              <a:ext cx="4040787" cy="1478353"/>
            </a:xfrm>
            <a:prstGeom prst="rect">
              <a:avLst/>
            </a:prstGeom>
            <a:noFill/>
          </p:spPr>
          <p:txBody>
            <a:bodyPr wrap="square" rtlCol="0">
              <a:spAutoFit/>
            </a:bodyPr>
            <a:lstStyle/>
            <a:p>
              <a:pPr marL="457200" indent="-457200">
                <a:lnSpc>
                  <a:spcPct val="150000"/>
                </a:lnSpc>
                <a:buFontTx/>
                <a:buChar char="-"/>
              </a:pPr>
              <a:r>
                <a:rPr lang="en-US" sz="3200" b="1" dirty="0" err="1">
                  <a:latin typeface="Cambria" panose="02040503050406030204" pitchFamily="18" charset="0"/>
                  <a:cs typeface="Arial" panose="020B0604020202020204" pitchFamily="34" charset="0"/>
                </a:rPr>
                <a:t>Ôn</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lại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bài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cũ</a:t>
              </a:r>
              <a:endParaRPr lang="en-US" sz="3200" b="1" dirty="0">
                <a:latin typeface="Cambria" panose="02040503050406030204" pitchFamily="18" charset="0"/>
                <a:cs typeface="Arial" panose="020B0604020202020204" pitchFamily="34" charset="0"/>
              </a:endParaRPr>
            </a:p>
            <a:p>
              <a:pPr marL="457200" indent="-457200">
                <a:lnSpc>
                  <a:spcPct val="150000"/>
                </a:lnSpc>
                <a:buFontTx/>
                <a:buChar char="-"/>
              </a:pPr>
              <a:r>
                <a:rPr lang="en-US" sz="3200" b="1" dirty="0" err="1">
                  <a:latin typeface="Cambria" panose="02040503050406030204" pitchFamily="18" charset="0"/>
                  <a:cs typeface="Arial" panose="020B0604020202020204" pitchFamily="34" charset="0"/>
                </a:rPr>
                <a:t>Chuẩn</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bị</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bài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mới</a:t>
              </a:r>
              <a:endParaRPr lang="en-US" sz="3200" b="1" dirty="0">
                <a:latin typeface="Cambria" panose="02040503050406030204" pitchFamily="18" charset="0"/>
                <a:cs typeface="Arial" panose="020B0604020202020204" pitchFamily="34" charset="0"/>
              </a:endParaRPr>
            </a:p>
          </p:txBody>
        </p:sp>
      </p:grpSp>
      <p:pic>
        <p:nvPicPr>
          <p:cNvPr id="4" name="Picture 3"/>
          <p:cNvPicPr>
            <a:picLocks noChangeAspect="1"/>
          </p:cNvPicPr>
          <p:nvPr/>
        </p:nvPicPr>
        <p:blipFill>
          <a:blip r:embed="rId4"/>
          <a:stretch>
            <a:fillRect/>
          </a:stretch>
        </p:blipFill>
        <p:spPr>
          <a:xfrm>
            <a:off x="183853" y="176922"/>
            <a:ext cx="5803895" cy="2566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06592216"/>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198</Words>
  <Application>Microsoft Office PowerPoint</Application>
  <PresentationFormat>Widescreen</PresentationFormat>
  <Paragraphs>42</Paragraphs>
  <Slides>10</Slides>
  <Notes>3</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等线</vt:lpstr>
      <vt:lpstr>.VnAristote</vt:lpstr>
      <vt:lpstr>Arial</vt:lpstr>
      <vt:lpstr>Calibri</vt:lpstr>
      <vt:lpstr>Cambria</vt:lpstr>
      <vt:lpstr>SVN-Cookies</vt:lpstr>
      <vt:lpstr>Times New Roman</vt:lpstr>
      <vt:lpstr>Office Theme</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hương thảo</cp:keywords>
  <cp:lastModifiedBy>Lenovo</cp:lastModifiedBy>
  <cp:revision>40</cp:revision>
  <dcterms:created xsi:type="dcterms:W3CDTF">2022-09-11T01:16:00Z</dcterms:created>
  <dcterms:modified xsi:type="dcterms:W3CDTF">2024-11-06T08:00:58Z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CA9B23DA28664EFA83A31B169F821F17_12</vt:lpwstr>
  </property>
  <property fmtid="{D5CDD505-2E9C-101B-9397-08002B2CF9AE}" pid="3" name="KSOProductBuildVer">
    <vt:lpwstr>1033-12.2.0.17562</vt:lpwstr>
  </property>
</Properties>
</file>