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43" r:id="rId3"/>
    <p:sldId id="294" r:id="rId4"/>
    <p:sldId id="258" r:id="rId5"/>
    <p:sldId id="314" r:id="rId6"/>
    <p:sldId id="259" r:id="rId7"/>
    <p:sldId id="260" r:id="rId8"/>
    <p:sldId id="261" r:id="rId9"/>
    <p:sldId id="317" r:id="rId10"/>
    <p:sldId id="344" r:id="rId11"/>
    <p:sldId id="284" r:id="rId12"/>
    <p:sldId id="318" r:id="rId13"/>
    <p:sldId id="267" r:id="rId14"/>
    <p:sldId id="295" r:id="rId15"/>
    <p:sldId id="263" r:id="rId16"/>
    <p:sldId id="266" r:id="rId17"/>
    <p:sldId id="270" r:id="rId18"/>
    <p:sldId id="321" r:id="rId19"/>
    <p:sldId id="342" r:id="rId20"/>
    <p:sldId id="257" r:id="rId21"/>
    <p:sldId id="327" r:id="rId22"/>
    <p:sldId id="328" r:id="rId23"/>
    <p:sldId id="329" r:id="rId24"/>
    <p:sldId id="265" r:id="rId25"/>
    <p:sldId id="330" r:id="rId26"/>
    <p:sldId id="289" r:id="rId27"/>
  </p:sldIdLst>
  <p:sldSz cx="9144000" cy="5143500" type="screen16x9"/>
  <p:notesSz cx="6858000" cy="9144000"/>
  <p:embeddedFontLst>
    <p:embeddedFont>
      <p:font typeface="Albert Sans" panose="020B0604020202020204" charset="0"/>
      <p:regular r:id="rId29"/>
    </p:embeddedFont>
    <p:embeddedFont>
      <p:font typeface="Cambria Math" panose="02040503050406030204" pitchFamily="18" charset="0"/>
      <p:regular r:id="rId30"/>
    </p:embeddedFont>
    <p:embeddedFont>
      <p:font typeface="DM Sans" pitchFamily="2" charset="0"/>
      <p:regular r:id="rId31"/>
      <p:bold r:id="rId32"/>
      <p:italic r:id="rId33"/>
      <p:boldItalic r:id="rId34"/>
    </p:embeddedFont>
    <p:embeddedFont>
      <p:font typeface="Nunito Light" pitchFamily="2" charset="0"/>
      <p:regular r:id="rId35"/>
      <p:italic r:id="rId36"/>
    </p:embeddedFont>
    <p:embeddedFont>
      <p:font typeface="Poppins Medium" panose="00000600000000000000" pitchFamily="2" charset="0"/>
      <p:regular r:id="rId37"/>
      <p:italic r:id="rId38"/>
    </p:embeddedFont>
    <p:embeddedFont>
      <p:font typeface="Poppins SemiBold" panose="00000700000000000000" pitchFamily="2" charset="0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B848"/>
    <a:srgbClr val="FFFFFF"/>
    <a:srgbClr val="D0E6FF"/>
    <a:srgbClr val="FF9300"/>
    <a:srgbClr val="C07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E70421-CE5E-48A8-B034-84C7BC63E0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4"/>
    <p:restoredTop sz="94705"/>
  </p:normalViewPr>
  <p:slideViewPr>
    <p:cSldViewPr snapToGrid="0">
      <p:cViewPr varScale="1">
        <p:scale>
          <a:sx n="89" d="100"/>
          <a:sy n="89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2922cab8cbb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2922cab8cbb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200" i="1">
              <a:solidFill>
                <a:srgbClr val="595959"/>
              </a:solidFill>
              <a:latin typeface="Anaheim" panose="02000503000000000000"/>
              <a:ea typeface="Anaheim" panose="02000503000000000000"/>
              <a:cs typeface="Anaheim" panose="02000503000000000000"/>
              <a:sym typeface="Anaheim" panose="02000503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595959"/>
              </a:solidFill>
              <a:latin typeface="Anaheim" panose="02000503000000000000"/>
              <a:ea typeface="Anaheim" panose="02000503000000000000"/>
              <a:cs typeface="Anaheim" panose="02000503000000000000"/>
              <a:sym typeface="Anaheim" panose="0200050300000000000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>
          <a:extLst>
            <a:ext uri="{FF2B5EF4-FFF2-40B4-BE49-F238E27FC236}">
              <a16:creationId xmlns:a16="http://schemas.microsoft.com/office/drawing/2014/main" id="{7971FEFB-0DB0-6FB9-782C-9249985C0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54dda1946d_6_332:notes">
            <a:extLst>
              <a:ext uri="{FF2B5EF4-FFF2-40B4-BE49-F238E27FC236}">
                <a16:creationId xmlns:a16="http://schemas.microsoft.com/office/drawing/2014/main" id="{4EFBF809-26A3-CF0B-A9C8-2BA2ABB4FD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54dda1946d_6_332:notes">
            <a:extLst>
              <a:ext uri="{FF2B5EF4-FFF2-40B4-BE49-F238E27FC236}">
                <a16:creationId xmlns:a16="http://schemas.microsoft.com/office/drawing/2014/main" id="{88299B8E-9CFF-4ABC-98DB-930A9B88B0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62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2911ac12bcc_2_27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2911ac12bcc_2_27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30375" y="1622875"/>
            <a:ext cx="6240300" cy="16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970675" y="539500"/>
            <a:ext cx="1460100" cy="5109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1562050" y="3655150"/>
            <a:ext cx="2505900" cy="76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-1850802">
            <a:off x="76854" y="1792116"/>
            <a:ext cx="487389" cy="434268"/>
          </a:xfrm>
          <a:custGeom>
            <a:avLst/>
            <a:gdLst/>
            <a:ahLst/>
            <a:cxnLst/>
            <a:rect l="l" t="t" r="r" b="b"/>
            <a:pathLst>
              <a:path w="129" h="115" extrusionOk="0">
                <a:moveTo>
                  <a:pt x="113" y="42"/>
                </a:moveTo>
                <a:cubicBezTo>
                  <a:pt x="116" y="42"/>
                  <a:pt x="118" y="42"/>
                  <a:pt x="120" y="43"/>
                </a:cubicBezTo>
                <a:cubicBezTo>
                  <a:pt x="121" y="44"/>
                  <a:pt x="124" y="45"/>
                  <a:pt x="127" y="46"/>
                </a:cubicBezTo>
                <a:cubicBezTo>
                  <a:pt x="127" y="47"/>
                  <a:pt x="127" y="48"/>
                  <a:pt x="128" y="49"/>
                </a:cubicBezTo>
                <a:cubicBezTo>
                  <a:pt x="129" y="50"/>
                  <a:pt x="129" y="52"/>
                  <a:pt x="129" y="53"/>
                </a:cubicBezTo>
                <a:cubicBezTo>
                  <a:pt x="129" y="54"/>
                  <a:pt x="129" y="55"/>
                  <a:pt x="128" y="56"/>
                </a:cubicBezTo>
                <a:cubicBezTo>
                  <a:pt x="128" y="56"/>
                  <a:pt x="128" y="57"/>
                  <a:pt x="128" y="58"/>
                </a:cubicBezTo>
                <a:cubicBezTo>
                  <a:pt x="126" y="61"/>
                  <a:pt x="123" y="64"/>
                  <a:pt x="119" y="65"/>
                </a:cubicBezTo>
                <a:cubicBezTo>
                  <a:pt x="116" y="66"/>
                  <a:pt x="112" y="67"/>
                  <a:pt x="108" y="68"/>
                </a:cubicBezTo>
                <a:cubicBezTo>
                  <a:pt x="105" y="68"/>
                  <a:pt x="102" y="68"/>
                  <a:pt x="99" y="67"/>
                </a:cubicBezTo>
                <a:cubicBezTo>
                  <a:pt x="97" y="67"/>
                  <a:pt x="94" y="67"/>
                  <a:pt x="92" y="68"/>
                </a:cubicBezTo>
                <a:cubicBezTo>
                  <a:pt x="88" y="67"/>
                  <a:pt x="84" y="67"/>
                  <a:pt x="79" y="67"/>
                </a:cubicBezTo>
                <a:cubicBezTo>
                  <a:pt x="75" y="66"/>
                  <a:pt x="70" y="66"/>
                  <a:pt x="66" y="67"/>
                </a:cubicBezTo>
                <a:cubicBezTo>
                  <a:pt x="65" y="67"/>
                  <a:pt x="64" y="67"/>
                  <a:pt x="63" y="67"/>
                </a:cubicBezTo>
                <a:cubicBezTo>
                  <a:pt x="62" y="67"/>
                  <a:pt x="61" y="67"/>
                  <a:pt x="60" y="68"/>
                </a:cubicBezTo>
                <a:cubicBezTo>
                  <a:pt x="59" y="68"/>
                  <a:pt x="58" y="68"/>
                  <a:pt x="58" y="68"/>
                </a:cubicBezTo>
                <a:cubicBezTo>
                  <a:pt x="57" y="68"/>
                  <a:pt x="56" y="68"/>
                  <a:pt x="55" y="68"/>
                </a:cubicBezTo>
                <a:cubicBezTo>
                  <a:pt x="54" y="68"/>
                  <a:pt x="53" y="68"/>
                  <a:pt x="52" y="68"/>
                </a:cubicBezTo>
                <a:cubicBezTo>
                  <a:pt x="50" y="67"/>
                  <a:pt x="49" y="67"/>
                  <a:pt x="48" y="67"/>
                </a:cubicBezTo>
                <a:cubicBezTo>
                  <a:pt x="45" y="66"/>
                  <a:pt x="42" y="66"/>
                  <a:pt x="40" y="67"/>
                </a:cubicBezTo>
                <a:cubicBezTo>
                  <a:pt x="38" y="67"/>
                  <a:pt x="36" y="68"/>
                  <a:pt x="34" y="68"/>
                </a:cubicBezTo>
                <a:cubicBezTo>
                  <a:pt x="31" y="68"/>
                  <a:pt x="28" y="67"/>
                  <a:pt x="26" y="67"/>
                </a:cubicBezTo>
                <a:cubicBezTo>
                  <a:pt x="24" y="67"/>
                  <a:pt x="22" y="67"/>
                  <a:pt x="20" y="67"/>
                </a:cubicBezTo>
                <a:cubicBezTo>
                  <a:pt x="19" y="67"/>
                  <a:pt x="18" y="67"/>
                  <a:pt x="17" y="67"/>
                </a:cubicBezTo>
                <a:cubicBezTo>
                  <a:pt x="16" y="67"/>
                  <a:pt x="15" y="67"/>
                  <a:pt x="14" y="67"/>
                </a:cubicBezTo>
                <a:cubicBezTo>
                  <a:pt x="13" y="67"/>
                  <a:pt x="12" y="67"/>
                  <a:pt x="11" y="68"/>
                </a:cubicBezTo>
                <a:cubicBezTo>
                  <a:pt x="10" y="67"/>
                  <a:pt x="9" y="66"/>
                  <a:pt x="9" y="66"/>
                </a:cubicBezTo>
                <a:cubicBezTo>
                  <a:pt x="8" y="65"/>
                  <a:pt x="8" y="65"/>
                  <a:pt x="8" y="65"/>
                </a:cubicBezTo>
                <a:cubicBezTo>
                  <a:pt x="7" y="65"/>
                  <a:pt x="6" y="64"/>
                  <a:pt x="6" y="64"/>
                </a:cubicBezTo>
                <a:cubicBezTo>
                  <a:pt x="5" y="63"/>
                  <a:pt x="4" y="63"/>
                  <a:pt x="4" y="63"/>
                </a:cubicBezTo>
                <a:cubicBezTo>
                  <a:pt x="4" y="62"/>
                  <a:pt x="3" y="61"/>
                  <a:pt x="3" y="60"/>
                </a:cubicBezTo>
                <a:cubicBezTo>
                  <a:pt x="3" y="59"/>
                  <a:pt x="2" y="58"/>
                  <a:pt x="2" y="57"/>
                </a:cubicBezTo>
                <a:cubicBezTo>
                  <a:pt x="1" y="56"/>
                  <a:pt x="1" y="56"/>
                  <a:pt x="1" y="55"/>
                </a:cubicBezTo>
                <a:cubicBezTo>
                  <a:pt x="1" y="55"/>
                  <a:pt x="1" y="55"/>
                  <a:pt x="1" y="54"/>
                </a:cubicBezTo>
                <a:cubicBezTo>
                  <a:pt x="0" y="52"/>
                  <a:pt x="0" y="51"/>
                  <a:pt x="1" y="50"/>
                </a:cubicBezTo>
                <a:cubicBezTo>
                  <a:pt x="2" y="49"/>
                  <a:pt x="3" y="48"/>
                  <a:pt x="3" y="47"/>
                </a:cubicBezTo>
                <a:cubicBezTo>
                  <a:pt x="4" y="47"/>
                  <a:pt x="5" y="47"/>
                  <a:pt x="5" y="46"/>
                </a:cubicBezTo>
                <a:cubicBezTo>
                  <a:pt x="6" y="46"/>
                  <a:pt x="7" y="46"/>
                  <a:pt x="7" y="46"/>
                </a:cubicBezTo>
                <a:cubicBezTo>
                  <a:pt x="9" y="44"/>
                  <a:pt x="11" y="43"/>
                  <a:pt x="13" y="43"/>
                </a:cubicBezTo>
                <a:cubicBezTo>
                  <a:pt x="16" y="42"/>
                  <a:pt x="19" y="42"/>
                  <a:pt x="21" y="42"/>
                </a:cubicBezTo>
                <a:cubicBezTo>
                  <a:pt x="22" y="42"/>
                  <a:pt x="23" y="42"/>
                  <a:pt x="25" y="42"/>
                </a:cubicBezTo>
                <a:cubicBezTo>
                  <a:pt x="26" y="42"/>
                  <a:pt x="27" y="42"/>
                  <a:pt x="29" y="42"/>
                </a:cubicBezTo>
                <a:cubicBezTo>
                  <a:pt x="32" y="44"/>
                  <a:pt x="35" y="44"/>
                  <a:pt x="38" y="44"/>
                </a:cubicBezTo>
                <a:cubicBezTo>
                  <a:pt x="41" y="44"/>
                  <a:pt x="43" y="44"/>
                  <a:pt x="45" y="45"/>
                </a:cubicBezTo>
                <a:cubicBezTo>
                  <a:pt x="47" y="45"/>
                  <a:pt x="50" y="45"/>
                  <a:pt x="52" y="44"/>
                </a:cubicBezTo>
                <a:cubicBezTo>
                  <a:pt x="55" y="44"/>
                  <a:pt x="58" y="44"/>
                  <a:pt x="60" y="44"/>
                </a:cubicBezTo>
                <a:cubicBezTo>
                  <a:pt x="61" y="44"/>
                  <a:pt x="62" y="44"/>
                  <a:pt x="62" y="44"/>
                </a:cubicBezTo>
                <a:cubicBezTo>
                  <a:pt x="63" y="44"/>
                  <a:pt x="64" y="44"/>
                  <a:pt x="65" y="44"/>
                </a:cubicBezTo>
                <a:cubicBezTo>
                  <a:pt x="70" y="43"/>
                  <a:pt x="75" y="42"/>
                  <a:pt x="81" y="42"/>
                </a:cubicBezTo>
                <a:cubicBezTo>
                  <a:pt x="82" y="42"/>
                  <a:pt x="82" y="42"/>
                  <a:pt x="83" y="42"/>
                </a:cubicBezTo>
                <a:cubicBezTo>
                  <a:pt x="84" y="43"/>
                  <a:pt x="85" y="43"/>
                  <a:pt x="85" y="43"/>
                </a:cubicBezTo>
                <a:cubicBezTo>
                  <a:pt x="88" y="43"/>
                  <a:pt x="90" y="43"/>
                  <a:pt x="93" y="42"/>
                </a:cubicBezTo>
                <a:cubicBezTo>
                  <a:pt x="95" y="42"/>
                  <a:pt x="98" y="42"/>
                  <a:pt x="100" y="42"/>
                </a:cubicBezTo>
                <a:cubicBezTo>
                  <a:pt x="101" y="41"/>
                  <a:pt x="102" y="41"/>
                  <a:pt x="104" y="42"/>
                </a:cubicBezTo>
                <a:cubicBezTo>
                  <a:pt x="105" y="41"/>
                  <a:pt x="107" y="41"/>
                  <a:pt x="108" y="41"/>
                </a:cubicBezTo>
                <a:cubicBezTo>
                  <a:pt x="109" y="41"/>
                  <a:pt x="111" y="41"/>
                  <a:pt x="112" y="41"/>
                </a:cubicBezTo>
                <a:lnTo>
                  <a:pt x="113" y="42"/>
                </a:lnTo>
                <a:close/>
                <a:moveTo>
                  <a:pt x="34" y="86"/>
                </a:moveTo>
                <a:cubicBezTo>
                  <a:pt x="33" y="85"/>
                  <a:pt x="32" y="85"/>
                  <a:pt x="31" y="85"/>
                </a:cubicBezTo>
                <a:cubicBezTo>
                  <a:pt x="29" y="85"/>
                  <a:pt x="28" y="84"/>
                  <a:pt x="27" y="83"/>
                </a:cubicBezTo>
                <a:cubicBezTo>
                  <a:pt x="27" y="82"/>
                  <a:pt x="27" y="81"/>
                  <a:pt x="27" y="80"/>
                </a:cubicBezTo>
                <a:cubicBezTo>
                  <a:pt x="28" y="79"/>
                  <a:pt x="28" y="78"/>
                  <a:pt x="29" y="78"/>
                </a:cubicBezTo>
                <a:cubicBezTo>
                  <a:pt x="31" y="77"/>
                  <a:pt x="32" y="77"/>
                  <a:pt x="33" y="76"/>
                </a:cubicBezTo>
                <a:cubicBezTo>
                  <a:pt x="34" y="76"/>
                  <a:pt x="36" y="76"/>
                  <a:pt x="37" y="76"/>
                </a:cubicBezTo>
                <a:cubicBezTo>
                  <a:pt x="38" y="77"/>
                  <a:pt x="39" y="77"/>
                  <a:pt x="39" y="78"/>
                </a:cubicBezTo>
                <a:cubicBezTo>
                  <a:pt x="40" y="80"/>
                  <a:pt x="41" y="81"/>
                  <a:pt x="40" y="82"/>
                </a:cubicBezTo>
                <a:cubicBezTo>
                  <a:pt x="40" y="83"/>
                  <a:pt x="39" y="83"/>
                  <a:pt x="38" y="84"/>
                </a:cubicBezTo>
                <a:cubicBezTo>
                  <a:pt x="36" y="84"/>
                  <a:pt x="35" y="85"/>
                  <a:pt x="34" y="86"/>
                </a:cubicBezTo>
                <a:close/>
                <a:moveTo>
                  <a:pt x="35" y="100"/>
                </a:moveTo>
                <a:cubicBezTo>
                  <a:pt x="34" y="99"/>
                  <a:pt x="34" y="98"/>
                  <a:pt x="34" y="96"/>
                </a:cubicBezTo>
                <a:cubicBezTo>
                  <a:pt x="35" y="94"/>
                  <a:pt x="37" y="94"/>
                  <a:pt x="39" y="95"/>
                </a:cubicBezTo>
                <a:cubicBezTo>
                  <a:pt x="39" y="95"/>
                  <a:pt x="40" y="96"/>
                  <a:pt x="41" y="97"/>
                </a:cubicBezTo>
                <a:cubicBezTo>
                  <a:pt x="41" y="98"/>
                  <a:pt x="41" y="99"/>
                  <a:pt x="40" y="100"/>
                </a:cubicBezTo>
                <a:cubicBezTo>
                  <a:pt x="40" y="101"/>
                  <a:pt x="39" y="101"/>
                  <a:pt x="38" y="101"/>
                </a:cubicBezTo>
                <a:cubicBezTo>
                  <a:pt x="37" y="101"/>
                  <a:pt x="36" y="100"/>
                  <a:pt x="35" y="100"/>
                </a:cubicBezTo>
                <a:close/>
                <a:moveTo>
                  <a:pt x="77" y="80"/>
                </a:moveTo>
                <a:cubicBezTo>
                  <a:pt x="78" y="81"/>
                  <a:pt x="78" y="82"/>
                  <a:pt x="79" y="82"/>
                </a:cubicBezTo>
                <a:cubicBezTo>
                  <a:pt x="79" y="83"/>
                  <a:pt x="79" y="84"/>
                  <a:pt x="80" y="84"/>
                </a:cubicBezTo>
                <a:cubicBezTo>
                  <a:pt x="80" y="85"/>
                  <a:pt x="81" y="86"/>
                  <a:pt x="81" y="87"/>
                </a:cubicBezTo>
                <a:cubicBezTo>
                  <a:pt x="82" y="87"/>
                  <a:pt x="83" y="88"/>
                  <a:pt x="83" y="89"/>
                </a:cubicBezTo>
                <a:cubicBezTo>
                  <a:pt x="83" y="90"/>
                  <a:pt x="84" y="91"/>
                  <a:pt x="84" y="93"/>
                </a:cubicBezTo>
                <a:cubicBezTo>
                  <a:pt x="85" y="94"/>
                  <a:pt x="85" y="96"/>
                  <a:pt x="86" y="97"/>
                </a:cubicBezTo>
                <a:cubicBezTo>
                  <a:pt x="86" y="99"/>
                  <a:pt x="86" y="100"/>
                  <a:pt x="86" y="101"/>
                </a:cubicBezTo>
                <a:cubicBezTo>
                  <a:pt x="85" y="103"/>
                  <a:pt x="85" y="104"/>
                  <a:pt x="83" y="105"/>
                </a:cubicBezTo>
                <a:cubicBezTo>
                  <a:pt x="83" y="108"/>
                  <a:pt x="81" y="110"/>
                  <a:pt x="78" y="111"/>
                </a:cubicBezTo>
                <a:cubicBezTo>
                  <a:pt x="77" y="112"/>
                  <a:pt x="75" y="113"/>
                  <a:pt x="74" y="113"/>
                </a:cubicBezTo>
                <a:cubicBezTo>
                  <a:pt x="72" y="114"/>
                  <a:pt x="70" y="114"/>
                  <a:pt x="69" y="114"/>
                </a:cubicBezTo>
                <a:cubicBezTo>
                  <a:pt x="68" y="114"/>
                  <a:pt x="67" y="115"/>
                  <a:pt x="66" y="115"/>
                </a:cubicBezTo>
                <a:cubicBezTo>
                  <a:pt x="65" y="115"/>
                  <a:pt x="64" y="115"/>
                  <a:pt x="63" y="115"/>
                </a:cubicBezTo>
                <a:cubicBezTo>
                  <a:pt x="61" y="115"/>
                  <a:pt x="59" y="114"/>
                  <a:pt x="57" y="112"/>
                </a:cubicBezTo>
                <a:cubicBezTo>
                  <a:pt x="56" y="111"/>
                  <a:pt x="55" y="110"/>
                  <a:pt x="54" y="109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3" y="107"/>
                  <a:pt x="53" y="107"/>
                  <a:pt x="53" y="106"/>
                </a:cubicBezTo>
                <a:cubicBezTo>
                  <a:pt x="52" y="106"/>
                  <a:pt x="51" y="105"/>
                  <a:pt x="51" y="103"/>
                </a:cubicBezTo>
                <a:cubicBezTo>
                  <a:pt x="50" y="102"/>
                  <a:pt x="50" y="101"/>
                  <a:pt x="49" y="100"/>
                </a:cubicBezTo>
                <a:cubicBezTo>
                  <a:pt x="49" y="98"/>
                  <a:pt x="49" y="96"/>
                  <a:pt x="49" y="94"/>
                </a:cubicBezTo>
                <a:cubicBezTo>
                  <a:pt x="50" y="92"/>
                  <a:pt x="50" y="91"/>
                  <a:pt x="52" y="89"/>
                </a:cubicBezTo>
                <a:cubicBezTo>
                  <a:pt x="52" y="88"/>
                  <a:pt x="53" y="87"/>
                  <a:pt x="54" y="86"/>
                </a:cubicBezTo>
                <a:cubicBezTo>
                  <a:pt x="54" y="85"/>
                  <a:pt x="55" y="84"/>
                  <a:pt x="56" y="82"/>
                </a:cubicBezTo>
                <a:cubicBezTo>
                  <a:pt x="58" y="80"/>
                  <a:pt x="61" y="79"/>
                  <a:pt x="63" y="78"/>
                </a:cubicBezTo>
                <a:cubicBezTo>
                  <a:pt x="65" y="78"/>
                  <a:pt x="67" y="78"/>
                  <a:pt x="69" y="78"/>
                </a:cubicBezTo>
                <a:cubicBezTo>
                  <a:pt x="70" y="79"/>
                  <a:pt x="70" y="79"/>
                  <a:pt x="71" y="79"/>
                </a:cubicBezTo>
                <a:cubicBezTo>
                  <a:pt x="72" y="79"/>
                  <a:pt x="73" y="79"/>
                  <a:pt x="74" y="79"/>
                </a:cubicBezTo>
                <a:cubicBezTo>
                  <a:pt x="74" y="79"/>
                  <a:pt x="75" y="80"/>
                  <a:pt x="75" y="80"/>
                </a:cubicBezTo>
                <a:cubicBezTo>
                  <a:pt x="76" y="80"/>
                  <a:pt x="76" y="80"/>
                  <a:pt x="77" y="80"/>
                </a:cubicBezTo>
                <a:close/>
                <a:moveTo>
                  <a:pt x="83" y="20"/>
                </a:moveTo>
                <a:cubicBezTo>
                  <a:pt x="83" y="21"/>
                  <a:pt x="83" y="22"/>
                  <a:pt x="83" y="22"/>
                </a:cubicBezTo>
                <a:cubicBezTo>
                  <a:pt x="83" y="23"/>
                  <a:pt x="83" y="24"/>
                  <a:pt x="83" y="25"/>
                </a:cubicBezTo>
                <a:cubicBezTo>
                  <a:pt x="81" y="26"/>
                  <a:pt x="80" y="27"/>
                  <a:pt x="80" y="27"/>
                </a:cubicBezTo>
                <a:cubicBezTo>
                  <a:pt x="80" y="28"/>
                  <a:pt x="79" y="28"/>
                  <a:pt x="79" y="28"/>
                </a:cubicBezTo>
                <a:cubicBezTo>
                  <a:pt x="77" y="28"/>
                  <a:pt x="76" y="29"/>
                  <a:pt x="75" y="29"/>
                </a:cubicBezTo>
                <a:cubicBezTo>
                  <a:pt x="74" y="30"/>
                  <a:pt x="72" y="30"/>
                  <a:pt x="71" y="30"/>
                </a:cubicBezTo>
                <a:cubicBezTo>
                  <a:pt x="70" y="30"/>
                  <a:pt x="69" y="31"/>
                  <a:pt x="68" y="31"/>
                </a:cubicBezTo>
                <a:cubicBezTo>
                  <a:pt x="67" y="31"/>
                  <a:pt x="66" y="31"/>
                  <a:pt x="65" y="30"/>
                </a:cubicBezTo>
                <a:cubicBezTo>
                  <a:pt x="65" y="30"/>
                  <a:pt x="64" y="30"/>
                  <a:pt x="63" y="31"/>
                </a:cubicBezTo>
                <a:cubicBezTo>
                  <a:pt x="59" y="30"/>
                  <a:pt x="56" y="28"/>
                  <a:pt x="53" y="25"/>
                </a:cubicBezTo>
                <a:cubicBezTo>
                  <a:pt x="51" y="22"/>
                  <a:pt x="51" y="18"/>
                  <a:pt x="52" y="14"/>
                </a:cubicBezTo>
                <a:cubicBezTo>
                  <a:pt x="54" y="12"/>
                  <a:pt x="55" y="10"/>
                  <a:pt x="56" y="10"/>
                </a:cubicBezTo>
                <a:cubicBezTo>
                  <a:pt x="57" y="9"/>
                  <a:pt x="57" y="8"/>
                  <a:pt x="58" y="7"/>
                </a:cubicBezTo>
                <a:cubicBezTo>
                  <a:pt x="60" y="5"/>
                  <a:pt x="63" y="4"/>
                  <a:pt x="66" y="2"/>
                </a:cubicBezTo>
                <a:cubicBezTo>
                  <a:pt x="68" y="1"/>
                  <a:pt x="72" y="0"/>
                  <a:pt x="76" y="1"/>
                </a:cubicBezTo>
                <a:cubicBezTo>
                  <a:pt x="77" y="2"/>
                  <a:pt x="78" y="3"/>
                  <a:pt x="79" y="4"/>
                </a:cubicBezTo>
                <a:cubicBezTo>
                  <a:pt x="80" y="5"/>
                  <a:pt x="81" y="6"/>
                  <a:pt x="82" y="7"/>
                </a:cubicBezTo>
                <a:cubicBezTo>
                  <a:pt x="82" y="8"/>
                  <a:pt x="83" y="9"/>
                  <a:pt x="83" y="9"/>
                </a:cubicBezTo>
                <a:cubicBezTo>
                  <a:pt x="83" y="10"/>
                  <a:pt x="84" y="11"/>
                  <a:pt x="84" y="12"/>
                </a:cubicBezTo>
                <a:cubicBezTo>
                  <a:pt x="84" y="13"/>
                  <a:pt x="84" y="14"/>
                  <a:pt x="84" y="15"/>
                </a:cubicBezTo>
                <a:cubicBezTo>
                  <a:pt x="84" y="16"/>
                  <a:pt x="84" y="16"/>
                  <a:pt x="84" y="17"/>
                </a:cubicBezTo>
                <a:cubicBezTo>
                  <a:pt x="84" y="18"/>
                  <a:pt x="84" y="18"/>
                  <a:pt x="84" y="19"/>
                </a:cubicBezTo>
                <a:cubicBezTo>
                  <a:pt x="84" y="20"/>
                  <a:pt x="84" y="20"/>
                  <a:pt x="83" y="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5;p2"/>
          <p:cNvSpPr/>
          <p:nvPr/>
        </p:nvSpPr>
        <p:spPr>
          <a:xfrm rot="1237129">
            <a:off x="-25312" y="4528163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651701" y="642513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7;p2"/>
          <p:cNvSpPr/>
          <p:nvPr/>
        </p:nvSpPr>
        <p:spPr>
          <a:xfrm rot="-8829273">
            <a:off x="8283138" y="3767451"/>
            <a:ext cx="453012" cy="1613845"/>
          </a:xfrm>
          <a:custGeom>
            <a:avLst/>
            <a:gdLst/>
            <a:ahLst/>
            <a:cxnLst/>
            <a:rect l="l" t="t" r="r" b="b"/>
            <a:pathLst>
              <a:path w="637" h="2263" extrusionOk="0">
                <a:moveTo>
                  <a:pt x="505" y="1002"/>
                </a:moveTo>
                <a:lnTo>
                  <a:pt x="505" y="1002"/>
                </a:lnTo>
                <a:cubicBezTo>
                  <a:pt x="482" y="963"/>
                  <a:pt x="451" y="924"/>
                  <a:pt x="414" y="891"/>
                </a:cubicBezTo>
                <a:lnTo>
                  <a:pt x="414" y="891"/>
                </a:lnTo>
                <a:cubicBezTo>
                  <a:pt x="419" y="857"/>
                  <a:pt x="421" y="825"/>
                  <a:pt x="422" y="795"/>
                </a:cubicBezTo>
                <a:lnTo>
                  <a:pt x="422" y="795"/>
                </a:lnTo>
                <a:cubicBezTo>
                  <a:pt x="430" y="523"/>
                  <a:pt x="366" y="253"/>
                  <a:pt x="237" y="15"/>
                </a:cubicBezTo>
                <a:lnTo>
                  <a:pt x="237" y="15"/>
                </a:lnTo>
                <a:cubicBezTo>
                  <a:pt x="231" y="4"/>
                  <a:pt x="217" y="0"/>
                  <a:pt x="207" y="6"/>
                </a:cubicBezTo>
                <a:lnTo>
                  <a:pt x="207" y="6"/>
                </a:lnTo>
                <a:cubicBezTo>
                  <a:pt x="196" y="12"/>
                  <a:pt x="192" y="25"/>
                  <a:pt x="197" y="36"/>
                </a:cubicBezTo>
                <a:lnTo>
                  <a:pt x="197" y="36"/>
                </a:lnTo>
                <a:cubicBezTo>
                  <a:pt x="323" y="268"/>
                  <a:pt x="385" y="530"/>
                  <a:pt x="377" y="793"/>
                </a:cubicBezTo>
                <a:lnTo>
                  <a:pt x="377" y="793"/>
                </a:lnTo>
                <a:cubicBezTo>
                  <a:pt x="376" y="814"/>
                  <a:pt x="375" y="836"/>
                  <a:pt x="373" y="859"/>
                </a:cubicBezTo>
                <a:lnTo>
                  <a:pt x="373" y="859"/>
                </a:lnTo>
                <a:cubicBezTo>
                  <a:pt x="322" y="824"/>
                  <a:pt x="262" y="802"/>
                  <a:pt x="197" y="807"/>
                </a:cubicBezTo>
                <a:lnTo>
                  <a:pt x="197" y="807"/>
                </a:lnTo>
                <a:cubicBezTo>
                  <a:pt x="125" y="813"/>
                  <a:pt x="56" y="865"/>
                  <a:pt x="25" y="938"/>
                </a:cubicBezTo>
                <a:lnTo>
                  <a:pt x="25" y="938"/>
                </a:lnTo>
                <a:cubicBezTo>
                  <a:pt x="0" y="997"/>
                  <a:pt x="6" y="1056"/>
                  <a:pt x="42" y="1099"/>
                </a:cubicBezTo>
                <a:lnTo>
                  <a:pt x="42" y="1099"/>
                </a:lnTo>
                <a:cubicBezTo>
                  <a:pt x="71" y="1134"/>
                  <a:pt x="114" y="1153"/>
                  <a:pt x="164" y="1154"/>
                </a:cubicBezTo>
                <a:lnTo>
                  <a:pt x="164" y="1154"/>
                </a:lnTo>
                <a:cubicBezTo>
                  <a:pt x="227" y="1155"/>
                  <a:pt x="291" y="1127"/>
                  <a:pt x="332" y="1082"/>
                </a:cubicBezTo>
                <a:lnTo>
                  <a:pt x="332" y="1082"/>
                </a:lnTo>
                <a:cubicBezTo>
                  <a:pt x="369" y="1041"/>
                  <a:pt x="390" y="992"/>
                  <a:pt x="403" y="943"/>
                </a:cubicBezTo>
                <a:lnTo>
                  <a:pt x="403" y="943"/>
                </a:lnTo>
                <a:cubicBezTo>
                  <a:pt x="428" y="968"/>
                  <a:pt x="450" y="997"/>
                  <a:pt x="467" y="1025"/>
                </a:cubicBezTo>
                <a:lnTo>
                  <a:pt x="467" y="1025"/>
                </a:lnTo>
                <a:cubicBezTo>
                  <a:pt x="567" y="1192"/>
                  <a:pt x="590" y="1418"/>
                  <a:pt x="529" y="1644"/>
                </a:cubicBezTo>
                <a:lnTo>
                  <a:pt x="529" y="1644"/>
                </a:lnTo>
                <a:cubicBezTo>
                  <a:pt x="475" y="1850"/>
                  <a:pt x="362" y="2034"/>
                  <a:pt x="255" y="2190"/>
                </a:cubicBezTo>
                <a:lnTo>
                  <a:pt x="255" y="2190"/>
                </a:lnTo>
                <a:cubicBezTo>
                  <a:pt x="250" y="2139"/>
                  <a:pt x="246" y="2070"/>
                  <a:pt x="244" y="2042"/>
                </a:cubicBezTo>
                <a:lnTo>
                  <a:pt x="244" y="2042"/>
                </a:lnTo>
                <a:cubicBezTo>
                  <a:pt x="244" y="2030"/>
                  <a:pt x="234" y="2020"/>
                  <a:pt x="221" y="2020"/>
                </a:cubicBezTo>
                <a:lnTo>
                  <a:pt x="221" y="2020"/>
                </a:lnTo>
                <a:cubicBezTo>
                  <a:pt x="209" y="2021"/>
                  <a:pt x="199" y="2032"/>
                  <a:pt x="200" y="2044"/>
                </a:cubicBezTo>
                <a:lnTo>
                  <a:pt x="200" y="2044"/>
                </a:lnTo>
                <a:cubicBezTo>
                  <a:pt x="201" y="2085"/>
                  <a:pt x="210" y="2203"/>
                  <a:pt x="217" y="2243"/>
                </a:cubicBezTo>
                <a:lnTo>
                  <a:pt x="217" y="2243"/>
                </a:lnTo>
                <a:cubicBezTo>
                  <a:pt x="218" y="2250"/>
                  <a:pt x="222" y="2256"/>
                  <a:pt x="228" y="2259"/>
                </a:cubicBezTo>
                <a:lnTo>
                  <a:pt x="228" y="2259"/>
                </a:lnTo>
                <a:cubicBezTo>
                  <a:pt x="231" y="2261"/>
                  <a:pt x="235" y="2262"/>
                  <a:pt x="239" y="2262"/>
                </a:cubicBezTo>
                <a:lnTo>
                  <a:pt x="239" y="2262"/>
                </a:lnTo>
                <a:cubicBezTo>
                  <a:pt x="242" y="2262"/>
                  <a:pt x="244" y="2261"/>
                  <a:pt x="247" y="2261"/>
                </a:cubicBezTo>
                <a:lnTo>
                  <a:pt x="247" y="2261"/>
                </a:lnTo>
                <a:cubicBezTo>
                  <a:pt x="250" y="2260"/>
                  <a:pt x="253" y="2258"/>
                  <a:pt x="255" y="2257"/>
                </a:cubicBezTo>
                <a:lnTo>
                  <a:pt x="259" y="2255"/>
                </a:lnTo>
                <a:lnTo>
                  <a:pt x="259" y="2255"/>
                </a:lnTo>
                <a:cubicBezTo>
                  <a:pt x="299" y="2238"/>
                  <a:pt x="415" y="2196"/>
                  <a:pt x="456" y="2183"/>
                </a:cubicBezTo>
                <a:lnTo>
                  <a:pt x="456" y="2183"/>
                </a:lnTo>
                <a:cubicBezTo>
                  <a:pt x="468" y="2179"/>
                  <a:pt x="474" y="2166"/>
                  <a:pt x="470" y="2154"/>
                </a:cubicBezTo>
                <a:lnTo>
                  <a:pt x="470" y="2154"/>
                </a:lnTo>
                <a:cubicBezTo>
                  <a:pt x="466" y="2142"/>
                  <a:pt x="453" y="2136"/>
                  <a:pt x="441" y="2140"/>
                </a:cubicBezTo>
                <a:lnTo>
                  <a:pt x="441" y="2140"/>
                </a:lnTo>
                <a:cubicBezTo>
                  <a:pt x="417" y="2148"/>
                  <a:pt x="361" y="2168"/>
                  <a:pt x="312" y="2187"/>
                </a:cubicBezTo>
                <a:lnTo>
                  <a:pt x="312" y="2187"/>
                </a:lnTo>
                <a:cubicBezTo>
                  <a:pt x="415" y="2034"/>
                  <a:pt x="520" y="1855"/>
                  <a:pt x="573" y="1656"/>
                </a:cubicBezTo>
                <a:lnTo>
                  <a:pt x="573" y="1656"/>
                </a:lnTo>
                <a:cubicBezTo>
                  <a:pt x="636" y="1417"/>
                  <a:pt x="611" y="1179"/>
                  <a:pt x="505" y="1002"/>
                </a:cubicBezTo>
                <a:close/>
                <a:moveTo>
                  <a:pt x="299" y="1052"/>
                </a:moveTo>
                <a:lnTo>
                  <a:pt x="299" y="1052"/>
                </a:lnTo>
                <a:cubicBezTo>
                  <a:pt x="267" y="1088"/>
                  <a:pt x="214" y="1111"/>
                  <a:pt x="165" y="1109"/>
                </a:cubicBezTo>
                <a:lnTo>
                  <a:pt x="165" y="1109"/>
                </a:lnTo>
                <a:cubicBezTo>
                  <a:pt x="139" y="1109"/>
                  <a:pt x="103" y="1102"/>
                  <a:pt x="77" y="1070"/>
                </a:cubicBezTo>
                <a:lnTo>
                  <a:pt x="77" y="1070"/>
                </a:lnTo>
                <a:cubicBezTo>
                  <a:pt x="52" y="1040"/>
                  <a:pt x="48" y="998"/>
                  <a:pt x="66" y="955"/>
                </a:cubicBezTo>
                <a:lnTo>
                  <a:pt x="66" y="955"/>
                </a:lnTo>
                <a:cubicBezTo>
                  <a:pt x="90" y="898"/>
                  <a:pt x="146" y="856"/>
                  <a:pt x="201" y="852"/>
                </a:cubicBezTo>
                <a:lnTo>
                  <a:pt x="201" y="852"/>
                </a:lnTo>
                <a:cubicBezTo>
                  <a:pt x="205" y="851"/>
                  <a:pt x="210" y="851"/>
                  <a:pt x="215" y="851"/>
                </a:cubicBezTo>
                <a:lnTo>
                  <a:pt x="215" y="851"/>
                </a:lnTo>
                <a:cubicBezTo>
                  <a:pt x="270" y="851"/>
                  <a:pt x="321" y="874"/>
                  <a:pt x="365" y="908"/>
                </a:cubicBezTo>
                <a:lnTo>
                  <a:pt x="365" y="908"/>
                </a:lnTo>
                <a:cubicBezTo>
                  <a:pt x="355" y="960"/>
                  <a:pt x="336" y="1011"/>
                  <a:pt x="299" y="105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3" name="Google Shape;223;p24"/>
          <p:cNvSpPr/>
          <p:nvPr/>
        </p:nvSpPr>
        <p:spPr>
          <a:xfrm rot="-760893">
            <a:off x="8687067" y="3502192"/>
            <a:ext cx="329152" cy="584938"/>
          </a:xfrm>
          <a:custGeom>
            <a:avLst/>
            <a:gdLst/>
            <a:ahLst/>
            <a:cxnLst/>
            <a:rect l="l" t="t" r="r" b="b"/>
            <a:pathLst>
              <a:path w="118" h="210" extrusionOk="0">
                <a:moveTo>
                  <a:pt x="31" y="87"/>
                </a:moveTo>
                <a:cubicBezTo>
                  <a:pt x="32" y="86"/>
                  <a:pt x="33" y="85"/>
                  <a:pt x="34" y="85"/>
                </a:cubicBezTo>
                <a:cubicBezTo>
                  <a:pt x="35" y="84"/>
                  <a:pt x="36" y="83"/>
                  <a:pt x="37" y="82"/>
                </a:cubicBezTo>
                <a:cubicBezTo>
                  <a:pt x="38" y="81"/>
                  <a:pt x="39" y="80"/>
                  <a:pt x="40" y="80"/>
                </a:cubicBezTo>
                <a:cubicBezTo>
                  <a:pt x="40" y="79"/>
                  <a:pt x="41" y="79"/>
                  <a:pt x="42" y="79"/>
                </a:cubicBezTo>
                <a:cubicBezTo>
                  <a:pt x="46" y="77"/>
                  <a:pt x="49" y="76"/>
                  <a:pt x="51" y="76"/>
                </a:cubicBezTo>
                <a:cubicBezTo>
                  <a:pt x="53" y="75"/>
                  <a:pt x="56" y="74"/>
                  <a:pt x="58" y="73"/>
                </a:cubicBezTo>
                <a:cubicBezTo>
                  <a:pt x="60" y="73"/>
                  <a:pt x="61" y="73"/>
                  <a:pt x="62" y="72"/>
                </a:cubicBezTo>
                <a:cubicBezTo>
                  <a:pt x="63" y="72"/>
                  <a:pt x="63" y="72"/>
                  <a:pt x="64" y="73"/>
                </a:cubicBezTo>
                <a:cubicBezTo>
                  <a:pt x="66" y="72"/>
                  <a:pt x="67" y="72"/>
                  <a:pt x="68" y="71"/>
                </a:cubicBezTo>
                <a:cubicBezTo>
                  <a:pt x="69" y="71"/>
                  <a:pt x="71" y="71"/>
                  <a:pt x="72" y="71"/>
                </a:cubicBezTo>
                <a:cubicBezTo>
                  <a:pt x="73" y="71"/>
                  <a:pt x="73" y="71"/>
                  <a:pt x="74" y="71"/>
                </a:cubicBezTo>
                <a:cubicBezTo>
                  <a:pt x="75" y="71"/>
                  <a:pt x="76" y="71"/>
                  <a:pt x="76" y="72"/>
                </a:cubicBezTo>
                <a:cubicBezTo>
                  <a:pt x="77" y="71"/>
                  <a:pt x="78" y="71"/>
                  <a:pt x="78" y="72"/>
                </a:cubicBezTo>
                <a:cubicBezTo>
                  <a:pt x="79" y="73"/>
                  <a:pt x="79" y="73"/>
                  <a:pt x="80" y="73"/>
                </a:cubicBezTo>
                <a:cubicBezTo>
                  <a:pt x="81" y="74"/>
                  <a:pt x="81" y="74"/>
                  <a:pt x="82" y="74"/>
                </a:cubicBezTo>
                <a:cubicBezTo>
                  <a:pt x="84" y="74"/>
                  <a:pt x="84" y="75"/>
                  <a:pt x="85" y="76"/>
                </a:cubicBezTo>
                <a:cubicBezTo>
                  <a:pt x="87" y="76"/>
                  <a:pt x="88" y="77"/>
                  <a:pt x="88" y="78"/>
                </a:cubicBezTo>
                <a:cubicBezTo>
                  <a:pt x="90" y="79"/>
                  <a:pt x="91" y="80"/>
                  <a:pt x="91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3" y="80"/>
                  <a:pt x="94" y="81"/>
                  <a:pt x="95" y="82"/>
                </a:cubicBezTo>
                <a:cubicBezTo>
                  <a:pt x="95" y="83"/>
                  <a:pt x="96" y="83"/>
                  <a:pt x="97" y="84"/>
                </a:cubicBezTo>
                <a:cubicBezTo>
                  <a:pt x="98" y="86"/>
                  <a:pt x="99" y="87"/>
                  <a:pt x="101" y="88"/>
                </a:cubicBezTo>
                <a:cubicBezTo>
                  <a:pt x="102" y="89"/>
                  <a:pt x="103" y="91"/>
                  <a:pt x="104" y="93"/>
                </a:cubicBezTo>
                <a:cubicBezTo>
                  <a:pt x="105" y="96"/>
                  <a:pt x="105" y="100"/>
                  <a:pt x="106" y="103"/>
                </a:cubicBezTo>
                <a:cubicBezTo>
                  <a:pt x="106" y="107"/>
                  <a:pt x="106" y="110"/>
                  <a:pt x="106" y="114"/>
                </a:cubicBezTo>
                <a:cubicBezTo>
                  <a:pt x="106" y="118"/>
                  <a:pt x="107" y="121"/>
                  <a:pt x="108" y="122"/>
                </a:cubicBezTo>
                <a:cubicBezTo>
                  <a:pt x="109" y="124"/>
                  <a:pt x="109" y="126"/>
                  <a:pt x="109" y="128"/>
                </a:cubicBezTo>
                <a:cubicBezTo>
                  <a:pt x="109" y="130"/>
                  <a:pt x="109" y="132"/>
                  <a:pt x="109" y="134"/>
                </a:cubicBezTo>
                <a:cubicBezTo>
                  <a:pt x="109" y="136"/>
                  <a:pt x="109" y="137"/>
                  <a:pt x="110" y="138"/>
                </a:cubicBezTo>
                <a:cubicBezTo>
                  <a:pt x="110" y="140"/>
                  <a:pt x="110" y="142"/>
                  <a:pt x="110" y="144"/>
                </a:cubicBezTo>
                <a:cubicBezTo>
                  <a:pt x="111" y="146"/>
                  <a:pt x="111" y="148"/>
                  <a:pt x="112" y="151"/>
                </a:cubicBezTo>
                <a:cubicBezTo>
                  <a:pt x="112" y="153"/>
                  <a:pt x="112" y="154"/>
                  <a:pt x="112" y="156"/>
                </a:cubicBezTo>
                <a:cubicBezTo>
                  <a:pt x="112" y="158"/>
                  <a:pt x="112" y="159"/>
                  <a:pt x="112" y="161"/>
                </a:cubicBezTo>
                <a:cubicBezTo>
                  <a:pt x="112" y="163"/>
                  <a:pt x="112" y="165"/>
                  <a:pt x="112" y="166"/>
                </a:cubicBezTo>
                <a:cubicBezTo>
                  <a:pt x="112" y="168"/>
                  <a:pt x="112" y="169"/>
                  <a:pt x="112" y="170"/>
                </a:cubicBezTo>
                <a:cubicBezTo>
                  <a:pt x="112" y="172"/>
                  <a:pt x="112" y="174"/>
                  <a:pt x="111" y="176"/>
                </a:cubicBezTo>
                <a:cubicBezTo>
                  <a:pt x="111" y="177"/>
                  <a:pt x="110" y="179"/>
                  <a:pt x="109" y="180"/>
                </a:cubicBezTo>
                <a:cubicBezTo>
                  <a:pt x="107" y="185"/>
                  <a:pt x="103" y="190"/>
                  <a:pt x="98" y="194"/>
                </a:cubicBezTo>
                <a:cubicBezTo>
                  <a:pt x="92" y="197"/>
                  <a:pt x="87" y="201"/>
                  <a:pt x="82" y="204"/>
                </a:cubicBezTo>
                <a:cubicBezTo>
                  <a:pt x="81" y="204"/>
                  <a:pt x="80" y="204"/>
                  <a:pt x="79" y="204"/>
                </a:cubicBezTo>
                <a:cubicBezTo>
                  <a:pt x="79" y="204"/>
                  <a:pt x="78" y="204"/>
                  <a:pt x="77" y="205"/>
                </a:cubicBezTo>
                <a:cubicBezTo>
                  <a:pt x="77" y="205"/>
                  <a:pt x="76" y="205"/>
                  <a:pt x="76" y="206"/>
                </a:cubicBezTo>
                <a:cubicBezTo>
                  <a:pt x="75" y="206"/>
                  <a:pt x="74" y="206"/>
                  <a:pt x="73" y="206"/>
                </a:cubicBezTo>
                <a:cubicBezTo>
                  <a:pt x="71" y="206"/>
                  <a:pt x="69" y="207"/>
                  <a:pt x="67" y="208"/>
                </a:cubicBezTo>
                <a:cubicBezTo>
                  <a:pt x="65" y="209"/>
                  <a:pt x="62" y="209"/>
                  <a:pt x="60" y="209"/>
                </a:cubicBezTo>
                <a:cubicBezTo>
                  <a:pt x="59" y="210"/>
                  <a:pt x="58" y="210"/>
                  <a:pt x="56" y="210"/>
                </a:cubicBezTo>
                <a:cubicBezTo>
                  <a:pt x="55" y="209"/>
                  <a:pt x="54" y="209"/>
                  <a:pt x="52" y="208"/>
                </a:cubicBezTo>
                <a:cubicBezTo>
                  <a:pt x="50" y="206"/>
                  <a:pt x="47" y="205"/>
                  <a:pt x="46" y="205"/>
                </a:cubicBezTo>
                <a:cubicBezTo>
                  <a:pt x="44" y="206"/>
                  <a:pt x="42" y="205"/>
                  <a:pt x="40" y="204"/>
                </a:cubicBezTo>
                <a:cubicBezTo>
                  <a:pt x="40" y="204"/>
                  <a:pt x="40" y="203"/>
                  <a:pt x="39" y="203"/>
                </a:cubicBezTo>
                <a:cubicBezTo>
                  <a:pt x="39" y="202"/>
                  <a:pt x="38" y="202"/>
                  <a:pt x="38" y="202"/>
                </a:cubicBezTo>
                <a:cubicBezTo>
                  <a:pt x="37" y="200"/>
                  <a:pt x="36" y="199"/>
                  <a:pt x="34" y="198"/>
                </a:cubicBezTo>
                <a:cubicBezTo>
                  <a:pt x="33" y="197"/>
                  <a:pt x="32" y="196"/>
                  <a:pt x="31" y="194"/>
                </a:cubicBezTo>
                <a:cubicBezTo>
                  <a:pt x="30" y="194"/>
                  <a:pt x="29" y="194"/>
                  <a:pt x="29" y="194"/>
                </a:cubicBezTo>
                <a:cubicBezTo>
                  <a:pt x="29" y="193"/>
                  <a:pt x="28" y="192"/>
                  <a:pt x="28" y="192"/>
                </a:cubicBezTo>
                <a:cubicBezTo>
                  <a:pt x="27" y="191"/>
                  <a:pt x="26" y="190"/>
                  <a:pt x="26" y="190"/>
                </a:cubicBezTo>
                <a:cubicBezTo>
                  <a:pt x="25" y="189"/>
                  <a:pt x="25" y="188"/>
                  <a:pt x="25" y="187"/>
                </a:cubicBezTo>
                <a:cubicBezTo>
                  <a:pt x="23" y="185"/>
                  <a:pt x="21" y="182"/>
                  <a:pt x="20" y="180"/>
                </a:cubicBezTo>
                <a:cubicBezTo>
                  <a:pt x="19" y="177"/>
                  <a:pt x="17" y="175"/>
                  <a:pt x="16" y="173"/>
                </a:cubicBezTo>
                <a:cubicBezTo>
                  <a:pt x="16" y="171"/>
                  <a:pt x="16" y="170"/>
                  <a:pt x="15" y="169"/>
                </a:cubicBezTo>
                <a:cubicBezTo>
                  <a:pt x="15" y="169"/>
                  <a:pt x="14" y="168"/>
                  <a:pt x="15" y="167"/>
                </a:cubicBezTo>
                <a:cubicBezTo>
                  <a:pt x="14" y="164"/>
                  <a:pt x="13" y="161"/>
                  <a:pt x="12" y="159"/>
                </a:cubicBezTo>
                <a:cubicBezTo>
                  <a:pt x="11" y="156"/>
                  <a:pt x="11" y="154"/>
                  <a:pt x="11" y="152"/>
                </a:cubicBezTo>
                <a:cubicBezTo>
                  <a:pt x="11" y="151"/>
                  <a:pt x="10" y="150"/>
                  <a:pt x="10" y="149"/>
                </a:cubicBezTo>
                <a:cubicBezTo>
                  <a:pt x="10" y="148"/>
                  <a:pt x="10" y="147"/>
                  <a:pt x="10" y="146"/>
                </a:cubicBezTo>
                <a:cubicBezTo>
                  <a:pt x="8" y="144"/>
                  <a:pt x="8" y="142"/>
                  <a:pt x="8" y="139"/>
                </a:cubicBezTo>
                <a:cubicBezTo>
                  <a:pt x="9" y="137"/>
                  <a:pt x="8" y="135"/>
                  <a:pt x="8" y="133"/>
                </a:cubicBezTo>
                <a:cubicBezTo>
                  <a:pt x="7" y="132"/>
                  <a:pt x="6" y="131"/>
                  <a:pt x="6" y="129"/>
                </a:cubicBezTo>
                <a:cubicBezTo>
                  <a:pt x="6" y="128"/>
                  <a:pt x="6" y="127"/>
                  <a:pt x="6" y="126"/>
                </a:cubicBezTo>
                <a:cubicBezTo>
                  <a:pt x="6" y="124"/>
                  <a:pt x="5" y="121"/>
                  <a:pt x="4" y="120"/>
                </a:cubicBezTo>
                <a:cubicBezTo>
                  <a:pt x="3" y="118"/>
                  <a:pt x="3" y="116"/>
                  <a:pt x="2" y="114"/>
                </a:cubicBezTo>
                <a:cubicBezTo>
                  <a:pt x="1" y="113"/>
                  <a:pt x="1" y="112"/>
                  <a:pt x="1" y="110"/>
                </a:cubicBezTo>
                <a:cubicBezTo>
                  <a:pt x="1" y="109"/>
                  <a:pt x="1" y="107"/>
                  <a:pt x="0" y="106"/>
                </a:cubicBezTo>
                <a:cubicBezTo>
                  <a:pt x="1" y="105"/>
                  <a:pt x="1" y="103"/>
                  <a:pt x="1" y="102"/>
                </a:cubicBezTo>
                <a:cubicBezTo>
                  <a:pt x="2" y="101"/>
                  <a:pt x="2" y="101"/>
                  <a:pt x="2" y="100"/>
                </a:cubicBezTo>
                <a:cubicBezTo>
                  <a:pt x="2" y="97"/>
                  <a:pt x="2" y="95"/>
                  <a:pt x="3" y="94"/>
                </a:cubicBezTo>
                <a:cubicBezTo>
                  <a:pt x="4" y="92"/>
                  <a:pt x="5" y="90"/>
                  <a:pt x="5" y="89"/>
                </a:cubicBezTo>
                <a:cubicBezTo>
                  <a:pt x="6" y="86"/>
                  <a:pt x="6" y="84"/>
                  <a:pt x="6" y="83"/>
                </a:cubicBezTo>
                <a:cubicBezTo>
                  <a:pt x="7" y="81"/>
                  <a:pt x="7" y="80"/>
                  <a:pt x="8" y="79"/>
                </a:cubicBezTo>
                <a:cubicBezTo>
                  <a:pt x="8" y="78"/>
                  <a:pt x="8" y="76"/>
                  <a:pt x="9" y="75"/>
                </a:cubicBezTo>
                <a:cubicBezTo>
                  <a:pt x="10" y="74"/>
                  <a:pt x="10" y="73"/>
                  <a:pt x="11" y="72"/>
                </a:cubicBezTo>
                <a:cubicBezTo>
                  <a:pt x="11" y="70"/>
                  <a:pt x="12" y="68"/>
                  <a:pt x="13" y="68"/>
                </a:cubicBezTo>
                <a:cubicBezTo>
                  <a:pt x="13" y="67"/>
                  <a:pt x="14" y="66"/>
                  <a:pt x="13" y="64"/>
                </a:cubicBezTo>
                <a:cubicBezTo>
                  <a:pt x="14" y="61"/>
                  <a:pt x="15" y="58"/>
                  <a:pt x="16" y="56"/>
                </a:cubicBezTo>
                <a:cubicBezTo>
                  <a:pt x="18" y="53"/>
                  <a:pt x="19" y="51"/>
                  <a:pt x="19" y="48"/>
                </a:cubicBezTo>
                <a:cubicBezTo>
                  <a:pt x="21" y="44"/>
                  <a:pt x="22" y="40"/>
                  <a:pt x="24" y="36"/>
                </a:cubicBezTo>
                <a:cubicBezTo>
                  <a:pt x="24" y="34"/>
                  <a:pt x="24" y="33"/>
                  <a:pt x="25" y="32"/>
                </a:cubicBezTo>
                <a:cubicBezTo>
                  <a:pt x="26" y="32"/>
                  <a:pt x="26" y="31"/>
                  <a:pt x="26" y="29"/>
                </a:cubicBezTo>
                <a:cubicBezTo>
                  <a:pt x="27" y="27"/>
                  <a:pt x="29" y="25"/>
                  <a:pt x="30" y="23"/>
                </a:cubicBezTo>
                <a:cubicBezTo>
                  <a:pt x="31" y="21"/>
                  <a:pt x="33" y="20"/>
                  <a:pt x="35" y="18"/>
                </a:cubicBezTo>
                <a:cubicBezTo>
                  <a:pt x="35" y="17"/>
                  <a:pt x="36" y="17"/>
                  <a:pt x="36" y="16"/>
                </a:cubicBezTo>
                <a:cubicBezTo>
                  <a:pt x="37" y="15"/>
                  <a:pt x="38" y="15"/>
                  <a:pt x="38" y="14"/>
                </a:cubicBezTo>
                <a:cubicBezTo>
                  <a:pt x="39" y="13"/>
                  <a:pt x="40" y="13"/>
                  <a:pt x="41" y="12"/>
                </a:cubicBezTo>
                <a:cubicBezTo>
                  <a:pt x="42" y="11"/>
                  <a:pt x="42" y="11"/>
                  <a:pt x="43" y="10"/>
                </a:cubicBezTo>
                <a:cubicBezTo>
                  <a:pt x="44" y="9"/>
                  <a:pt x="45" y="8"/>
                  <a:pt x="46" y="8"/>
                </a:cubicBezTo>
                <a:cubicBezTo>
                  <a:pt x="46" y="7"/>
                  <a:pt x="47" y="7"/>
                  <a:pt x="47" y="7"/>
                </a:cubicBezTo>
                <a:cubicBezTo>
                  <a:pt x="49" y="6"/>
                  <a:pt x="50" y="5"/>
                  <a:pt x="50" y="5"/>
                </a:cubicBezTo>
                <a:cubicBezTo>
                  <a:pt x="50" y="5"/>
                  <a:pt x="51" y="5"/>
                  <a:pt x="51" y="5"/>
                </a:cubicBezTo>
                <a:cubicBezTo>
                  <a:pt x="51" y="5"/>
                  <a:pt x="52" y="4"/>
                  <a:pt x="52" y="4"/>
                </a:cubicBezTo>
                <a:cubicBezTo>
                  <a:pt x="53" y="4"/>
                  <a:pt x="54" y="4"/>
                  <a:pt x="55" y="3"/>
                </a:cubicBezTo>
                <a:cubicBezTo>
                  <a:pt x="55" y="3"/>
                  <a:pt x="56" y="3"/>
                  <a:pt x="57" y="3"/>
                </a:cubicBezTo>
                <a:cubicBezTo>
                  <a:pt x="58" y="2"/>
                  <a:pt x="58" y="2"/>
                  <a:pt x="59" y="2"/>
                </a:cubicBezTo>
                <a:cubicBezTo>
                  <a:pt x="60" y="1"/>
                  <a:pt x="60" y="1"/>
                  <a:pt x="61" y="1"/>
                </a:cubicBezTo>
                <a:cubicBezTo>
                  <a:pt x="62" y="1"/>
                  <a:pt x="63" y="1"/>
                  <a:pt x="63" y="1"/>
                </a:cubicBezTo>
                <a:cubicBezTo>
                  <a:pt x="65" y="0"/>
                  <a:pt x="67" y="0"/>
                  <a:pt x="69" y="1"/>
                </a:cubicBezTo>
                <a:cubicBezTo>
                  <a:pt x="70" y="2"/>
                  <a:pt x="72" y="2"/>
                  <a:pt x="74" y="2"/>
                </a:cubicBezTo>
                <a:cubicBezTo>
                  <a:pt x="77" y="2"/>
                  <a:pt x="77" y="2"/>
                  <a:pt x="77" y="2"/>
                </a:cubicBezTo>
                <a:cubicBezTo>
                  <a:pt x="79" y="2"/>
                  <a:pt x="80" y="3"/>
                  <a:pt x="81" y="3"/>
                </a:cubicBezTo>
                <a:cubicBezTo>
                  <a:pt x="81" y="4"/>
                  <a:pt x="82" y="4"/>
                  <a:pt x="83" y="4"/>
                </a:cubicBezTo>
                <a:cubicBezTo>
                  <a:pt x="85" y="5"/>
                  <a:pt x="87" y="7"/>
                  <a:pt x="88" y="8"/>
                </a:cubicBezTo>
                <a:cubicBezTo>
                  <a:pt x="90" y="9"/>
                  <a:pt x="92" y="11"/>
                  <a:pt x="93" y="13"/>
                </a:cubicBezTo>
                <a:cubicBezTo>
                  <a:pt x="94" y="14"/>
                  <a:pt x="95" y="15"/>
                  <a:pt x="96" y="16"/>
                </a:cubicBezTo>
                <a:cubicBezTo>
                  <a:pt x="98" y="18"/>
                  <a:pt x="98" y="19"/>
                  <a:pt x="99" y="21"/>
                </a:cubicBezTo>
                <a:cubicBezTo>
                  <a:pt x="100" y="23"/>
                  <a:pt x="100" y="24"/>
                  <a:pt x="101" y="25"/>
                </a:cubicBezTo>
                <a:cubicBezTo>
                  <a:pt x="102" y="26"/>
                  <a:pt x="104" y="27"/>
                  <a:pt x="105" y="27"/>
                </a:cubicBezTo>
                <a:cubicBezTo>
                  <a:pt x="107" y="27"/>
                  <a:pt x="107" y="29"/>
                  <a:pt x="108" y="31"/>
                </a:cubicBezTo>
                <a:cubicBezTo>
                  <a:pt x="108" y="33"/>
                  <a:pt x="108" y="35"/>
                  <a:pt x="108" y="36"/>
                </a:cubicBezTo>
                <a:cubicBezTo>
                  <a:pt x="108" y="38"/>
                  <a:pt x="108" y="40"/>
                  <a:pt x="107" y="41"/>
                </a:cubicBezTo>
                <a:cubicBezTo>
                  <a:pt x="106" y="42"/>
                  <a:pt x="105" y="44"/>
                  <a:pt x="105" y="45"/>
                </a:cubicBezTo>
                <a:cubicBezTo>
                  <a:pt x="103" y="47"/>
                  <a:pt x="102" y="49"/>
                  <a:pt x="100" y="51"/>
                </a:cubicBezTo>
                <a:cubicBezTo>
                  <a:pt x="97" y="52"/>
                  <a:pt x="95" y="54"/>
                  <a:pt x="92" y="55"/>
                </a:cubicBezTo>
                <a:cubicBezTo>
                  <a:pt x="91" y="56"/>
                  <a:pt x="90" y="57"/>
                  <a:pt x="89" y="57"/>
                </a:cubicBezTo>
                <a:cubicBezTo>
                  <a:pt x="87" y="58"/>
                  <a:pt x="86" y="58"/>
                  <a:pt x="85" y="58"/>
                </a:cubicBezTo>
                <a:cubicBezTo>
                  <a:pt x="84" y="58"/>
                  <a:pt x="84" y="58"/>
                  <a:pt x="82" y="58"/>
                </a:cubicBezTo>
                <a:cubicBezTo>
                  <a:pt x="81" y="59"/>
                  <a:pt x="81" y="58"/>
                  <a:pt x="80" y="58"/>
                </a:cubicBezTo>
                <a:cubicBezTo>
                  <a:pt x="79" y="58"/>
                  <a:pt x="79" y="58"/>
                  <a:pt x="78" y="58"/>
                </a:cubicBezTo>
                <a:cubicBezTo>
                  <a:pt x="77" y="58"/>
                  <a:pt x="76" y="58"/>
                  <a:pt x="75" y="58"/>
                </a:cubicBezTo>
                <a:cubicBezTo>
                  <a:pt x="75" y="57"/>
                  <a:pt x="74" y="57"/>
                  <a:pt x="73" y="57"/>
                </a:cubicBezTo>
                <a:cubicBezTo>
                  <a:pt x="72" y="56"/>
                  <a:pt x="72" y="56"/>
                  <a:pt x="71" y="55"/>
                </a:cubicBezTo>
                <a:cubicBezTo>
                  <a:pt x="70" y="55"/>
                  <a:pt x="69" y="54"/>
                  <a:pt x="68" y="53"/>
                </a:cubicBezTo>
                <a:cubicBezTo>
                  <a:pt x="68" y="51"/>
                  <a:pt x="67" y="50"/>
                  <a:pt x="66" y="49"/>
                </a:cubicBezTo>
                <a:cubicBezTo>
                  <a:pt x="66" y="47"/>
                  <a:pt x="66" y="46"/>
                  <a:pt x="65" y="45"/>
                </a:cubicBezTo>
                <a:cubicBezTo>
                  <a:pt x="65" y="44"/>
                  <a:pt x="65" y="43"/>
                  <a:pt x="64" y="42"/>
                </a:cubicBezTo>
                <a:cubicBezTo>
                  <a:pt x="64" y="41"/>
                  <a:pt x="64" y="40"/>
                  <a:pt x="64" y="39"/>
                </a:cubicBezTo>
                <a:cubicBezTo>
                  <a:pt x="63" y="37"/>
                  <a:pt x="63" y="36"/>
                  <a:pt x="62" y="35"/>
                </a:cubicBezTo>
                <a:cubicBezTo>
                  <a:pt x="62" y="35"/>
                  <a:pt x="61" y="34"/>
                  <a:pt x="61" y="34"/>
                </a:cubicBezTo>
                <a:cubicBezTo>
                  <a:pt x="60" y="34"/>
                  <a:pt x="60" y="34"/>
                  <a:pt x="59" y="33"/>
                </a:cubicBezTo>
                <a:cubicBezTo>
                  <a:pt x="58" y="33"/>
                  <a:pt x="57" y="33"/>
                  <a:pt x="56" y="33"/>
                </a:cubicBezTo>
                <a:cubicBezTo>
                  <a:pt x="55" y="33"/>
                  <a:pt x="54" y="34"/>
                  <a:pt x="53" y="35"/>
                </a:cubicBezTo>
                <a:cubicBezTo>
                  <a:pt x="52" y="36"/>
                  <a:pt x="51" y="37"/>
                  <a:pt x="49" y="38"/>
                </a:cubicBezTo>
                <a:cubicBezTo>
                  <a:pt x="48" y="40"/>
                  <a:pt x="47" y="41"/>
                  <a:pt x="46" y="42"/>
                </a:cubicBezTo>
                <a:cubicBezTo>
                  <a:pt x="46" y="43"/>
                  <a:pt x="46" y="43"/>
                  <a:pt x="46" y="44"/>
                </a:cubicBezTo>
                <a:cubicBezTo>
                  <a:pt x="46" y="44"/>
                  <a:pt x="45" y="45"/>
                  <a:pt x="45" y="45"/>
                </a:cubicBezTo>
                <a:cubicBezTo>
                  <a:pt x="44" y="46"/>
                  <a:pt x="44" y="47"/>
                  <a:pt x="44" y="48"/>
                </a:cubicBezTo>
                <a:cubicBezTo>
                  <a:pt x="43" y="49"/>
                  <a:pt x="43" y="49"/>
                  <a:pt x="42" y="50"/>
                </a:cubicBezTo>
                <a:cubicBezTo>
                  <a:pt x="42" y="51"/>
                  <a:pt x="41" y="53"/>
                  <a:pt x="41" y="54"/>
                </a:cubicBezTo>
                <a:cubicBezTo>
                  <a:pt x="41" y="56"/>
                  <a:pt x="40" y="57"/>
                  <a:pt x="39" y="58"/>
                </a:cubicBezTo>
                <a:cubicBezTo>
                  <a:pt x="39" y="59"/>
                  <a:pt x="39" y="59"/>
                  <a:pt x="38" y="60"/>
                </a:cubicBezTo>
                <a:cubicBezTo>
                  <a:pt x="38" y="61"/>
                  <a:pt x="37" y="62"/>
                  <a:pt x="37" y="62"/>
                </a:cubicBezTo>
                <a:cubicBezTo>
                  <a:pt x="37" y="64"/>
                  <a:pt x="37" y="65"/>
                  <a:pt x="36" y="66"/>
                </a:cubicBezTo>
                <a:cubicBezTo>
                  <a:pt x="35" y="67"/>
                  <a:pt x="35" y="68"/>
                  <a:pt x="35" y="70"/>
                </a:cubicBezTo>
                <a:cubicBezTo>
                  <a:pt x="35" y="70"/>
                  <a:pt x="34" y="70"/>
                  <a:pt x="34" y="71"/>
                </a:cubicBezTo>
                <a:cubicBezTo>
                  <a:pt x="34" y="72"/>
                  <a:pt x="34" y="73"/>
                  <a:pt x="34" y="73"/>
                </a:cubicBezTo>
                <a:cubicBezTo>
                  <a:pt x="33" y="74"/>
                  <a:pt x="33" y="75"/>
                  <a:pt x="33" y="75"/>
                </a:cubicBezTo>
                <a:cubicBezTo>
                  <a:pt x="32" y="76"/>
                  <a:pt x="32" y="76"/>
                  <a:pt x="32" y="77"/>
                </a:cubicBezTo>
                <a:cubicBezTo>
                  <a:pt x="31" y="79"/>
                  <a:pt x="31" y="81"/>
                  <a:pt x="30" y="82"/>
                </a:cubicBezTo>
                <a:cubicBezTo>
                  <a:pt x="30" y="84"/>
                  <a:pt x="30" y="85"/>
                  <a:pt x="30" y="87"/>
                </a:cubicBezTo>
                <a:lnTo>
                  <a:pt x="31" y="87"/>
                </a:lnTo>
                <a:close/>
                <a:moveTo>
                  <a:pt x="89" y="148"/>
                </a:moveTo>
                <a:cubicBezTo>
                  <a:pt x="89" y="147"/>
                  <a:pt x="89" y="145"/>
                  <a:pt x="89" y="143"/>
                </a:cubicBezTo>
                <a:cubicBezTo>
                  <a:pt x="89" y="139"/>
                  <a:pt x="89" y="134"/>
                  <a:pt x="89" y="131"/>
                </a:cubicBezTo>
                <a:cubicBezTo>
                  <a:pt x="88" y="127"/>
                  <a:pt x="88" y="122"/>
                  <a:pt x="87" y="118"/>
                </a:cubicBezTo>
                <a:cubicBezTo>
                  <a:pt x="86" y="116"/>
                  <a:pt x="86" y="114"/>
                  <a:pt x="85" y="113"/>
                </a:cubicBezTo>
                <a:cubicBezTo>
                  <a:pt x="85" y="111"/>
                  <a:pt x="84" y="110"/>
                  <a:pt x="83" y="110"/>
                </a:cubicBezTo>
                <a:cubicBezTo>
                  <a:pt x="81" y="108"/>
                  <a:pt x="80" y="107"/>
                  <a:pt x="79" y="106"/>
                </a:cubicBezTo>
                <a:cubicBezTo>
                  <a:pt x="79" y="105"/>
                  <a:pt x="78" y="104"/>
                  <a:pt x="78" y="103"/>
                </a:cubicBezTo>
                <a:cubicBezTo>
                  <a:pt x="77" y="102"/>
                  <a:pt x="75" y="101"/>
                  <a:pt x="74" y="101"/>
                </a:cubicBezTo>
                <a:cubicBezTo>
                  <a:pt x="72" y="100"/>
                  <a:pt x="71" y="100"/>
                  <a:pt x="69" y="101"/>
                </a:cubicBezTo>
                <a:cubicBezTo>
                  <a:pt x="68" y="101"/>
                  <a:pt x="66" y="101"/>
                  <a:pt x="64" y="101"/>
                </a:cubicBezTo>
                <a:cubicBezTo>
                  <a:pt x="62" y="101"/>
                  <a:pt x="60" y="102"/>
                  <a:pt x="58" y="103"/>
                </a:cubicBezTo>
                <a:cubicBezTo>
                  <a:pt x="57" y="104"/>
                  <a:pt x="56" y="104"/>
                  <a:pt x="55" y="105"/>
                </a:cubicBezTo>
                <a:cubicBezTo>
                  <a:pt x="55" y="105"/>
                  <a:pt x="54" y="106"/>
                  <a:pt x="53" y="106"/>
                </a:cubicBezTo>
                <a:cubicBezTo>
                  <a:pt x="51" y="109"/>
                  <a:pt x="49" y="112"/>
                  <a:pt x="48" y="114"/>
                </a:cubicBezTo>
                <a:cubicBezTo>
                  <a:pt x="47" y="116"/>
                  <a:pt x="46" y="118"/>
                  <a:pt x="44" y="119"/>
                </a:cubicBezTo>
                <a:cubicBezTo>
                  <a:pt x="42" y="123"/>
                  <a:pt x="41" y="126"/>
                  <a:pt x="41" y="129"/>
                </a:cubicBezTo>
                <a:cubicBezTo>
                  <a:pt x="40" y="131"/>
                  <a:pt x="39" y="134"/>
                  <a:pt x="37" y="136"/>
                </a:cubicBezTo>
                <a:cubicBezTo>
                  <a:pt x="37" y="137"/>
                  <a:pt x="36" y="139"/>
                  <a:pt x="36" y="140"/>
                </a:cubicBezTo>
                <a:cubicBezTo>
                  <a:pt x="35" y="141"/>
                  <a:pt x="35" y="143"/>
                  <a:pt x="35" y="145"/>
                </a:cubicBezTo>
                <a:cubicBezTo>
                  <a:pt x="36" y="149"/>
                  <a:pt x="38" y="153"/>
                  <a:pt x="41" y="157"/>
                </a:cubicBezTo>
                <a:cubicBezTo>
                  <a:pt x="43" y="160"/>
                  <a:pt x="45" y="164"/>
                  <a:pt x="47" y="167"/>
                </a:cubicBezTo>
                <a:cubicBezTo>
                  <a:pt x="48" y="168"/>
                  <a:pt x="49" y="168"/>
                  <a:pt x="49" y="169"/>
                </a:cubicBezTo>
                <a:cubicBezTo>
                  <a:pt x="50" y="169"/>
                  <a:pt x="50" y="170"/>
                  <a:pt x="51" y="170"/>
                </a:cubicBezTo>
                <a:cubicBezTo>
                  <a:pt x="52" y="171"/>
                  <a:pt x="54" y="173"/>
                  <a:pt x="55" y="173"/>
                </a:cubicBezTo>
                <a:cubicBezTo>
                  <a:pt x="57" y="174"/>
                  <a:pt x="58" y="175"/>
                  <a:pt x="60" y="176"/>
                </a:cubicBezTo>
                <a:cubicBezTo>
                  <a:pt x="61" y="177"/>
                  <a:pt x="63" y="177"/>
                  <a:pt x="64" y="177"/>
                </a:cubicBezTo>
                <a:cubicBezTo>
                  <a:pt x="66" y="177"/>
                  <a:pt x="68" y="177"/>
                  <a:pt x="69" y="178"/>
                </a:cubicBezTo>
                <a:cubicBezTo>
                  <a:pt x="71" y="176"/>
                  <a:pt x="73" y="175"/>
                  <a:pt x="74" y="173"/>
                </a:cubicBezTo>
                <a:cubicBezTo>
                  <a:pt x="76" y="172"/>
                  <a:pt x="77" y="170"/>
                  <a:pt x="79" y="169"/>
                </a:cubicBezTo>
                <a:cubicBezTo>
                  <a:pt x="82" y="165"/>
                  <a:pt x="84" y="161"/>
                  <a:pt x="86" y="159"/>
                </a:cubicBezTo>
                <a:cubicBezTo>
                  <a:pt x="89" y="156"/>
                  <a:pt x="90" y="152"/>
                  <a:pt x="89" y="148"/>
                </a:cubicBezTo>
                <a:close/>
                <a:moveTo>
                  <a:pt x="55" y="158"/>
                </a:moveTo>
                <a:cubicBezTo>
                  <a:pt x="53" y="159"/>
                  <a:pt x="52" y="159"/>
                  <a:pt x="51" y="158"/>
                </a:cubicBezTo>
                <a:cubicBezTo>
                  <a:pt x="50" y="157"/>
                  <a:pt x="49" y="156"/>
                  <a:pt x="48" y="154"/>
                </a:cubicBezTo>
                <a:cubicBezTo>
                  <a:pt x="48" y="153"/>
                  <a:pt x="49" y="152"/>
                  <a:pt x="50" y="150"/>
                </a:cubicBezTo>
                <a:cubicBezTo>
                  <a:pt x="51" y="149"/>
                  <a:pt x="53" y="149"/>
                  <a:pt x="54" y="150"/>
                </a:cubicBezTo>
                <a:cubicBezTo>
                  <a:pt x="55" y="150"/>
                  <a:pt x="56" y="152"/>
                  <a:pt x="56" y="153"/>
                </a:cubicBezTo>
                <a:cubicBezTo>
                  <a:pt x="56" y="155"/>
                  <a:pt x="56" y="157"/>
                  <a:pt x="55" y="158"/>
                </a:cubicBezTo>
                <a:close/>
                <a:moveTo>
                  <a:pt x="68" y="158"/>
                </a:moveTo>
                <a:cubicBezTo>
                  <a:pt x="70" y="158"/>
                  <a:pt x="71" y="158"/>
                  <a:pt x="72" y="159"/>
                </a:cubicBezTo>
                <a:cubicBezTo>
                  <a:pt x="73" y="159"/>
                  <a:pt x="74" y="160"/>
                  <a:pt x="74" y="161"/>
                </a:cubicBezTo>
                <a:cubicBezTo>
                  <a:pt x="74" y="162"/>
                  <a:pt x="74" y="163"/>
                  <a:pt x="73" y="164"/>
                </a:cubicBezTo>
                <a:cubicBezTo>
                  <a:pt x="73" y="165"/>
                  <a:pt x="72" y="166"/>
                  <a:pt x="71" y="167"/>
                </a:cubicBezTo>
                <a:cubicBezTo>
                  <a:pt x="70" y="168"/>
                  <a:pt x="69" y="169"/>
                  <a:pt x="68" y="169"/>
                </a:cubicBezTo>
                <a:cubicBezTo>
                  <a:pt x="67" y="170"/>
                  <a:pt x="65" y="170"/>
                  <a:pt x="64" y="169"/>
                </a:cubicBezTo>
                <a:cubicBezTo>
                  <a:pt x="64" y="168"/>
                  <a:pt x="63" y="168"/>
                  <a:pt x="62" y="167"/>
                </a:cubicBezTo>
                <a:cubicBezTo>
                  <a:pt x="61" y="166"/>
                  <a:pt x="61" y="165"/>
                  <a:pt x="61" y="164"/>
                </a:cubicBezTo>
                <a:cubicBezTo>
                  <a:pt x="61" y="163"/>
                  <a:pt x="61" y="162"/>
                  <a:pt x="62" y="161"/>
                </a:cubicBezTo>
                <a:cubicBezTo>
                  <a:pt x="62" y="161"/>
                  <a:pt x="63" y="160"/>
                  <a:pt x="63" y="160"/>
                </a:cubicBezTo>
                <a:cubicBezTo>
                  <a:pt x="64" y="159"/>
                  <a:pt x="64" y="159"/>
                  <a:pt x="65" y="158"/>
                </a:cubicBezTo>
                <a:cubicBezTo>
                  <a:pt x="66" y="158"/>
                  <a:pt x="67" y="158"/>
                  <a:pt x="67" y="157"/>
                </a:cubicBezTo>
                <a:lnTo>
                  <a:pt x="68" y="158"/>
                </a:lnTo>
                <a:close/>
                <a:moveTo>
                  <a:pt x="105" y="55"/>
                </a:moveTo>
                <a:cubicBezTo>
                  <a:pt x="106" y="56"/>
                  <a:pt x="106" y="57"/>
                  <a:pt x="107" y="58"/>
                </a:cubicBezTo>
                <a:cubicBezTo>
                  <a:pt x="107" y="60"/>
                  <a:pt x="108" y="61"/>
                  <a:pt x="107" y="62"/>
                </a:cubicBezTo>
                <a:cubicBezTo>
                  <a:pt x="106" y="65"/>
                  <a:pt x="104" y="67"/>
                  <a:pt x="103" y="68"/>
                </a:cubicBezTo>
                <a:cubicBezTo>
                  <a:pt x="100" y="69"/>
                  <a:pt x="98" y="69"/>
                  <a:pt x="96" y="67"/>
                </a:cubicBezTo>
                <a:cubicBezTo>
                  <a:pt x="94" y="66"/>
                  <a:pt x="94" y="63"/>
                  <a:pt x="96" y="61"/>
                </a:cubicBezTo>
                <a:cubicBezTo>
                  <a:pt x="97" y="59"/>
                  <a:pt x="98" y="59"/>
                  <a:pt x="98" y="59"/>
                </a:cubicBezTo>
                <a:cubicBezTo>
                  <a:pt x="98" y="59"/>
                  <a:pt x="98" y="58"/>
                  <a:pt x="98" y="58"/>
                </a:cubicBezTo>
                <a:cubicBezTo>
                  <a:pt x="98" y="58"/>
                  <a:pt x="99" y="57"/>
                  <a:pt x="99" y="57"/>
                </a:cubicBezTo>
                <a:cubicBezTo>
                  <a:pt x="100" y="56"/>
                  <a:pt x="100" y="56"/>
                  <a:pt x="101" y="55"/>
                </a:cubicBezTo>
                <a:cubicBezTo>
                  <a:pt x="101" y="55"/>
                  <a:pt x="102" y="55"/>
                  <a:pt x="103" y="55"/>
                </a:cubicBezTo>
                <a:cubicBezTo>
                  <a:pt x="103" y="55"/>
                  <a:pt x="104" y="55"/>
                  <a:pt x="105" y="55"/>
                </a:cubicBezTo>
                <a:close/>
                <a:moveTo>
                  <a:pt x="115" y="46"/>
                </a:moveTo>
                <a:cubicBezTo>
                  <a:pt x="116" y="45"/>
                  <a:pt x="117" y="46"/>
                  <a:pt x="118" y="48"/>
                </a:cubicBezTo>
                <a:cubicBezTo>
                  <a:pt x="118" y="50"/>
                  <a:pt x="118" y="51"/>
                  <a:pt x="117" y="52"/>
                </a:cubicBezTo>
                <a:cubicBezTo>
                  <a:pt x="115" y="53"/>
                  <a:pt x="113" y="53"/>
                  <a:pt x="113" y="53"/>
                </a:cubicBezTo>
                <a:cubicBezTo>
                  <a:pt x="112" y="53"/>
                  <a:pt x="112" y="53"/>
                  <a:pt x="111" y="53"/>
                </a:cubicBezTo>
                <a:cubicBezTo>
                  <a:pt x="110" y="51"/>
                  <a:pt x="111" y="50"/>
                  <a:pt x="112" y="49"/>
                </a:cubicBezTo>
                <a:cubicBezTo>
                  <a:pt x="113" y="48"/>
                  <a:pt x="114" y="47"/>
                  <a:pt x="115" y="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246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4" name="Google Shape;224;p24"/>
          <p:cNvSpPr/>
          <p:nvPr/>
        </p:nvSpPr>
        <p:spPr>
          <a:xfrm rot="-760905">
            <a:off x="53498" y="1465414"/>
            <a:ext cx="376689" cy="666696"/>
          </a:xfrm>
          <a:custGeom>
            <a:avLst/>
            <a:gdLst/>
            <a:ahLst/>
            <a:cxnLst/>
            <a:rect l="l" t="t" r="r" b="b"/>
            <a:pathLst>
              <a:path w="130" h="231" extrusionOk="0">
                <a:moveTo>
                  <a:pt x="124" y="128"/>
                </a:moveTo>
                <a:cubicBezTo>
                  <a:pt x="122" y="128"/>
                  <a:pt x="120" y="129"/>
                  <a:pt x="119" y="130"/>
                </a:cubicBezTo>
                <a:cubicBezTo>
                  <a:pt x="117" y="131"/>
                  <a:pt x="115" y="132"/>
                  <a:pt x="113" y="131"/>
                </a:cubicBezTo>
                <a:cubicBezTo>
                  <a:pt x="110" y="132"/>
                  <a:pt x="109" y="132"/>
                  <a:pt x="108" y="132"/>
                </a:cubicBezTo>
                <a:cubicBezTo>
                  <a:pt x="107" y="131"/>
                  <a:pt x="106" y="131"/>
                  <a:pt x="106" y="131"/>
                </a:cubicBezTo>
                <a:cubicBezTo>
                  <a:pt x="104" y="129"/>
                  <a:pt x="103" y="128"/>
                  <a:pt x="102" y="128"/>
                </a:cubicBezTo>
                <a:cubicBezTo>
                  <a:pt x="101" y="127"/>
                  <a:pt x="99" y="127"/>
                  <a:pt x="98" y="127"/>
                </a:cubicBezTo>
                <a:cubicBezTo>
                  <a:pt x="97" y="128"/>
                  <a:pt x="96" y="130"/>
                  <a:pt x="96" y="131"/>
                </a:cubicBezTo>
                <a:cubicBezTo>
                  <a:pt x="96" y="133"/>
                  <a:pt x="96" y="135"/>
                  <a:pt x="96" y="136"/>
                </a:cubicBezTo>
                <a:cubicBezTo>
                  <a:pt x="97" y="139"/>
                  <a:pt x="97" y="141"/>
                  <a:pt x="97" y="142"/>
                </a:cubicBezTo>
                <a:cubicBezTo>
                  <a:pt x="98" y="144"/>
                  <a:pt x="98" y="145"/>
                  <a:pt x="97" y="147"/>
                </a:cubicBezTo>
                <a:cubicBezTo>
                  <a:pt x="98" y="147"/>
                  <a:pt x="98" y="148"/>
                  <a:pt x="98" y="149"/>
                </a:cubicBezTo>
                <a:cubicBezTo>
                  <a:pt x="98" y="150"/>
                  <a:pt x="98" y="151"/>
                  <a:pt x="98" y="151"/>
                </a:cubicBezTo>
                <a:cubicBezTo>
                  <a:pt x="98" y="154"/>
                  <a:pt x="99" y="156"/>
                  <a:pt x="99" y="158"/>
                </a:cubicBezTo>
                <a:cubicBezTo>
                  <a:pt x="99" y="161"/>
                  <a:pt x="99" y="163"/>
                  <a:pt x="100" y="165"/>
                </a:cubicBezTo>
                <a:cubicBezTo>
                  <a:pt x="100" y="168"/>
                  <a:pt x="100" y="171"/>
                  <a:pt x="100" y="174"/>
                </a:cubicBezTo>
                <a:cubicBezTo>
                  <a:pt x="100" y="176"/>
                  <a:pt x="100" y="179"/>
                  <a:pt x="100" y="182"/>
                </a:cubicBezTo>
                <a:cubicBezTo>
                  <a:pt x="100" y="183"/>
                  <a:pt x="100" y="185"/>
                  <a:pt x="100" y="186"/>
                </a:cubicBezTo>
                <a:cubicBezTo>
                  <a:pt x="101" y="187"/>
                  <a:pt x="101" y="188"/>
                  <a:pt x="101" y="189"/>
                </a:cubicBezTo>
                <a:cubicBezTo>
                  <a:pt x="101" y="190"/>
                  <a:pt x="101" y="191"/>
                  <a:pt x="101" y="192"/>
                </a:cubicBezTo>
                <a:cubicBezTo>
                  <a:pt x="101" y="193"/>
                  <a:pt x="101" y="193"/>
                  <a:pt x="101" y="194"/>
                </a:cubicBezTo>
                <a:cubicBezTo>
                  <a:pt x="102" y="196"/>
                  <a:pt x="102" y="198"/>
                  <a:pt x="102" y="199"/>
                </a:cubicBezTo>
                <a:cubicBezTo>
                  <a:pt x="103" y="201"/>
                  <a:pt x="103" y="202"/>
                  <a:pt x="103" y="204"/>
                </a:cubicBezTo>
                <a:cubicBezTo>
                  <a:pt x="104" y="205"/>
                  <a:pt x="104" y="207"/>
                  <a:pt x="105" y="209"/>
                </a:cubicBezTo>
                <a:cubicBezTo>
                  <a:pt x="106" y="211"/>
                  <a:pt x="106" y="213"/>
                  <a:pt x="105" y="216"/>
                </a:cubicBezTo>
                <a:cubicBezTo>
                  <a:pt x="105" y="217"/>
                  <a:pt x="104" y="218"/>
                  <a:pt x="104" y="219"/>
                </a:cubicBezTo>
                <a:cubicBezTo>
                  <a:pt x="103" y="219"/>
                  <a:pt x="103" y="220"/>
                  <a:pt x="102" y="220"/>
                </a:cubicBezTo>
                <a:cubicBezTo>
                  <a:pt x="101" y="221"/>
                  <a:pt x="101" y="222"/>
                  <a:pt x="100" y="222"/>
                </a:cubicBezTo>
                <a:cubicBezTo>
                  <a:pt x="99" y="223"/>
                  <a:pt x="98" y="223"/>
                  <a:pt x="97" y="224"/>
                </a:cubicBezTo>
                <a:cubicBezTo>
                  <a:pt x="96" y="224"/>
                  <a:pt x="95" y="225"/>
                  <a:pt x="95" y="225"/>
                </a:cubicBezTo>
                <a:cubicBezTo>
                  <a:pt x="94" y="225"/>
                  <a:pt x="93" y="225"/>
                  <a:pt x="93" y="226"/>
                </a:cubicBezTo>
                <a:cubicBezTo>
                  <a:pt x="92" y="226"/>
                  <a:pt x="92" y="226"/>
                  <a:pt x="91" y="227"/>
                </a:cubicBezTo>
                <a:cubicBezTo>
                  <a:pt x="90" y="227"/>
                  <a:pt x="90" y="228"/>
                  <a:pt x="89" y="228"/>
                </a:cubicBezTo>
                <a:cubicBezTo>
                  <a:pt x="87" y="228"/>
                  <a:pt x="86" y="228"/>
                  <a:pt x="85" y="229"/>
                </a:cubicBezTo>
                <a:cubicBezTo>
                  <a:pt x="85" y="229"/>
                  <a:pt x="85" y="229"/>
                  <a:pt x="84" y="229"/>
                </a:cubicBezTo>
                <a:cubicBezTo>
                  <a:pt x="83" y="229"/>
                  <a:pt x="82" y="229"/>
                  <a:pt x="82" y="229"/>
                </a:cubicBezTo>
                <a:cubicBezTo>
                  <a:pt x="81" y="230"/>
                  <a:pt x="81" y="230"/>
                  <a:pt x="81" y="230"/>
                </a:cubicBezTo>
                <a:cubicBezTo>
                  <a:pt x="80" y="230"/>
                  <a:pt x="79" y="230"/>
                  <a:pt x="78" y="230"/>
                </a:cubicBezTo>
                <a:cubicBezTo>
                  <a:pt x="77" y="230"/>
                  <a:pt x="77" y="231"/>
                  <a:pt x="76" y="231"/>
                </a:cubicBezTo>
                <a:cubicBezTo>
                  <a:pt x="75" y="231"/>
                  <a:pt x="73" y="230"/>
                  <a:pt x="72" y="230"/>
                </a:cubicBezTo>
                <a:cubicBezTo>
                  <a:pt x="71" y="229"/>
                  <a:pt x="70" y="229"/>
                  <a:pt x="68" y="229"/>
                </a:cubicBezTo>
                <a:cubicBezTo>
                  <a:pt x="68" y="228"/>
                  <a:pt x="67" y="228"/>
                  <a:pt x="66" y="228"/>
                </a:cubicBezTo>
                <a:cubicBezTo>
                  <a:pt x="65" y="227"/>
                  <a:pt x="64" y="227"/>
                  <a:pt x="64" y="226"/>
                </a:cubicBezTo>
                <a:cubicBezTo>
                  <a:pt x="64" y="226"/>
                  <a:pt x="63" y="225"/>
                  <a:pt x="63" y="225"/>
                </a:cubicBezTo>
                <a:cubicBezTo>
                  <a:pt x="62" y="224"/>
                  <a:pt x="62" y="224"/>
                  <a:pt x="62" y="223"/>
                </a:cubicBezTo>
                <a:cubicBezTo>
                  <a:pt x="60" y="222"/>
                  <a:pt x="59" y="221"/>
                  <a:pt x="59" y="219"/>
                </a:cubicBezTo>
                <a:cubicBezTo>
                  <a:pt x="59" y="217"/>
                  <a:pt x="59" y="214"/>
                  <a:pt x="60" y="212"/>
                </a:cubicBezTo>
                <a:cubicBezTo>
                  <a:pt x="61" y="210"/>
                  <a:pt x="61" y="209"/>
                  <a:pt x="62" y="208"/>
                </a:cubicBezTo>
                <a:cubicBezTo>
                  <a:pt x="62" y="207"/>
                  <a:pt x="62" y="207"/>
                  <a:pt x="63" y="206"/>
                </a:cubicBezTo>
                <a:cubicBezTo>
                  <a:pt x="63" y="206"/>
                  <a:pt x="63" y="205"/>
                  <a:pt x="63" y="205"/>
                </a:cubicBezTo>
                <a:cubicBezTo>
                  <a:pt x="63" y="204"/>
                  <a:pt x="63" y="204"/>
                  <a:pt x="64" y="203"/>
                </a:cubicBezTo>
                <a:cubicBezTo>
                  <a:pt x="64" y="200"/>
                  <a:pt x="65" y="197"/>
                  <a:pt x="65" y="194"/>
                </a:cubicBezTo>
                <a:cubicBezTo>
                  <a:pt x="66" y="192"/>
                  <a:pt x="66" y="191"/>
                  <a:pt x="66" y="190"/>
                </a:cubicBezTo>
                <a:cubicBezTo>
                  <a:pt x="66" y="189"/>
                  <a:pt x="66" y="189"/>
                  <a:pt x="66" y="188"/>
                </a:cubicBezTo>
                <a:cubicBezTo>
                  <a:pt x="66" y="188"/>
                  <a:pt x="66" y="187"/>
                  <a:pt x="66" y="187"/>
                </a:cubicBezTo>
                <a:cubicBezTo>
                  <a:pt x="67" y="185"/>
                  <a:pt x="67" y="184"/>
                  <a:pt x="67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67" y="183"/>
                  <a:pt x="67" y="182"/>
                  <a:pt x="67" y="182"/>
                </a:cubicBezTo>
                <a:cubicBezTo>
                  <a:pt x="68" y="181"/>
                  <a:pt x="68" y="181"/>
                  <a:pt x="68" y="180"/>
                </a:cubicBezTo>
                <a:cubicBezTo>
                  <a:pt x="68" y="179"/>
                  <a:pt x="68" y="178"/>
                  <a:pt x="67" y="177"/>
                </a:cubicBezTo>
                <a:cubicBezTo>
                  <a:pt x="67" y="176"/>
                  <a:pt x="67" y="175"/>
                  <a:pt x="68" y="175"/>
                </a:cubicBezTo>
                <a:cubicBezTo>
                  <a:pt x="69" y="172"/>
                  <a:pt x="71" y="169"/>
                  <a:pt x="73" y="168"/>
                </a:cubicBezTo>
                <a:cubicBezTo>
                  <a:pt x="73" y="166"/>
                  <a:pt x="73" y="165"/>
                  <a:pt x="73" y="164"/>
                </a:cubicBezTo>
                <a:cubicBezTo>
                  <a:pt x="73" y="163"/>
                  <a:pt x="73" y="163"/>
                  <a:pt x="74" y="162"/>
                </a:cubicBezTo>
                <a:cubicBezTo>
                  <a:pt x="73" y="160"/>
                  <a:pt x="72" y="160"/>
                  <a:pt x="72" y="159"/>
                </a:cubicBezTo>
                <a:cubicBezTo>
                  <a:pt x="72" y="158"/>
                  <a:pt x="72" y="158"/>
                  <a:pt x="72" y="157"/>
                </a:cubicBezTo>
                <a:cubicBezTo>
                  <a:pt x="71" y="157"/>
                  <a:pt x="71" y="157"/>
                  <a:pt x="70" y="156"/>
                </a:cubicBezTo>
                <a:cubicBezTo>
                  <a:pt x="70" y="155"/>
                  <a:pt x="70" y="154"/>
                  <a:pt x="70" y="153"/>
                </a:cubicBezTo>
                <a:cubicBezTo>
                  <a:pt x="70" y="152"/>
                  <a:pt x="70" y="151"/>
                  <a:pt x="69" y="150"/>
                </a:cubicBezTo>
                <a:cubicBezTo>
                  <a:pt x="69" y="148"/>
                  <a:pt x="69" y="147"/>
                  <a:pt x="69" y="145"/>
                </a:cubicBezTo>
                <a:cubicBezTo>
                  <a:pt x="69" y="143"/>
                  <a:pt x="69" y="141"/>
                  <a:pt x="69" y="139"/>
                </a:cubicBezTo>
                <a:cubicBezTo>
                  <a:pt x="69" y="137"/>
                  <a:pt x="69" y="136"/>
                  <a:pt x="68" y="135"/>
                </a:cubicBezTo>
                <a:cubicBezTo>
                  <a:pt x="68" y="133"/>
                  <a:pt x="68" y="132"/>
                  <a:pt x="68" y="131"/>
                </a:cubicBezTo>
                <a:cubicBezTo>
                  <a:pt x="68" y="129"/>
                  <a:pt x="68" y="127"/>
                  <a:pt x="68" y="125"/>
                </a:cubicBezTo>
                <a:cubicBezTo>
                  <a:pt x="68" y="123"/>
                  <a:pt x="67" y="122"/>
                  <a:pt x="65" y="121"/>
                </a:cubicBezTo>
                <a:cubicBezTo>
                  <a:pt x="62" y="121"/>
                  <a:pt x="61" y="121"/>
                  <a:pt x="61" y="121"/>
                </a:cubicBezTo>
                <a:cubicBezTo>
                  <a:pt x="60" y="121"/>
                  <a:pt x="60" y="121"/>
                  <a:pt x="59" y="121"/>
                </a:cubicBezTo>
                <a:cubicBezTo>
                  <a:pt x="59" y="121"/>
                  <a:pt x="58" y="121"/>
                  <a:pt x="57" y="121"/>
                </a:cubicBezTo>
                <a:cubicBezTo>
                  <a:pt x="57" y="121"/>
                  <a:pt x="56" y="121"/>
                  <a:pt x="55" y="121"/>
                </a:cubicBezTo>
                <a:cubicBezTo>
                  <a:pt x="54" y="121"/>
                  <a:pt x="53" y="121"/>
                  <a:pt x="52" y="121"/>
                </a:cubicBezTo>
                <a:cubicBezTo>
                  <a:pt x="51" y="121"/>
                  <a:pt x="50" y="121"/>
                  <a:pt x="49" y="121"/>
                </a:cubicBezTo>
                <a:cubicBezTo>
                  <a:pt x="47" y="121"/>
                  <a:pt x="46" y="121"/>
                  <a:pt x="45" y="122"/>
                </a:cubicBezTo>
                <a:cubicBezTo>
                  <a:pt x="44" y="122"/>
                  <a:pt x="43" y="122"/>
                  <a:pt x="42" y="122"/>
                </a:cubicBezTo>
                <a:cubicBezTo>
                  <a:pt x="40" y="122"/>
                  <a:pt x="38" y="122"/>
                  <a:pt x="37" y="121"/>
                </a:cubicBezTo>
                <a:cubicBezTo>
                  <a:pt x="36" y="121"/>
                  <a:pt x="35" y="121"/>
                  <a:pt x="34" y="122"/>
                </a:cubicBezTo>
                <a:cubicBezTo>
                  <a:pt x="33" y="122"/>
                  <a:pt x="31" y="122"/>
                  <a:pt x="30" y="122"/>
                </a:cubicBezTo>
                <a:cubicBezTo>
                  <a:pt x="28" y="122"/>
                  <a:pt x="27" y="122"/>
                  <a:pt x="26" y="123"/>
                </a:cubicBezTo>
                <a:cubicBezTo>
                  <a:pt x="24" y="122"/>
                  <a:pt x="23" y="122"/>
                  <a:pt x="22" y="122"/>
                </a:cubicBezTo>
                <a:cubicBezTo>
                  <a:pt x="20" y="122"/>
                  <a:pt x="19" y="122"/>
                  <a:pt x="18" y="122"/>
                </a:cubicBezTo>
                <a:cubicBezTo>
                  <a:pt x="17" y="121"/>
                  <a:pt x="15" y="120"/>
                  <a:pt x="13" y="119"/>
                </a:cubicBezTo>
                <a:cubicBezTo>
                  <a:pt x="12" y="118"/>
                  <a:pt x="10" y="118"/>
                  <a:pt x="9" y="118"/>
                </a:cubicBezTo>
                <a:cubicBezTo>
                  <a:pt x="6" y="118"/>
                  <a:pt x="4" y="117"/>
                  <a:pt x="4" y="115"/>
                </a:cubicBezTo>
                <a:cubicBezTo>
                  <a:pt x="3" y="114"/>
                  <a:pt x="2" y="112"/>
                  <a:pt x="1" y="111"/>
                </a:cubicBezTo>
                <a:cubicBezTo>
                  <a:pt x="1" y="110"/>
                  <a:pt x="0" y="109"/>
                  <a:pt x="0" y="108"/>
                </a:cubicBezTo>
                <a:cubicBezTo>
                  <a:pt x="0" y="106"/>
                  <a:pt x="0" y="105"/>
                  <a:pt x="1" y="104"/>
                </a:cubicBezTo>
                <a:cubicBezTo>
                  <a:pt x="0" y="101"/>
                  <a:pt x="0" y="99"/>
                  <a:pt x="1" y="96"/>
                </a:cubicBezTo>
                <a:cubicBezTo>
                  <a:pt x="2" y="93"/>
                  <a:pt x="3" y="91"/>
                  <a:pt x="4" y="90"/>
                </a:cubicBezTo>
                <a:cubicBezTo>
                  <a:pt x="5" y="88"/>
                  <a:pt x="6" y="88"/>
                  <a:pt x="7" y="87"/>
                </a:cubicBezTo>
                <a:cubicBezTo>
                  <a:pt x="8" y="87"/>
                  <a:pt x="8" y="86"/>
                  <a:pt x="9" y="86"/>
                </a:cubicBezTo>
                <a:cubicBezTo>
                  <a:pt x="11" y="84"/>
                  <a:pt x="12" y="83"/>
                  <a:pt x="13" y="82"/>
                </a:cubicBezTo>
                <a:cubicBezTo>
                  <a:pt x="14" y="82"/>
                  <a:pt x="15" y="81"/>
                  <a:pt x="16" y="81"/>
                </a:cubicBezTo>
                <a:cubicBezTo>
                  <a:pt x="18" y="79"/>
                  <a:pt x="20" y="77"/>
                  <a:pt x="22" y="77"/>
                </a:cubicBezTo>
                <a:cubicBezTo>
                  <a:pt x="23" y="77"/>
                  <a:pt x="24" y="76"/>
                  <a:pt x="25" y="75"/>
                </a:cubicBezTo>
                <a:cubicBezTo>
                  <a:pt x="25" y="73"/>
                  <a:pt x="26" y="71"/>
                  <a:pt x="27" y="70"/>
                </a:cubicBezTo>
                <a:cubicBezTo>
                  <a:pt x="28" y="69"/>
                  <a:pt x="29" y="67"/>
                  <a:pt x="29" y="65"/>
                </a:cubicBezTo>
                <a:cubicBezTo>
                  <a:pt x="29" y="64"/>
                  <a:pt x="30" y="63"/>
                  <a:pt x="31" y="62"/>
                </a:cubicBezTo>
                <a:cubicBezTo>
                  <a:pt x="31" y="62"/>
                  <a:pt x="31" y="61"/>
                  <a:pt x="32" y="60"/>
                </a:cubicBezTo>
                <a:cubicBezTo>
                  <a:pt x="33" y="58"/>
                  <a:pt x="34" y="57"/>
                  <a:pt x="34" y="55"/>
                </a:cubicBezTo>
                <a:cubicBezTo>
                  <a:pt x="34" y="54"/>
                  <a:pt x="35" y="53"/>
                  <a:pt x="36" y="53"/>
                </a:cubicBezTo>
                <a:cubicBezTo>
                  <a:pt x="36" y="52"/>
                  <a:pt x="36" y="51"/>
                  <a:pt x="37" y="51"/>
                </a:cubicBezTo>
                <a:cubicBezTo>
                  <a:pt x="38" y="50"/>
                  <a:pt x="38" y="50"/>
                  <a:pt x="38" y="49"/>
                </a:cubicBezTo>
                <a:cubicBezTo>
                  <a:pt x="40" y="47"/>
                  <a:pt x="41" y="45"/>
                  <a:pt x="41" y="44"/>
                </a:cubicBezTo>
                <a:cubicBezTo>
                  <a:pt x="42" y="43"/>
                  <a:pt x="42" y="42"/>
                  <a:pt x="43" y="41"/>
                </a:cubicBezTo>
                <a:cubicBezTo>
                  <a:pt x="44" y="38"/>
                  <a:pt x="45" y="36"/>
                  <a:pt x="46" y="34"/>
                </a:cubicBezTo>
                <a:cubicBezTo>
                  <a:pt x="47" y="33"/>
                  <a:pt x="48" y="31"/>
                  <a:pt x="50" y="30"/>
                </a:cubicBezTo>
                <a:cubicBezTo>
                  <a:pt x="50" y="27"/>
                  <a:pt x="51" y="26"/>
                  <a:pt x="52" y="25"/>
                </a:cubicBezTo>
                <a:cubicBezTo>
                  <a:pt x="52" y="23"/>
                  <a:pt x="53" y="21"/>
                  <a:pt x="55" y="20"/>
                </a:cubicBezTo>
                <a:cubicBezTo>
                  <a:pt x="56" y="18"/>
                  <a:pt x="56" y="17"/>
                  <a:pt x="58" y="16"/>
                </a:cubicBezTo>
                <a:cubicBezTo>
                  <a:pt x="59" y="15"/>
                  <a:pt x="60" y="14"/>
                  <a:pt x="61" y="13"/>
                </a:cubicBezTo>
                <a:cubicBezTo>
                  <a:pt x="62" y="11"/>
                  <a:pt x="63" y="10"/>
                  <a:pt x="64" y="10"/>
                </a:cubicBezTo>
                <a:cubicBezTo>
                  <a:pt x="64" y="10"/>
                  <a:pt x="65" y="9"/>
                  <a:pt x="65" y="8"/>
                </a:cubicBezTo>
                <a:cubicBezTo>
                  <a:pt x="67" y="7"/>
                  <a:pt x="69" y="7"/>
                  <a:pt x="70" y="6"/>
                </a:cubicBezTo>
                <a:cubicBezTo>
                  <a:pt x="71" y="5"/>
                  <a:pt x="73" y="5"/>
                  <a:pt x="74" y="5"/>
                </a:cubicBezTo>
                <a:cubicBezTo>
                  <a:pt x="76" y="4"/>
                  <a:pt x="77" y="4"/>
                  <a:pt x="78" y="3"/>
                </a:cubicBezTo>
                <a:cubicBezTo>
                  <a:pt x="78" y="3"/>
                  <a:pt x="79" y="3"/>
                  <a:pt x="79" y="2"/>
                </a:cubicBezTo>
                <a:cubicBezTo>
                  <a:pt x="81" y="2"/>
                  <a:pt x="82" y="2"/>
                  <a:pt x="83" y="1"/>
                </a:cubicBezTo>
                <a:cubicBezTo>
                  <a:pt x="85" y="1"/>
                  <a:pt x="86" y="0"/>
                  <a:pt x="87" y="1"/>
                </a:cubicBezTo>
                <a:cubicBezTo>
                  <a:pt x="88" y="2"/>
                  <a:pt x="89" y="3"/>
                  <a:pt x="90" y="4"/>
                </a:cubicBezTo>
                <a:cubicBezTo>
                  <a:pt x="91" y="5"/>
                  <a:pt x="92" y="6"/>
                  <a:pt x="92" y="7"/>
                </a:cubicBezTo>
                <a:cubicBezTo>
                  <a:pt x="93" y="9"/>
                  <a:pt x="93" y="11"/>
                  <a:pt x="94" y="13"/>
                </a:cubicBezTo>
                <a:cubicBezTo>
                  <a:pt x="94" y="14"/>
                  <a:pt x="94" y="16"/>
                  <a:pt x="94" y="18"/>
                </a:cubicBezTo>
                <a:cubicBezTo>
                  <a:pt x="95" y="19"/>
                  <a:pt x="95" y="20"/>
                  <a:pt x="95" y="22"/>
                </a:cubicBezTo>
                <a:cubicBezTo>
                  <a:pt x="95" y="23"/>
                  <a:pt x="95" y="24"/>
                  <a:pt x="95" y="24"/>
                </a:cubicBezTo>
                <a:cubicBezTo>
                  <a:pt x="96" y="24"/>
                  <a:pt x="96" y="25"/>
                  <a:pt x="96" y="25"/>
                </a:cubicBezTo>
                <a:cubicBezTo>
                  <a:pt x="96" y="27"/>
                  <a:pt x="97" y="28"/>
                  <a:pt x="97" y="29"/>
                </a:cubicBezTo>
                <a:cubicBezTo>
                  <a:pt x="97" y="30"/>
                  <a:pt x="97" y="32"/>
                  <a:pt x="97" y="33"/>
                </a:cubicBezTo>
                <a:cubicBezTo>
                  <a:pt x="98" y="35"/>
                  <a:pt x="98" y="37"/>
                  <a:pt x="98" y="39"/>
                </a:cubicBezTo>
                <a:cubicBezTo>
                  <a:pt x="99" y="41"/>
                  <a:pt x="99" y="42"/>
                  <a:pt x="99" y="44"/>
                </a:cubicBezTo>
                <a:cubicBezTo>
                  <a:pt x="99" y="45"/>
                  <a:pt x="99" y="46"/>
                  <a:pt x="98" y="48"/>
                </a:cubicBezTo>
                <a:cubicBezTo>
                  <a:pt x="98" y="49"/>
                  <a:pt x="98" y="51"/>
                  <a:pt x="99" y="52"/>
                </a:cubicBezTo>
                <a:cubicBezTo>
                  <a:pt x="99" y="53"/>
                  <a:pt x="99" y="54"/>
                  <a:pt x="98" y="55"/>
                </a:cubicBezTo>
                <a:cubicBezTo>
                  <a:pt x="99" y="58"/>
                  <a:pt x="99" y="60"/>
                  <a:pt x="98" y="62"/>
                </a:cubicBezTo>
                <a:cubicBezTo>
                  <a:pt x="98" y="64"/>
                  <a:pt x="98" y="65"/>
                  <a:pt x="98" y="67"/>
                </a:cubicBezTo>
                <a:cubicBezTo>
                  <a:pt x="98" y="68"/>
                  <a:pt x="97" y="69"/>
                  <a:pt x="98" y="71"/>
                </a:cubicBezTo>
                <a:cubicBezTo>
                  <a:pt x="98" y="73"/>
                  <a:pt x="98" y="74"/>
                  <a:pt x="97" y="76"/>
                </a:cubicBezTo>
                <a:cubicBezTo>
                  <a:pt x="97" y="76"/>
                  <a:pt x="97" y="77"/>
                  <a:pt x="97" y="77"/>
                </a:cubicBezTo>
                <a:cubicBezTo>
                  <a:pt x="97" y="78"/>
                  <a:pt x="97" y="78"/>
                  <a:pt x="97" y="79"/>
                </a:cubicBezTo>
                <a:cubicBezTo>
                  <a:pt x="96" y="80"/>
                  <a:pt x="96" y="81"/>
                  <a:pt x="96" y="82"/>
                </a:cubicBezTo>
                <a:cubicBezTo>
                  <a:pt x="95" y="82"/>
                  <a:pt x="95" y="83"/>
                  <a:pt x="95" y="85"/>
                </a:cubicBezTo>
                <a:cubicBezTo>
                  <a:pt x="95" y="86"/>
                  <a:pt x="94" y="87"/>
                  <a:pt x="95" y="88"/>
                </a:cubicBezTo>
                <a:cubicBezTo>
                  <a:pt x="95" y="90"/>
                  <a:pt x="95" y="91"/>
                  <a:pt x="95" y="92"/>
                </a:cubicBezTo>
                <a:cubicBezTo>
                  <a:pt x="94" y="92"/>
                  <a:pt x="94" y="93"/>
                  <a:pt x="94" y="93"/>
                </a:cubicBezTo>
                <a:cubicBezTo>
                  <a:pt x="94" y="94"/>
                  <a:pt x="94" y="94"/>
                  <a:pt x="94" y="95"/>
                </a:cubicBezTo>
                <a:cubicBezTo>
                  <a:pt x="94" y="97"/>
                  <a:pt x="95" y="98"/>
                  <a:pt x="95" y="100"/>
                </a:cubicBezTo>
                <a:cubicBezTo>
                  <a:pt x="96" y="101"/>
                  <a:pt x="96" y="102"/>
                  <a:pt x="98" y="103"/>
                </a:cubicBezTo>
                <a:cubicBezTo>
                  <a:pt x="101" y="102"/>
                  <a:pt x="104" y="101"/>
                  <a:pt x="107" y="100"/>
                </a:cubicBezTo>
                <a:cubicBezTo>
                  <a:pt x="109" y="100"/>
                  <a:pt x="112" y="100"/>
                  <a:pt x="115" y="102"/>
                </a:cubicBezTo>
                <a:cubicBezTo>
                  <a:pt x="116" y="102"/>
                  <a:pt x="117" y="102"/>
                  <a:pt x="118" y="102"/>
                </a:cubicBezTo>
                <a:cubicBezTo>
                  <a:pt x="118" y="102"/>
                  <a:pt x="119" y="102"/>
                  <a:pt x="120" y="102"/>
                </a:cubicBezTo>
                <a:cubicBezTo>
                  <a:pt x="120" y="102"/>
                  <a:pt x="121" y="102"/>
                  <a:pt x="122" y="103"/>
                </a:cubicBezTo>
                <a:cubicBezTo>
                  <a:pt x="123" y="103"/>
                  <a:pt x="125" y="103"/>
                  <a:pt x="126" y="104"/>
                </a:cubicBezTo>
                <a:cubicBezTo>
                  <a:pt x="126" y="104"/>
                  <a:pt x="127" y="105"/>
                  <a:pt x="128" y="106"/>
                </a:cubicBezTo>
                <a:cubicBezTo>
                  <a:pt x="129" y="107"/>
                  <a:pt x="130" y="109"/>
                  <a:pt x="130" y="111"/>
                </a:cubicBezTo>
                <a:cubicBezTo>
                  <a:pt x="130" y="113"/>
                  <a:pt x="129" y="115"/>
                  <a:pt x="128" y="117"/>
                </a:cubicBezTo>
                <a:cubicBezTo>
                  <a:pt x="129" y="119"/>
                  <a:pt x="129" y="120"/>
                  <a:pt x="128" y="121"/>
                </a:cubicBezTo>
                <a:cubicBezTo>
                  <a:pt x="127" y="122"/>
                  <a:pt x="127" y="124"/>
                  <a:pt x="126" y="125"/>
                </a:cubicBezTo>
                <a:cubicBezTo>
                  <a:pt x="126" y="125"/>
                  <a:pt x="125" y="126"/>
                  <a:pt x="125" y="126"/>
                </a:cubicBezTo>
                <a:cubicBezTo>
                  <a:pt x="124" y="127"/>
                  <a:pt x="124" y="127"/>
                  <a:pt x="124" y="128"/>
                </a:cubicBezTo>
                <a:close/>
                <a:moveTo>
                  <a:pt x="50" y="144"/>
                </a:moveTo>
                <a:cubicBezTo>
                  <a:pt x="49" y="143"/>
                  <a:pt x="49" y="143"/>
                  <a:pt x="48" y="143"/>
                </a:cubicBezTo>
                <a:cubicBezTo>
                  <a:pt x="47" y="143"/>
                  <a:pt x="47" y="142"/>
                  <a:pt x="46" y="142"/>
                </a:cubicBezTo>
                <a:cubicBezTo>
                  <a:pt x="45" y="141"/>
                  <a:pt x="44" y="139"/>
                  <a:pt x="45" y="135"/>
                </a:cubicBezTo>
                <a:cubicBezTo>
                  <a:pt x="47" y="133"/>
                  <a:pt x="50" y="131"/>
                  <a:pt x="52" y="131"/>
                </a:cubicBezTo>
                <a:cubicBezTo>
                  <a:pt x="55" y="130"/>
                  <a:pt x="57" y="130"/>
                  <a:pt x="58" y="131"/>
                </a:cubicBezTo>
                <a:cubicBezTo>
                  <a:pt x="59" y="132"/>
                  <a:pt x="59" y="133"/>
                  <a:pt x="59" y="134"/>
                </a:cubicBezTo>
                <a:cubicBezTo>
                  <a:pt x="59" y="135"/>
                  <a:pt x="59" y="136"/>
                  <a:pt x="59" y="137"/>
                </a:cubicBezTo>
                <a:cubicBezTo>
                  <a:pt x="59" y="137"/>
                  <a:pt x="59" y="138"/>
                  <a:pt x="58" y="139"/>
                </a:cubicBezTo>
                <a:cubicBezTo>
                  <a:pt x="57" y="140"/>
                  <a:pt x="56" y="141"/>
                  <a:pt x="55" y="142"/>
                </a:cubicBezTo>
                <a:cubicBezTo>
                  <a:pt x="53" y="142"/>
                  <a:pt x="51" y="143"/>
                  <a:pt x="50" y="144"/>
                </a:cubicBezTo>
                <a:close/>
                <a:moveTo>
                  <a:pt x="73" y="47"/>
                </a:moveTo>
                <a:cubicBezTo>
                  <a:pt x="72" y="49"/>
                  <a:pt x="71" y="50"/>
                  <a:pt x="70" y="51"/>
                </a:cubicBezTo>
                <a:cubicBezTo>
                  <a:pt x="69" y="52"/>
                  <a:pt x="68" y="53"/>
                  <a:pt x="67" y="54"/>
                </a:cubicBezTo>
                <a:cubicBezTo>
                  <a:pt x="67" y="56"/>
                  <a:pt x="66" y="58"/>
                  <a:pt x="66" y="58"/>
                </a:cubicBezTo>
                <a:cubicBezTo>
                  <a:pt x="66" y="59"/>
                  <a:pt x="65" y="60"/>
                  <a:pt x="65" y="60"/>
                </a:cubicBezTo>
                <a:cubicBezTo>
                  <a:pt x="64" y="62"/>
                  <a:pt x="63" y="64"/>
                  <a:pt x="63" y="65"/>
                </a:cubicBezTo>
                <a:cubicBezTo>
                  <a:pt x="62" y="66"/>
                  <a:pt x="61" y="67"/>
                  <a:pt x="61" y="68"/>
                </a:cubicBezTo>
                <a:cubicBezTo>
                  <a:pt x="60" y="71"/>
                  <a:pt x="59" y="73"/>
                  <a:pt x="57" y="75"/>
                </a:cubicBezTo>
                <a:cubicBezTo>
                  <a:pt x="55" y="77"/>
                  <a:pt x="54" y="79"/>
                  <a:pt x="52" y="81"/>
                </a:cubicBezTo>
                <a:cubicBezTo>
                  <a:pt x="51" y="83"/>
                  <a:pt x="50" y="84"/>
                  <a:pt x="49" y="85"/>
                </a:cubicBezTo>
                <a:cubicBezTo>
                  <a:pt x="47" y="86"/>
                  <a:pt x="47" y="88"/>
                  <a:pt x="46" y="89"/>
                </a:cubicBezTo>
                <a:cubicBezTo>
                  <a:pt x="45" y="93"/>
                  <a:pt x="45" y="96"/>
                  <a:pt x="46" y="98"/>
                </a:cubicBezTo>
                <a:cubicBezTo>
                  <a:pt x="50" y="99"/>
                  <a:pt x="53" y="99"/>
                  <a:pt x="56" y="100"/>
                </a:cubicBezTo>
                <a:cubicBezTo>
                  <a:pt x="58" y="100"/>
                  <a:pt x="61" y="99"/>
                  <a:pt x="64" y="98"/>
                </a:cubicBezTo>
                <a:cubicBezTo>
                  <a:pt x="66" y="97"/>
                  <a:pt x="68" y="97"/>
                  <a:pt x="69" y="97"/>
                </a:cubicBezTo>
                <a:cubicBezTo>
                  <a:pt x="70" y="96"/>
                  <a:pt x="70" y="95"/>
                  <a:pt x="70" y="94"/>
                </a:cubicBezTo>
                <a:cubicBezTo>
                  <a:pt x="70" y="93"/>
                  <a:pt x="70" y="92"/>
                  <a:pt x="70" y="91"/>
                </a:cubicBezTo>
                <a:cubicBezTo>
                  <a:pt x="71" y="91"/>
                  <a:pt x="71" y="90"/>
                  <a:pt x="71" y="89"/>
                </a:cubicBezTo>
                <a:cubicBezTo>
                  <a:pt x="71" y="88"/>
                  <a:pt x="71" y="87"/>
                  <a:pt x="71" y="86"/>
                </a:cubicBezTo>
                <a:cubicBezTo>
                  <a:pt x="72" y="84"/>
                  <a:pt x="72" y="82"/>
                  <a:pt x="72" y="82"/>
                </a:cubicBezTo>
                <a:cubicBezTo>
                  <a:pt x="72" y="81"/>
                  <a:pt x="72" y="80"/>
                  <a:pt x="73" y="79"/>
                </a:cubicBezTo>
                <a:cubicBezTo>
                  <a:pt x="72" y="77"/>
                  <a:pt x="72" y="76"/>
                  <a:pt x="73" y="74"/>
                </a:cubicBezTo>
                <a:cubicBezTo>
                  <a:pt x="73" y="72"/>
                  <a:pt x="73" y="71"/>
                  <a:pt x="73" y="69"/>
                </a:cubicBezTo>
                <a:cubicBezTo>
                  <a:pt x="73" y="68"/>
                  <a:pt x="73" y="68"/>
                  <a:pt x="74" y="67"/>
                </a:cubicBezTo>
                <a:cubicBezTo>
                  <a:pt x="74" y="66"/>
                  <a:pt x="74" y="66"/>
                  <a:pt x="74" y="65"/>
                </a:cubicBezTo>
                <a:cubicBezTo>
                  <a:pt x="74" y="64"/>
                  <a:pt x="74" y="64"/>
                  <a:pt x="74" y="63"/>
                </a:cubicBezTo>
                <a:cubicBezTo>
                  <a:pt x="74" y="62"/>
                  <a:pt x="74" y="61"/>
                  <a:pt x="74" y="61"/>
                </a:cubicBezTo>
                <a:cubicBezTo>
                  <a:pt x="75" y="58"/>
                  <a:pt x="75" y="56"/>
                  <a:pt x="75" y="54"/>
                </a:cubicBezTo>
                <a:cubicBezTo>
                  <a:pt x="75" y="52"/>
                  <a:pt x="75" y="50"/>
                  <a:pt x="74" y="47"/>
                </a:cubicBezTo>
                <a:lnTo>
                  <a:pt x="73" y="47"/>
                </a:lnTo>
                <a:close/>
                <a:moveTo>
                  <a:pt x="52" y="151"/>
                </a:moveTo>
                <a:cubicBezTo>
                  <a:pt x="53" y="150"/>
                  <a:pt x="54" y="149"/>
                  <a:pt x="56" y="148"/>
                </a:cubicBezTo>
                <a:cubicBezTo>
                  <a:pt x="57" y="148"/>
                  <a:pt x="59" y="148"/>
                  <a:pt x="60" y="148"/>
                </a:cubicBezTo>
                <a:cubicBezTo>
                  <a:pt x="61" y="149"/>
                  <a:pt x="61" y="149"/>
                  <a:pt x="61" y="150"/>
                </a:cubicBezTo>
                <a:cubicBezTo>
                  <a:pt x="61" y="151"/>
                  <a:pt x="61" y="152"/>
                  <a:pt x="61" y="153"/>
                </a:cubicBezTo>
                <a:cubicBezTo>
                  <a:pt x="60" y="154"/>
                  <a:pt x="59" y="154"/>
                  <a:pt x="58" y="155"/>
                </a:cubicBezTo>
                <a:cubicBezTo>
                  <a:pt x="57" y="155"/>
                  <a:pt x="56" y="155"/>
                  <a:pt x="55" y="155"/>
                </a:cubicBezTo>
                <a:cubicBezTo>
                  <a:pt x="54" y="154"/>
                  <a:pt x="54" y="153"/>
                  <a:pt x="53" y="153"/>
                </a:cubicBezTo>
                <a:cubicBezTo>
                  <a:pt x="53" y="152"/>
                  <a:pt x="52" y="152"/>
                  <a:pt x="52" y="151"/>
                </a:cubicBezTo>
                <a:close/>
                <a:moveTo>
                  <a:pt x="105" y="9"/>
                </a:moveTo>
                <a:cubicBezTo>
                  <a:pt x="107" y="9"/>
                  <a:pt x="108" y="9"/>
                  <a:pt x="110" y="10"/>
                </a:cubicBezTo>
                <a:cubicBezTo>
                  <a:pt x="111" y="11"/>
                  <a:pt x="111" y="13"/>
                  <a:pt x="110" y="15"/>
                </a:cubicBezTo>
                <a:cubicBezTo>
                  <a:pt x="110" y="16"/>
                  <a:pt x="110" y="17"/>
                  <a:pt x="109" y="17"/>
                </a:cubicBezTo>
                <a:cubicBezTo>
                  <a:pt x="109" y="18"/>
                  <a:pt x="108" y="19"/>
                  <a:pt x="108" y="19"/>
                </a:cubicBezTo>
                <a:cubicBezTo>
                  <a:pt x="107" y="20"/>
                  <a:pt x="106" y="20"/>
                  <a:pt x="105" y="19"/>
                </a:cubicBezTo>
                <a:cubicBezTo>
                  <a:pt x="104" y="18"/>
                  <a:pt x="103" y="17"/>
                  <a:pt x="103" y="16"/>
                </a:cubicBezTo>
                <a:cubicBezTo>
                  <a:pt x="102" y="15"/>
                  <a:pt x="102" y="13"/>
                  <a:pt x="103" y="12"/>
                </a:cubicBezTo>
                <a:cubicBezTo>
                  <a:pt x="103" y="11"/>
                  <a:pt x="104" y="10"/>
                  <a:pt x="105" y="9"/>
                </a:cubicBezTo>
                <a:close/>
                <a:moveTo>
                  <a:pt x="107" y="37"/>
                </a:moveTo>
                <a:cubicBezTo>
                  <a:pt x="106" y="36"/>
                  <a:pt x="106" y="36"/>
                  <a:pt x="106" y="35"/>
                </a:cubicBezTo>
                <a:cubicBezTo>
                  <a:pt x="106" y="35"/>
                  <a:pt x="105" y="34"/>
                  <a:pt x="105" y="34"/>
                </a:cubicBezTo>
                <a:cubicBezTo>
                  <a:pt x="105" y="33"/>
                  <a:pt x="105" y="32"/>
                  <a:pt x="105" y="32"/>
                </a:cubicBezTo>
                <a:cubicBezTo>
                  <a:pt x="105" y="31"/>
                  <a:pt x="105" y="30"/>
                  <a:pt x="106" y="29"/>
                </a:cubicBezTo>
                <a:cubicBezTo>
                  <a:pt x="106" y="29"/>
                  <a:pt x="107" y="29"/>
                  <a:pt x="107" y="28"/>
                </a:cubicBezTo>
                <a:cubicBezTo>
                  <a:pt x="108" y="28"/>
                  <a:pt x="108" y="28"/>
                  <a:pt x="108" y="27"/>
                </a:cubicBezTo>
                <a:cubicBezTo>
                  <a:pt x="109" y="26"/>
                  <a:pt x="110" y="26"/>
                  <a:pt x="112" y="26"/>
                </a:cubicBezTo>
                <a:cubicBezTo>
                  <a:pt x="113" y="26"/>
                  <a:pt x="114" y="27"/>
                  <a:pt x="115" y="27"/>
                </a:cubicBezTo>
                <a:cubicBezTo>
                  <a:pt x="117" y="31"/>
                  <a:pt x="117" y="34"/>
                  <a:pt x="115" y="36"/>
                </a:cubicBezTo>
                <a:cubicBezTo>
                  <a:pt x="113" y="38"/>
                  <a:pt x="111" y="39"/>
                  <a:pt x="109" y="39"/>
                </a:cubicBezTo>
                <a:lnTo>
                  <a:pt x="107" y="37"/>
                </a:lnTo>
                <a:close/>
                <a:moveTo>
                  <a:pt x="115" y="218"/>
                </a:moveTo>
                <a:cubicBezTo>
                  <a:pt x="117" y="220"/>
                  <a:pt x="117" y="222"/>
                  <a:pt x="115" y="224"/>
                </a:cubicBezTo>
                <a:cubicBezTo>
                  <a:pt x="113" y="226"/>
                  <a:pt x="111" y="227"/>
                  <a:pt x="110" y="227"/>
                </a:cubicBezTo>
                <a:cubicBezTo>
                  <a:pt x="108" y="227"/>
                  <a:pt x="107" y="225"/>
                  <a:pt x="107" y="223"/>
                </a:cubicBezTo>
                <a:cubicBezTo>
                  <a:pt x="108" y="221"/>
                  <a:pt x="108" y="220"/>
                  <a:pt x="109" y="219"/>
                </a:cubicBezTo>
                <a:cubicBezTo>
                  <a:pt x="110" y="217"/>
                  <a:pt x="111" y="217"/>
                  <a:pt x="113" y="217"/>
                </a:cubicBezTo>
                <a:lnTo>
                  <a:pt x="115" y="21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dist="28575" dir="246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5" name="Google Shape;225;p24"/>
          <p:cNvSpPr/>
          <p:nvPr/>
        </p:nvSpPr>
        <p:spPr>
          <a:xfrm rot="1182081">
            <a:off x="117515" y="3618235"/>
            <a:ext cx="281996" cy="582582"/>
          </a:xfrm>
          <a:custGeom>
            <a:avLst/>
            <a:gdLst/>
            <a:ahLst/>
            <a:cxnLst/>
            <a:rect l="l" t="t" r="r" b="b"/>
            <a:pathLst>
              <a:path w="102" h="211" extrusionOk="0">
                <a:moveTo>
                  <a:pt x="49" y="207"/>
                </a:moveTo>
                <a:cubicBezTo>
                  <a:pt x="48" y="207"/>
                  <a:pt x="46" y="207"/>
                  <a:pt x="45" y="208"/>
                </a:cubicBezTo>
                <a:cubicBezTo>
                  <a:pt x="43" y="208"/>
                  <a:pt x="40" y="208"/>
                  <a:pt x="38" y="208"/>
                </a:cubicBezTo>
                <a:cubicBezTo>
                  <a:pt x="36" y="208"/>
                  <a:pt x="34" y="208"/>
                  <a:pt x="32" y="208"/>
                </a:cubicBezTo>
                <a:cubicBezTo>
                  <a:pt x="30" y="208"/>
                  <a:pt x="29" y="208"/>
                  <a:pt x="28" y="208"/>
                </a:cubicBezTo>
                <a:cubicBezTo>
                  <a:pt x="26" y="207"/>
                  <a:pt x="25" y="207"/>
                  <a:pt x="24" y="207"/>
                </a:cubicBezTo>
                <a:cubicBezTo>
                  <a:pt x="22" y="207"/>
                  <a:pt x="21" y="207"/>
                  <a:pt x="20" y="207"/>
                </a:cubicBezTo>
                <a:cubicBezTo>
                  <a:pt x="19" y="207"/>
                  <a:pt x="17" y="207"/>
                  <a:pt x="16" y="206"/>
                </a:cubicBezTo>
                <a:cubicBezTo>
                  <a:pt x="15" y="206"/>
                  <a:pt x="13" y="205"/>
                  <a:pt x="12" y="205"/>
                </a:cubicBezTo>
                <a:cubicBezTo>
                  <a:pt x="10" y="205"/>
                  <a:pt x="9" y="204"/>
                  <a:pt x="8" y="203"/>
                </a:cubicBezTo>
                <a:cubicBezTo>
                  <a:pt x="8" y="201"/>
                  <a:pt x="7" y="200"/>
                  <a:pt x="5" y="199"/>
                </a:cubicBezTo>
                <a:cubicBezTo>
                  <a:pt x="5" y="199"/>
                  <a:pt x="4" y="198"/>
                  <a:pt x="4" y="197"/>
                </a:cubicBezTo>
                <a:cubicBezTo>
                  <a:pt x="4" y="196"/>
                  <a:pt x="3" y="196"/>
                  <a:pt x="3" y="196"/>
                </a:cubicBezTo>
                <a:cubicBezTo>
                  <a:pt x="2" y="193"/>
                  <a:pt x="2" y="192"/>
                  <a:pt x="2" y="192"/>
                </a:cubicBezTo>
                <a:cubicBezTo>
                  <a:pt x="1" y="192"/>
                  <a:pt x="1" y="192"/>
                  <a:pt x="1" y="192"/>
                </a:cubicBezTo>
                <a:cubicBezTo>
                  <a:pt x="1" y="191"/>
                  <a:pt x="1" y="190"/>
                  <a:pt x="1" y="189"/>
                </a:cubicBezTo>
                <a:cubicBezTo>
                  <a:pt x="1" y="188"/>
                  <a:pt x="1" y="187"/>
                  <a:pt x="0" y="186"/>
                </a:cubicBezTo>
                <a:cubicBezTo>
                  <a:pt x="1" y="184"/>
                  <a:pt x="1" y="183"/>
                  <a:pt x="1" y="182"/>
                </a:cubicBezTo>
                <a:cubicBezTo>
                  <a:pt x="0" y="181"/>
                  <a:pt x="1" y="180"/>
                  <a:pt x="2" y="178"/>
                </a:cubicBezTo>
                <a:cubicBezTo>
                  <a:pt x="2" y="177"/>
                  <a:pt x="3" y="177"/>
                  <a:pt x="3" y="176"/>
                </a:cubicBezTo>
                <a:cubicBezTo>
                  <a:pt x="3" y="175"/>
                  <a:pt x="3" y="174"/>
                  <a:pt x="4" y="173"/>
                </a:cubicBezTo>
                <a:cubicBezTo>
                  <a:pt x="3" y="172"/>
                  <a:pt x="4" y="171"/>
                  <a:pt x="4" y="170"/>
                </a:cubicBezTo>
                <a:cubicBezTo>
                  <a:pt x="4" y="169"/>
                  <a:pt x="5" y="168"/>
                  <a:pt x="5" y="167"/>
                </a:cubicBezTo>
                <a:cubicBezTo>
                  <a:pt x="6" y="165"/>
                  <a:pt x="6" y="164"/>
                  <a:pt x="6" y="162"/>
                </a:cubicBezTo>
                <a:cubicBezTo>
                  <a:pt x="6" y="160"/>
                  <a:pt x="7" y="159"/>
                  <a:pt x="8" y="157"/>
                </a:cubicBezTo>
                <a:cubicBezTo>
                  <a:pt x="8" y="155"/>
                  <a:pt x="8" y="154"/>
                  <a:pt x="8" y="154"/>
                </a:cubicBezTo>
                <a:cubicBezTo>
                  <a:pt x="8" y="153"/>
                  <a:pt x="8" y="152"/>
                  <a:pt x="9" y="152"/>
                </a:cubicBezTo>
                <a:cubicBezTo>
                  <a:pt x="9" y="150"/>
                  <a:pt x="9" y="148"/>
                  <a:pt x="9" y="146"/>
                </a:cubicBezTo>
                <a:cubicBezTo>
                  <a:pt x="10" y="144"/>
                  <a:pt x="10" y="142"/>
                  <a:pt x="9" y="140"/>
                </a:cubicBezTo>
                <a:cubicBezTo>
                  <a:pt x="10" y="139"/>
                  <a:pt x="10" y="138"/>
                  <a:pt x="10" y="137"/>
                </a:cubicBezTo>
                <a:cubicBezTo>
                  <a:pt x="10" y="137"/>
                  <a:pt x="11" y="136"/>
                  <a:pt x="11" y="136"/>
                </a:cubicBezTo>
                <a:cubicBezTo>
                  <a:pt x="11" y="134"/>
                  <a:pt x="11" y="132"/>
                  <a:pt x="12" y="131"/>
                </a:cubicBezTo>
                <a:cubicBezTo>
                  <a:pt x="13" y="130"/>
                  <a:pt x="14" y="129"/>
                  <a:pt x="14" y="127"/>
                </a:cubicBezTo>
                <a:cubicBezTo>
                  <a:pt x="14" y="126"/>
                  <a:pt x="14" y="125"/>
                  <a:pt x="15" y="125"/>
                </a:cubicBezTo>
                <a:cubicBezTo>
                  <a:pt x="15" y="124"/>
                  <a:pt x="15" y="123"/>
                  <a:pt x="15" y="122"/>
                </a:cubicBezTo>
                <a:cubicBezTo>
                  <a:pt x="16" y="122"/>
                  <a:pt x="17" y="121"/>
                  <a:pt x="17" y="120"/>
                </a:cubicBezTo>
                <a:cubicBezTo>
                  <a:pt x="18" y="120"/>
                  <a:pt x="19" y="119"/>
                  <a:pt x="20" y="119"/>
                </a:cubicBezTo>
                <a:cubicBezTo>
                  <a:pt x="21" y="117"/>
                  <a:pt x="22" y="116"/>
                  <a:pt x="24" y="114"/>
                </a:cubicBezTo>
                <a:cubicBezTo>
                  <a:pt x="25" y="113"/>
                  <a:pt x="27" y="111"/>
                  <a:pt x="29" y="111"/>
                </a:cubicBezTo>
                <a:cubicBezTo>
                  <a:pt x="29" y="111"/>
                  <a:pt x="30" y="110"/>
                  <a:pt x="30" y="110"/>
                </a:cubicBezTo>
                <a:cubicBezTo>
                  <a:pt x="31" y="109"/>
                  <a:pt x="32" y="109"/>
                  <a:pt x="33" y="109"/>
                </a:cubicBezTo>
                <a:cubicBezTo>
                  <a:pt x="33" y="108"/>
                  <a:pt x="34" y="108"/>
                  <a:pt x="35" y="107"/>
                </a:cubicBezTo>
                <a:cubicBezTo>
                  <a:pt x="36" y="107"/>
                  <a:pt x="37" y="107"/>
                  <a:pt x="37" y="106"/>
                </a:cubicBezTo>
                <a:cubicBezTo>
                  <a:pt x="39" y="104"/>
                  <a:pt x="40" y="103"/>
                  <a:pt x="42" y="103"/>
                </a:cubicBezTo>
                <a:cubicBezTo>
                  <a:pt x="42" y="102"/>
                  <a:pt x="43" y="101"/>
                  <a:pt x="44" y="101"/>
                </a:cubicBezTo>
                <a:cubicBezTo>
                  <a:pt x="45" y="100"/>
                  <a:pt x="47" y="100"/>
                  <a:pt x="47" y="99"/>
                </a:cubicBezTo>
                <a:cubicBezTo>
                  <a:pt x="50" y="98"/>
                  <a:pt x="52" y="97"/>
                  <a:pt x="53" y="96"/>
                </a:cubicBezTo>
                <a:cubicBezTo>
                  <a:pt x="54" y="96"/>
                  <a:pt x="55" y="95"/>
                  <a:pt x="56" y="95"/>
                </a:cubicBezTo>
                <a:cubicBezTo>
                  <a:pt x="57" y="93"/>
                  <a:pt x="59" y="92"/>
                  <a:pt x="61" y="91"/>
                </a:cubicBezTo>
                <a:cubicBezTo>
                  <a:pt x="61" y="90"/>
                  <a:pt x="62" y="89"/>
                  <a:pt x="64" y="88"/>
                </a:cubicBezTo>
                <a:cubicBezTo>
                  <a:pt x="65" y="87"/>
                  <a:pt x="66" y="86"/>
                  <a:pt x="66" y="84"/>
                </a:cubicBezTo>
                <a:cubicBezTo>
                  <a:pt x="67" y="83"/>
                  <a:pt x="67" y="82"/>
                  <a:pt x="67" y="81"/>
                </a:cubicBezTo>
                <a:cubicBezTo>
                  <a:pt x="69" y="80"/>
                  <a:pt x="70" y="79"/>
                  <a:pt x="70" y="78"/>
                </a:cubicBezTo>
                <a:cubicBezTo>
                  <a:pt x="70" y="77"/>
                  <a:pt x="70" y="76"/>
                  <a:pt x="71" y="75"/>
                </a:cubicBezTo>
                <a:cubicBezTo>
                  <a:pt x="71" y="74"/>
                  <a:pt x="72" y="73"/>
                  <a:pt x="72" y="72"/>
                </a:cubicBezTo>
                <a:cubicBezTo>
                  <a:pt x="72" y="70"/>
                  <a:pt x="72" y="69"/>
                  <a:pt x="72" y="68"/>
                </a:cubicBezTo>
                <a:cubicBezTo>
                  <a:pt x="72" y="67"/>
                  <a:pt x="72" y="66"/>
                  <a:pt x="72" y="65"/>
                </a:cubicBezTo>
                <a:cubicBezTo>
                  <a:pt x="72" y="65"/>
                  <a:pt x="72" y="64"/>
                  <a:pt x="73" y="63"/>
                </a:cubicBezTo>
                <a:cubicBezTo>
                  <a:pt x="73" y="61"/>
                  <a:pt x="73" y="60"/>
                  <a:pt x="74" y="58"/>
                </a:cubicBezTo>
                <a:cubicBezTo>
                  <a:pt x="74" y="57"/>
                  <a:pt x="75" y="56"/>
                  <a:pt x="75" y="54"/>
                </a:cubicBezTo>
                <a:cubicBezTo>
                  <a:pt x="75" y="53"/>
                  <a:pt x="75" y="51"/>
                  <a:pt x="75" y="50"/>
                </a:cubicBezTo>
                <a:cubicBezTo>
                  <a:pt x="75" y="49"/>
                  <a:pt x="74" y="48"/>
                  <a:pt x="74" y="47"/>
                </a:cubicBezTo>
                <a:cubicBezTo>
                  <a:pt x="73" y="43"/>
                  <a:pt x="72" y="39"/>
                  <a:pt x="71" y="36"/>
                </a:cubicBezTo>
                <a:cubicBezTo>
                  <a:pt x="70" y="33"/>
                  <a:pt x="69" y="30"/>
                  <a:pt x="69" y="27"/>
                </a:cubicBezTo>
                <a:cubicBezTo>
                  <a:pt x="66" y="24"/>
                  <a:pt x="64" y="22"/>
                  <a:pt x="62" y="21"/>
                </a:cubicBezTo>
                <a:cubicBezTo>
                  <a:pt x="60" y="21"/>
                  <a:pt x="59" y="21"/>
                  <a:pt x="57" y="21"/>
                </a:cubicBezTo>
                <a:cubicBezTo>
                  <a:pt x="55" y="20"/>
                  <a:pt x="53" y="20"/>
                  <a:pt x="51" y="20"/>
                </a:cubicBezTo>
                <a:cubicBezTo>
                  <a:pt x="50" y="20"/>
                  <a:pt x="48" y="20"/>
                  <a:pt x="46" y="20"/>
                </a:cubicBezTo>
                <a:cubicBezTo>
                  <a:pt x="44" y="20"/>
                  <a:pt x="43" y="20"/>
                  <a:pt x="41" y="21"/>
                </a:cubicBezTo>
                <a:cubicBezTo>
                  <a:pt x="40" y="21"/>
                  <a:pt x="38" y="21"/>
                  <a:pt x="37" y="22"/>
                </a:cubicBezTo>
                <a:cubicBezTo>
                  <a:pt x="36" y="22"/>
                  <a:pt x="35" y="22"/>
                  <a:pt x="33" y="23"/>
                </a:cubicBezTo>
                <a:cubicBezTo>
                  <a:pt x="31" y="24"/>
                  <a:pt x="30" y="25"/>
                  <a:pt x="28" y="26"/>
                </a:cubicBezTo>
                <a:cubicBezTo>
                  <a:pt x="26" y="27"/>
                  <a:pt x="25" y="29"/>
                  <a:pt x="24" y="30"/>
                </a:cubicBezTo>
                <a:cubicBezTo>
                  <a:pt x="23" y="32"/>
                  <a:pt x="23" y="34"/>
                  <a:pt x="22" y="35"/>
                </a:cubicBezTo>
                <a:cubicBezTo>
                  <a:pt x="21" y="36"/>
                  <a:pt x="21" y="37"/>
                  <a:pt x="21" y="37"/>
                </a:cubicBezTo>
                <a:cubicBezTo>
                  <a:pt x="21" y="38"/>
                  <a:pt x="21" y="39"/>
                  <a:pt x="21" y="40"/>
                </a:cubicBezTo>
                <a:cubicBezTo>
                  <a:pt x="21" y="42"/>
                  <a:pt x="22" y="43"/>
                  <a:pt x="22" y="44"/>
                </a:cubicBezTo>
                <a:cubicBezTo>
                  <a:pt x="22" y="45"/>
                  <a:pt x="22" y="46"/>
                  <a:pt x="23" y="46"/>
                </a:cubicBezTo>
                <a:cubicBezTo>
                  <a:pt x="24" y="47"/>
                  <a:pt x="24" y="48"/>
                  <a:pt x="25" y="48"/>
                </a:cubicBezTo>
                <a:cubicBezTo>
                  <a:pt x="28" y="48"/>
                  <a:pt x="29" y="48"/>
                  <a:pt x="31" y="47"/>
                </a:cubicBezTo>
                <a:cubicBezTo>
                  <a:pt x="32" y="46"/>
                  <a:pt x="34" y="45"/>
                  <a:pt x="35" y="45"/>
                </a:cubicBezTo>
                <a:cubicBezTo>
                  <a:pt x="38" y="43"/>
                  <a:pt x="40" y="42"/>
                  <a:pt x="41" y="42"/>
                </a:cubicBezTo>
                <a:cubicBezTo>
                  <a:pt x="42" y="42"/>
                  <a:pt x="43" y="42"/>
                  <a:pt x="44" y="43"/>
                </a:cubicBezTo>
                <a:cubicBezTo>
                  <a:pt x="45" y="43"/>
                  <a:pt x="46" y="44"/>
                  <a:pt x="47" y="44"/>
                </a:cubicBezTo>
                <a:cubicBezTo>
                  <a:pt x="48" y="45"/>
                  <a:pt x="49" y="45"/>
                  <a:pt x="50" y="45"/>
                </a:cubicBezTo>
                <a:cubicBezTo>
                  <a:pt x="51" y="46"/>
                  <a:pt x="51" y="47"/>
                  <a:pt x="51" y="47"/>
                </a:cubicBezTo>
                <a:cubicBezTo>
                  <a:pt x="51" y="48"/>
                  <a:pt x="51" y="48"/>
                  <a:pt x="52" y="49"/>
                </a:cubicBezTo>
                <a:cubicBezTo>
                  <a:pt x="52" y="51"/>
                  <a:pt x="53" y="52"/>
                  <a:pt x="53" y="54"/>
                </a:cubicBezTo>
                <a:cubicBezTo>
                  <a:pt x="54" y="55"/>
                  <a:pt x="54" y="57"/>
                  <a:pt x="54" y="59"/>
                </a:cubicBezTo>
                <a:cubicBezTo>
                  <a:pt x="53" y="60"/>
                  <a:pt x="53" y="61"/>
                  <a:pt x="51" y="63"/>
                </a:cubicBezTo>
                <a:cubicBezTo>
                  <a:pt x="51" y="64"/>
                  <a:pt x="51" y="65"/>
                  <a:pt x="50" y="65"/>
                </a:cubicBezTo>
                <a:cubicBezTo>
                  <a:pt x="50" y="66"/>
                  <a:pt x="49" y="66"/>
                  <a:pt x="49" y="67"/>
                </a:cubicBezTo>
                <a:cubicBezTo>
                  <a:pt x="47" y="69"/>
                  <a:pt x="46" y="70"/>
                  <a:pt x="46" y="70"/>
                </a:cubicBezTo>
                <a:cubicBezTo>
                  <a:pt x="45" y="71"/>
                  <a:pt x="44" y="71"/>
                  <a:pt x="44" y="71"/>
                </a:cubicBezTo>
                <a:cubicBezTo>
                  <a:pt x="42" y="72"/>
                  <a:pt x="41" y="73"/>
                  <a:pt x="39" y="74"/>
                </a:cubicBezTo>
                <a:cubicBezTo>
                  <a:pt x="37" y="75"/>
                  <a:pt x="35" y="75"/>
                  <a:pt x="33" y="76"/>
                </a:cubicBezTo>
                <a:cubicBezTo>
                  <a:pt x="31" y="76"/>
                  <a:pt x="29" y="76"/>
                  <a:pt x="27" y="76"/>
                </a:cubicBezTo>
                <a:cubicBezTo>
                  <a:pt x="25" y="76"/>
                  <a:pt x="23" y="75"/>
                  <a:pt x="22" y="75"/>
                </a:cubicBezTo>
                <a:cubicBezTo>
                  <a:pt x="21" y="74"/>
                  <a:pt x="21" y="74"/>
                  <a:pt x="20" y="74"/>
                </a:cubicBezTo>
                <a:cubicBezTo>
                  <a:pt x="17" y="73"/>
                  <a:pt x="15" y="71"/>
                  <a:pt x="13" y="70"/>
                </a:cubicBezTo>
                <a:cubicBezTo>
                  <a:pt x="11" y="68"/>
                  <a:pt x="9" y="66"/>
                  <a:pt x="8" y="63"/>
                </a:cubicBezTo>
                <a:cubicBezTo>
                  <a:pt x="6" y="62"/>
                  <a:pt x="5" y="61"/>
                  <a:pt x="4" y="60"/>
                </a:cubicBezTo>
                <a:cubicBezTo>
                  <a:pt x="4" y="59"/>
                  <a:pt x="3" y="59"/>
                  <a:pt x="2" y="58"/>
                </a:cubicBezTo>
                <a:cubicBezTo>
                  <a:pt x="3" y="57"/>
                  <a:pt x="3" y="55"/>
                  <a:pt x="2" y="54"/>
                </a:cubicBezTo>
                <a:cubicBezTo>
                  <a:pt x="1" y="53"/>
                  <a:pt x="1" y="52"/>
                  <a:pt x="1" y="51"/>
                </a:cubicBezTo>
                <a:cubicBezTo>
                  <a:pt x="0" y="49"/>
                  <a:pt x="0" y="48"/>
                  <a:pt x="0" y="46"/>
                </a:cubicBezTo>
                <a:cubicBezTo>
                  <a:pt x="0" y="45"/>
                  <a:pt x="0" y="43"/>
                  <a:pt x="0" y="42"/>
                </a:cubicBezTo>
                <a:cubicBezTo>
                  <a:pt x="0" y="39"/>
                  <a:pt x="0" y="36"/>
                  <a:pt x="1" y="34"/>
                </a:cubicBezTo>
                <a:cubicBezTo>
                  <a:pt x="1" y="31"/>
                  <a:pt x="2" y="29"/>
                  <a:pt x="3" y="28"/>
                </a:cubicBezTo>
                <a:cubicBezTo>
                  <a:pt x="4" y="27"/>
                  <a:pt x="4" y="26"/>
                  <a:pt x="4" y="25"/>
                </a:cubicBezTo>
                <a:cubicBezTo>
                  <a:pt x="4" y="24"/>
                  <a:pt x="5" y="23"/>
                  <a:pt x="6" y="22"/>
                </a:cubicBezTo>
                <a:cubicBezTo>
                  <a:pt x="5" y="21"/>
                  <a:pt x="6" y="20"/>
                  <a:pt x="6" y="19"/>
                </a:cubicBezTo>
                <a:cubicBezTo>
                  <a:pt x="7" y="18"/>
                  <a:pt x="7" y="17"/>
                  <a:pt x="8" y="17"/>
                </a:cubicBezTo>
                <a:cubicBezTo>
                  <a:pt x="9" y="15"/>
                  <a:pt x="10" y="14"/>
                  <a:pt x="11" y="14"/>
                </a:cubicBezTo>
                <a:cubicBezTo>
                  <a:pt x="13" y="13"/>
                  <a:pt x="14" y="12"/>
                  <a:pt x="15" y="11"/>
                </a:cubicBezTo>
                <a:cubicBezTo>
                  <a:pt x="17" y="9"/>
                  <a:pt x="19" y="8"/>
                  <a:pt x="20" y="7"/>
                </a:cubicBezTo>
                <a:cubicBezTo>
                  <a:pt x="21" y="7"/>
                  <a:pt x="23" y="6"/>
                  <a:pt x="24" y="7"/>
                </a:cubicBezTo>
                <a:cubicBezTo>
                  <a:pt x="25" y="6"/>
                  <a:pt x="27" y="5"/>
                  <a:pt x="28" y="5"/>
                </a:cubicBezTo>
                <a:cubicBezTo>
                  <a:pt x="29" y="5"/>
                  <a:pt x="31" y="4"/>
                  <a:pt x="32" y="4"/>
                </a:cubicBezTo>
                <a:cubicBezTo>
                  <a:pt x="35" y="3"/>
                  <a:pt x="36" y="3"/>
                  <a:pt x="37" y="2"/>
                </a:cubicBezTo>
                <a:cubicBezTo>
                  <a:pt x="38" y="2"/>
                  <a:pt x="38" y="2"/>
                  <a:pt x="39" y="1"/>
                </a:cubicBezTo>
                <a:cubicBezTo>
                  <a:pt x="40" y="1"/>
                  <a:pt x="40" y="1"/>
                  <a:pt x="41" y="1"/>
                </a:cubicBezTo>
                <a:cubicBezTo>
                  <a:pt x="42" y="1"/>
                  <a:pt x="43" y="1"/>
                  <a:pt x="43" y="1"/>
                </a:cubicBezTo>
                <a:cubicBezTo>
                  <a:pt x="44" y="0"/>
                  <a:pt x="44" y="0"/>
                  <a:pt x="45" y="0"/>
                </a:cubicBezTo>
                <a:cubicBezTo>
                  <a:pt x="46" y="1"/>
                  <a:pt x="48" y="1"/>
                  <a:pt x="49" y="0"/>
                </a:cubicBezTo>
                <a:cubicBezTo>
                  <a:pt x="50" y="0"/>
                  <a:pt x="51" y="0"/>
                  <a:pt x="52" y="0"/>
                </a:cubicBezTo>
                <a:cubicBezTo>
                  <a:pt x="54" y="0"/>
                  <a:pt x="55" y="0"/>
                  <a:pt x="57" y="0"/>
                </a:cubicBezTo>
                <a:cubicBezTo>
                  <a:pt x="61" y="1"/>
                  <a:pt x="64" y="1"/>
                  <a:pt x="67" y="1"/>
                </a:cubicBezTo>
                <a:cubicBezTo>
                  <a:pt x="69" y="1"/>
                  <a:pt x="72" y="1"/>
                  <a:pt x="74" y="2"/>
                </a:cubicBezTo>
                <a:cubicBezTo>
                  <a:pt x="76" y="3"/>
                  <a:pt x="78" y="4"/>
                  <a:pt x="80" y="5"/>
                </a:cubicBezTo>
                <a:cubicBezTo>
                  <a:pt x="82" y="6"/>
                  <a:pt x="83" y="7"/>
                  <a:pt x="85" y="9"/>
                </a:cubicBezTo>
                <a:cubicBezTo>
                  <a:pt x="86" y="9"/>
                  <a:pt x="87" y="10"/>
                  <a:pt x="87" y="10"/>
                </a:cubicBezTo>
                <a:cubicBezTo>
                  <a:pt x="88" y="11"/>
                  <a:pt x="89" y="11"/>
                  <a:pt x="89" y="12"/>
                </a:cubicBezTo>
                <a:cubicBezTo>
                  <a:pt x="92" y="15"/>
                  <a:pt x="94" y="18"/>
                  <a:pt x="95" y="21"/>
                </a:cubicBezTo>
                <a:cubicBezTo>
                  <a:pt x="96" y="23"/>
                  <a:pt x="97" y="26"/>
                  <a:pt x="98" y="29"/>
                </a:cubicBezTo>
                <a:cubicBezTo>
                  <a:pt x="99" y="31"/>
                  <a:pt x="100" y="34"/>
                  <a:pt x="100" y="36"/>
                </a:cubicBezTo>
                <a:cubicBezTo>
                  <a:pt x="99" y="37"/>
                  <a:pt x="99" y="39"/>
                  <a:pt x="100" y="41"/>
                </a:cubicBezTo>
                <a:cubicBezTo>
                  <a:pt x="100" y="42"/>
                  <a:pt x="100" y="43"/>
                  <a:pt x="101" y="44"/>
                </a:cubicBezTo>
                <a:cubicBezTo>
                  <a:pt x="101" y="45"/>
                  <a:pt x="101" y="46"/>
                  <a:pt x="101" y="47"/>
                </a:cubicBezTo>
                <a:cubicBezTo>
                  <a:pt x="102" y="49"/>
                  <a:pt x="102" y="50"/>
                  <a:pt x="102" y="50"/>
                </a:cubicBezTo>
                <a:cubicBezTo>
                  <a:pt x="102" y="50"/>
                  <a:pt x="101" y="50"/>
                  <a:pt x="101" y="50"/>
                </a:cubicBezTo>
                <a:cubicBezTo>
                  <a:pt x="102" y="52"/>
                  <a:pt x="102" y="54"/>
                  <a:pt x="101" y="55"/>
                </a:cubicBezTo>
                <a:cubicBezTo>
                  <a:pt x="101" y="57"/>
                  <a:pt x="100" y="59"/>
                  <a:pt x="100" y="60"/>
                </a:cubicBezTo>
                <a:cubicBezTo>
                  <a:pt x="100" y="62"/>
                  <a:pt x="100" y="63"/>
                  <a:pt x="99" y="65"/>
                </a:cubicBezTo>
                <a:cubicBezTo>
                  <a:pt x="99" y="66"/>
                  <a:pt x="99" y="68"/>
                  <a:pt x="98" y="70"/>
                </a:cubicBezTo>
                <a:cubicBezTo>
                  <a:pt x="98" y="71"/>
                  <a:pt x="98" y="73"/>
                  <a:pt x="98" y="74"/>
                </a:cubicBezTo>
                <a:cubicBezTo>
                  <a:pt x="97" y="75"/>
                  <a:pt x="97" y="76"/>
                  <a:pt x="97" y="77"/>
                </a:cubicBezTo>
                <a:cubicBezTo>
                  <a:pt x="97" y="79"/>
                  <a:pt x="97" y="80"/>
                  <a:pt x="97" y="81"/>
                </a:cubicBezTo>
                <a:cubicBezTo>
                  <a:pt x="96" y="83"/>
                  <a:pt x="96" y="84"/>
                  <a:pt x="96" y="86"/>
                </a:cubicBezTo>
                <a:cubicBezTo>
                  <a:pt x="96" y="88"/>
                  <a:pt x="95" y="90"/>
                  <a:pt x="94" y="92"/>
                </a:cubicBezTo>
                <a:cubicBezTo>
                  <a:pt x="93" y="94"/>
                  <a:pt x="93" y="95"/>
                  <a:pt x="92" y="96"/>
                </a:cubicBezTo>
                <a:cubicBezTo>
                  <a:pt x="91" y="97"/>
                  <a:pt x="91" y="98"/>
                  <a:pt x="90" y="99"/>
                </a:cubicBezTo>
                <a:cubicBezTo>
                  <a:pt x="89" y="100"/>
                  <a:pt x="89" y="100"/>
                  <a:pt x="89" y="101"/>
                </a:cubicBezTo>
                <a:cubicBezTo>
                  <a:pt x="89" y="102"/>
                  <a:pt x="88" y="102"/>
                  <a:pt x="88" y="102"/>
                </a:cubicBezTo>
                <a:cubicBezTo>
                  <a:pt x="87" y="103"/>
                  <a:pt x="86" y="104"/>
                  <a:pt x="86" y="105"/>
                </a:cubicBezTo>
                <a:cubicBezTo>
                  <a:pt x="85" y="105"/>
                  <a:pt x="84" y="106"/>
                  <a:pt x="83" y="107"/>
                </a:cubicBezTo>
                <a:cubicBezTo>
                  <a:pt x="81" y="108"/>
                  <a:pt x="78" y="109"/>
                  <a:pt x="77" y="111"/>
                </a:cubicBezTo>
                <a:cubicBezTo>
                  <a:pt x="75" y="113"/>
                  <a:pt x="73" y="115"/>
                  <a:pt x="70" y="116"/>
                </a:cubicBezTo>
                <a:cubicBezTo>
                  <a:pt x="69" y="117"/>
                  <a:pt x="68" y="119"/>
                  <a:pt x="67" y="119"/>
                </a:cubicBezTo>
                <a:cubicBezTo>
                  <a:pt x="66" y="120"/>
                  <a:pt x="64" y="121"/>
                  <a:pt x="63" y="122"/>
                </a:cubicBezTo>
                <a:cubicBezTo>
                  <a:pt x="61" y="124"/>
                  <a:pt x="60" y="125"/>
                  <a:pt x="59" y="126"/>
                </a:cubicBezTo>
                <a:cubicBezTo>
                  <a:pt x="58" y="126"/>
                  <a:pt x="57" y="127"/>
                  <a:pt x="56" y="127"/>
                </a:cubicBezTo>
                <a:cubicBezTo>
                  <a:pt x="54" y="129"/>
                  <a:pt x="53" y="130"/>
                  <a:pt x="51" y="131"/>
                </a:cubicBezTo>
                <a:cubicBezTo>
                  <a:pt x="49" y="132"/>
                  <a:pt x="47" y="133"/>
                  <a:pt x="45" y="134"/>
                </a:cubicBezTo>
                <a:cubicBezTo>
                  <a:pt x="44" y="136"/>
                  <a:pt x="43" y="137"/>
                  <a:pt x="42" y="138"/>
                </a:cubicBezTo>
                <a:cubicBezTo>
                  <a:pt x="41" y="139"/>
                  <a:pt x="40" y="141"/>
                  <a:pt x="39" y="143"/>
                </a:cubicBezTo>
                <a:cubicBezTo>
                  <a:pt x="39" y="144"/>
                  <a:pt x="39" y="145"/>
                  <a:pt x="39" y="147"/>
                </a:cubicBezTo>
                <a:cubicBezTo>
                  <a:pt x="39" y="149"/>
                  <a:pt x="39" y="150"/>
                  <a:pt x="38" y="151"/>
                </a:cubicBezTo>
                <a:cubicBezTo>
                  <a:pt x="38" y="152"/>
                  <a:pt x="38" y="153"/>
                  <a:pt x="38" y="153"/>
                </a:cubicBezTo>
                <a:cubicBezTo>
                  <a:pt x="38" y="154"/>
                  <a:pt x="38" y="155"/>
                  <a:pt x="38" y="156"/>
                </a:cubicBezTo>
                <a:cubicBezTo>
                  <a:pt x="39" y="158"/>
                  <a:pt x="39" y="160"/>
                  <a:pt x="38" y="162"/>
                </a:cubicBezTo>
                <a:cubicBezTo>
                  <a:pt x="37" y="163"/>
                  <a:pt x="37" y="166"/>
                  <a:pt x="38" y="168"/>
                </a:cubicBezTo>
                <a:cubicBezTo>
                  <a:pt x="38" y="170"/>
                  <a:pt x="38" y="171"/>
                  <a:pt x="38" y="172"/>
                </a:cubicBezTo>
                <a:cubicBezTo>
                  <a:pt x="39" y="172"/>
                  <a:pt x="39" y="173"/>
                  <a:pt x="40" y="174"/>
                </a:cubicBezTo>
                <a:cubicBezTo>
                  <a:pt x="41" y="176"/>
                  <a:pt x="43" y="177"/>
                  <a:pt x="44" y="178"/>
                </a:cubicBezTo>
                <a:cubicBezTo>
                  <a:pt x="45" y="179"/>
                  <a:pt x="46" y="179"/>
                  <a:pt x="47" y="179"/>
                </a:cubicBezTo>
                <a:cubicBezTo>
                  <a:pt x="47" y="179"/>
                  <a:pt x="48" y="179"/>
                  <a:pt x="49" y="179"/>
                </a:cubicBezTo>
                <a:cubicBezTo>
                  <a:pt x="51" y="179"/>
                  <a:pt x="51" y="179"/>
                  <a:pt x="52" y="179"/>
                </a:cubicBezTo>
                <a:cubicBezTo>
                  <a:pt x="56" y="179"/>
                  <a:pt x="60" y="179"/>
                  <a:pt x="64" y="179"/>
                </a:cubicBezTo>
                <a:cubicBezTo>
                  <a:pt x="67" y="178"/>
                  <a:pt x="71" y="177"/>
                  <a:pt x="74" y="175"/>
                </a:cubicBezTo>
                <a:cubicBezTo>
                  <a:pt x="75" y="174"/>
                  <a:pt x="75" y="173"/>
                  <a:pt x="76" y="173"/>
                </a:cubicBezTo>
                <a:cubicBezTo>
                  <a:pt x="77" y="172"/>
                  <a:pt x="77" y="172"/>
                  <a:pt x="78" y="171"/>
                </a:cubicBezTo>
                <a:cubicBezTo>
                  <a:pt x="81" y="171"/>
                  <a:pt x="84" y="171"/>
                  <a:pt x="86" y="171"/>
                </a:cubicBezTo>
                <a:cubicBezTo>
                  <a:pt x="88" y="172"/>
                  <a:pt x="90" y="173"/>
                  <a:pt x="92" y="174"/>
                </a:cubicBezTo>
                <a:cubicBezTo>
                  <a:pt x="93" y="176"/>
                  <a:pt x="94" y="177"/>
                  <a:pt x="95" y="177"/>
                </a:cubicBezTo>
                <a:cubicBezTo>
                  <a:pt x="96" y="177"/>
                  <a:pt x="96" y="178"/>
                  <a:pt x="96" y="178"/>
                </a:cubicBezTo>
                <a:cubicBezTo>
                  <a:pt x="98" y="180"/>
                  <a:pt x="98" y="181"/>
                  <a:pt x="98" y="181"/>
                </a:cubicBezTo>
                <a:cubicBezTo>
                  <a:pt x="99" y="182"/>
                  <a:pt x="99" y="184"/>
                  <a:pt x="99" y="186"/>
                </a:cubicBezTo>
                <a:cubicBezTo>
                  <a:pt x="100" y="188"/>
                  <a:pt x="100" y="190"/>
                  <a:pt x="99" y="191"/>
                </a:cubicBezTo>
                <a:cubicBezTo>
                  <a:pt x="99" y="192"/>
                  <a:pt x="98" y="194"/>
                  <a:pt x="98" y="195"/>
                </a:cubicBezTo>
                <a:cubicBezTo>
                  <a:pt x="98" y="196"/>
                  <a:pt x="98" y="197"/>
                  <a:pt x="98" y="198"/>
                </a:cubicBezTo>
                <a:cubicBezTo>
                  <a:pt x="98" y="199"/>
                  <a:pt x="97" y="200"/>
                  <a:pt x="97" y="201"/>
                </a:cubicBezTo>
                <a:cubicBezTo>
                  <a:pt x="96" y="201"/>
                  <a:pt x="96" y="201"/>
                  <a:pt x="95" y="202"/>
                </a:cubicBezTo>
                <a:cubicBezTo>
                  <a:pt x="94" y="203"/>
                  <a:pt x="94" y="203"/>
                  <a:pt x="93" y="204"/>
                </a:cubicBezTo>
                <a:cubicBezTo>
                  <a:pt x="92" y="205"/>
                  <a:pt x="92" y="206"/>
                  <a:pt x="91" y="207"/>
                </a:cubicBezTo>
                <a:cubicBezTo>
                  <a:pt x="91" y="208"/>
                  <a:pt x="90" y="208"/>
                  <a:pt x="89" y="208"/>
                </a:cubicBezTo>
                <a:cubicBezTo>
                  <a:pt x="87" y="210"/>
                  <a:pt x="85" y="210"/>
                  <a:pt x="84" y="211"/>
                </a:cubicBezTo>
                <a:cubicBezTo>
                  <a:pt x="83" y="211"/>
                  <a:pt x="82" y="211"/>
                  <a:pt x="80" y="211"/>
                </a:cubicBezTo>
                <a:cubicBezTo>
                  <a:pt x="79" y="211"/>
                  <a:pt x="78" y="211"/>
                  <a:pt x="77" y="210"/>
                </a:cubicBezTo>
                <a:cubicBezTo>
                  <a:pt x="76" y="210"/>
                  <a:pt x="75" y="210"/>
                  <a:pt x="74" y="210"/>
                </a:cubicBezTo>
                <a:cubicBezTo>
                  <a:pt x="73" y="210"/>
                  <a:pt x="71" y="210"/>
                  <a:pt x="69" y="210"/>
                </a:cubicBezTo>
                <a:cubicBezTo>
                  <a:pt x="67" y="210"/>
                  <a:pt x="65" y="210"/>
                  <a:pt x="64" y="210"/>
                </a:cubicBezTo>
                <a:cubicBezTo>
                  <a:pt x="61" y="210"/>
                  <a:pt x="60" y="210"/>
                  <a:pt x="59" y="210"/>
                </a:cubicBezTo>
                <a:cubicBezTo>
                  <a:pt x="58" y="209"/>
                  <a:pt x="56" y="209"/>
                  <a:pt x="55" y="208"/>
                </a:cubicBezTo>
                <a:cubicBezTo>
                  <a:pt x="54" y="208"/>
                  <a:pt x="52" y="208"/>
                  <a:pt x="51" y="207"/>
                </a:cubicBezTo>
                <a:cubicBezTo>
                  <a:pt x="50" y="207"/>
                  <a:pt x="49" y="207"/>
                  <a:pt x="49" y="207"/>
                </a:cubicBezTo>
                <a:close/>
                <a:moveTo>
                  <a:pt x="57" y="163"/>
                </a:moveTo>
                <a:cubicBezTo>
                  <a:pt x="58" y="165"/>
                  <a:pt x="58" y="166"/>
                  <a:pt x="57" y="168"/>
                </a:cubicBezTo>
                <a:cubicBezTo>
                  <a:pt x="56" y="169"/>
                  <a:pt x="55" y="171"/>
                  <a:pt x="54" y="171"/>
                </a:cubicBezTo>
                <a:cubicBezTo>
                  <a:pt x="52" y="173"/>
                  <a:pt x="50" y="173"/>
                  <a:pt x="48" y="172"/>
                </a:cubicBezTo>
                <a:cubicBezTo>
                  <a:pt x="46" y="172"/>
                  <a:pt x="45" y="171"/>
                  <a:pt x="45" y="169"/>
                </a:cubicBezTo>
                <a:cubicBezTo>
                  <a:pt x="45" y="167"/>
                  <a:pt x="45" y="166"/>
                  <a:pt x="46" y="165"/>
                </a:cubicBezTo>
                <a:cubicBezTo>
                  <a:pt x="47" y="164"/>
                  <a:pt x="48" y="163"/>
                  <a:pt x="49" y="163"/>
                </a:cubicBezTo>
                <a:cubicBezTo>
                  <a:pt x="51" y="162"/>
                  <a:pt x="52" y="162"/>
                  <a:pt x="54" y="162"/>
                </a:cubicBezTo>
                <a:cubicBezTo>
                  <a:pt x="55" y="162"/>
                  <a:pt x="56" y="163"/>
                  <a:pt x="57" y="163"/>
                </a:cubicBezTo>
                <a:close/>
                <a:moveTo>
                  <a:pt x="55" y="27"/>
                </a:moveTo>
                <a:cubicBezTo>
                  <a:pt x="56" y="28"/>
                  <a:pt x="56" y="28"/>
                  <a:pt x="57" y="29"/>
                </a:cubicBezTo>
                <a:cubicBezTo>
                  <a:pt x="57" y="29"/>
                  <a:pt x="58" y="29"/>
                  <a:pt x="59" y="30"/>
                </a:cubicBezTo>
                <a:cubicBezTo>
                  <a:pt x="59" y="30"/>
                  <a:pt x="60" y="31"/>
                  <a:pt x="60" y="32"/>
                </a:cubicBezTo>
                <a:cubicBezTo>
                  <a:pt x="60" y="33"/>
                  <a:pt x="60" y="34"/>
                  <a:pt x="60" y="35"/>
                </a:cubicBezTo>
                <a:cubicBezTo>
                  <a:pt x="58" y="36"/>
                  <a:pt x="57" y="36"/>
                  <a:pt x="56" y="37"/>
                </a:cubicBezTo>
                <a:cubicBezTo>
                  <a:pt x="55" y="37"/>
                  <a:pt x="54" y="38"/>
                  <a:pt x="53" y="38"/>
                </a:cubicBezTo>
                <a:cubicBezTo>
                  <a:pt x="51" y="39"/>
                  <a:pt x="50" y="38"/>
                  <a:pt x="49" y="38"/>
                </a:cubicBezTo>
                <a:cubicBezTo>
                  <a:pt x="48" y="37"/>
                  <a:pt x="48" y="37"/>
                  <a:pt x="47" y="36"/>
                </a:cubicBezTo>
                <a:cubicBezTo>
                  <a:pt x="47" y="34"/>
                  <a:pt x="47" y="33"/>
                  <a:pt x="47" y="33"/>
                </a:cubicBezTo>
                <a:cubicBezTo>
                  <a:pt x="47" y="32"/>
                  <a:pt x="47" y="31"/>
                  <a:pt x="47" y="30"/>
                </a:cubicBezTo>
                <a:cubicBezTo>
                  <a:pt x="49" y="28"/>
                  <a:pt x="51" y="27"/>
                  <a:pt x="55" y="28"/>
                </a:cubicBezTo>
                <a:lnTo>
                  <a:pt x="55" y="27"/>
                </a:lnTo>
                <a:close/>
                <a:moveTo>
                  <a:pt x="60" y="49"/>
                </a:moveTo>
                <a:cubicBezTo>
                  <a:pt x="59" y="47"/>
                  <a:pt x="59" y="45"/>
                  <a:pt x="60" y="44"/>
                </a:cubicBezTo>
                <a:cubicBezTo>
                  <a:pt x="63" y="42"/>
                  <a:pt x="64" y="42"/>
                  <a:pt x="65" y="44"/>
                </a:cubicBezTo>
                <a:cubicBezTo>
                  <a:pt x="66" y="47"/>
                  <a:pt x="66" y="48"/>
                  <a:pt x="65" y="50"/>
                </a:cubicBezTo>
                <a:cubicBezTo>
                  <a:pt x="64" y="50"/>
                  <a:pt x="63" y="50"/>
                  <a:pt x="62" y="50"/>
                </a:cubicBezTo>
                <a:cubicBezTo>
                  <a:pt x="61" y="49"/>
                  <a:pt x="60" y="49"/>
                  <a:pt x="60" y="49"/>
                </a:cubicBezTo>
                <a:close/>
                <a:moveTo>
                  <a:pt x="66" y="163"/>
                </a:moveTo>
                <a:cubicBezTo>
                  <a:pt x="65" y="160"/>
                  <a:pt x="66" y="158"/>
                  <a:pt x="68" y="158"/>
                </a:cubicBezTo>
                <a:cubicBezTo>
                  <a:pt x="69" y="158"/>
                  <a:pt x="71" y="158"/>
                  <a:pt x="71" y="160"/>
                </a:cubicBezTo>
                <a:cubicBezTo>
                  <a:pt x="71" y="161"/>
                  <a:pt x="71" y="162"/>
                  <a:pt x="70" y="163"/>
                </a:cubicBezTo>
                <a:cubicBezTo>
                  <a:pt x="69" y="164"/>
                  <a:pt x="67" y="164"/>
                  <a:pt x="66" y="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8575" dir="246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1"/>
          </p:nvPr>
        </p:nvSpPr>
        <p:spPr>
          <a:xfrm>
            <a:off x="4749188" y="1820025"/>
            <a:ext cx="3328500" cy="19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2"/>
          </p:nvPr>
        </p:nvSpPr>
        <p:spPr>
          <a:xfrm>
            <a:off x="1066312" y="1820025"/>
            <a:ext cx="3328500" cy="19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4"/>
          <p:cNvSpPr/>
          <p:nvPr/>
        </p:nvSpPr>
        <p:spPr>
          <a:xfrm rot="-1850757">
            <a:off x="54290" y="2587603"/>
            <a:ext cx="344271" cy="306745"/>
          </a:xfrm>
          <a:custGeom>
            <a:avLst/>
            <a:gdLst/>
            <a:ahLst/>
            <a:cxnLst/>
            <a:rect l="l" t="t" r="r" b="b"/>
            <a:pathLst>
              <a:path w="129" h="115" extrusionOk="0">
                <a:moveTo>
                  <a:pt x="113" y="42"/>
                </a:moveTo>
                <a:cubicBezTo>
                  <a:pt x="116" y="42"/>
                  <a:pt x="118" y="42"/>
                  <a:pt x="120" y="43"/>
                </a:cubicBezTo>
                <a:cubicBezTo>
                  <a:pt x="121" y="44"/>
                  <a:pt x="124" y="45"/>
                  <a:pt x="127" y="46"/>
                </a:cubicBezTo>
                <a:cubicBezTo>
                  <a:pt x="127" y="47"/>
                  <a:pt x="127" y="48"/>
                  <a:pt x="128" y="49"/>
                </a:cubicBezTo>
                <a:cubicBezTo>
                  <a:pt x="129" y="50"/>
                  <a:pt x="129" y="52"/>
                  <a:pt x="129" y="53"/>
                </a:cubicBezTo>
                <a:cubicBezTo>
                  <a:pt x="129" y="54"/>
                  <a:pt x="129" y="55"/>
                  <a:pt x="128" y="56"/>
                </a:cubicBezTo>
                <a:cubicBezTo>
                  <a:pt x="128" y="56"/>
                  <a:pt x="128" y="57"/>
                  <a:pt x="128" y="58"/>
                </a:cubicBezTo>
                <a:cubicBezTo>
                  <a:pt x="126" y="61"/>
                  <a:pt x="123" y="64"/>
                  <a:pt x="119" y="65"/>
                </a:cubicBezTo>
                <a:cubicBezTo>
                  <a:pt x="116" y="66"/>
                  <a:pt x="112" y="67"/>
                  <a:pt x="108" y="68"/>
                </a:cubicBezTo>
                <a:cubicBezTo>
                  <a:pt x="105" y="68"/>
                  <a:pt x="102" y="68"/>
                  <a:pt x="99" y="67"/>
                </a:cubicBezTo>
                <a:cubicBezTo>
                  <a:pt x="97" y="67"/>
                  <a:pt x="94" y="67"/>
                  <a:pt x="92" y="68"/>
                </a:cubicBezTo>
                <a:cubicBezTo>
                  <a:pt x="88" y="67"/>
                  <a:pt x="84" y="67"/>
                  <a:pt x="79" y="67"/>
                </a:cubicBezTo>
                <a:cubicBezTo>
                  <a:pt x="75" y="66"/>
                  <a:pt x="70" y="66"/>
                  <a:pt x="66" y="67"/>
                </a:cubicBezTo>
                <a:cubicBezTo>
                  <a:pt x="65" y="67"/>
                  <a:pt x="64" y="67"/>
                  <a:pt x="63" y="67"/>
                </a:cubicBezTo>
                <a:cubicBezTo>
                  <a:pt x="62" y="67"/>
                  <a:pt x="61" y="67"/>
                  <a:pt x="60" y="68"/>
                </a:cubicBezTo>
                <a:cubicBezTo>
                  <a:pt x="59" y="68"/>
                  <a:pt x="58" y="68"/>
                  <a:pt x="58" y="68"/>
                </a:cubicBezTo>
                <a:cubicBezTo>
                  <a:pt x="57" y="68"/>
                  <a:pt x="56" y="68"/>
                  <a:pt x="55" y="68"/>
                </a:cubicBezTo>
                <a:cubicBezTo>
                  <a:pt x="54" y="68"/>
                  <a:pt x="53" y="68"/>
                  <a:pt x="52" y="68"/>
                </a:cubicBezTo>
                <a:cubicBezTo>
                  <a:pt x="50" y="67"/>
                  <a:pt x="49" y="67"/>
                  <a:pt x="48" y="67"/>
                </a:cubicBezTo>
                <a:cubicBezTo>
                  <a:pt x="45" y="66"/>
                  <a:pt x="42" y="66"/>
                  <a:pt x="40" y="67"/>
                </a:cubicBezTo>
                <a:cubicBezTo>
                  <a:pt x="38" y="67"/>
                  <a:pt x="36" y="68"/>
                  <a:pt x="34" y="68"/>
                </a:cubicBezTo>
                <a:cubicBezTo>
                  <a:pt x="31" y="68"/>
                  <a:pt x="28" y="67"/>
                  <a:pt x="26" y="67"/>
                </a:cubicBezTo>
                <a:cubicBezTo>
                  <a:pt x="24" y="67"/>
                  <a:pt x="22" y="67"/>
                  <a:pt x="20" y="67"/>
                </a:cubicBezTo>
                <a:cubicBezTo>
                  <a:pt x="19" y="67"/>
                  <a:pt x="18" y="67"/>
                  <a:pt x="17" y="67"/>
                </a:cubicBezTo>
                <a:cubicBezTo>
                  <a:pt x="16" y="67"/>
                  <a:pt x="15" y="67"/>
                  <a:pt x="14" y="67"/>
                </a:cubicBezTo>
                <a:cubicBezTo>
                  <a:pt x="13" y="67"/>
                  <a:pt x="12" y="67"/>
                  <a:pt x="11" y="68"/>
                </a:cubicBezTo>
                <a:cubicBezTo>
                  <a:pt x="10" y="67"/>
                  <a:pt x="9" y="66"/>
                  <a:pt x="9" y="66"/>
                </a:cubicBezTo>
                <a:cubicBezTo>
                  <a:pt x="8" y="65"/>
                  <a:pt x="8" y="65"/>
                  <a:pt x="8" y="65"/>
                </a:cubicBezTo>
                <a:cubicBezTo>
                  <a:pt x="7" y="65"/>
                  <a:pt x="6" y="64"/>
                  <a:pt x="6" y="64"/>
                </a:cubicBezTo>
                <a:cubicBezTo>
                  <a:pt x="5" y="63"/>
                  <a:pt x="4" y="63"/>
                  <a:pt x="4" y="63"/>
                </a:cubicBezTo>
                <a:cubicBezTo>
                  <a:pt x="4" y="62"/>
                  <a:pt x="3" y="61"/>
                  <a:pt x="3" y="60"/>
                </a:cubicBezTo>
                <a:cubicBezTo>
                  <a:pt x="3" y="59"/>
                  <a:pt x="2" y="58"/>
                  <a:pt x="2" y="57"/>
                </a:cubicBezTo>
                <a:cubicBezTo>
                  <a:pt x="1" y="56"/>
                  <a:pt x="1" y="56"/>
                  <a:pt x="1" y="55"/>
                </a:cubicBezTo>
                <a:cubicBezTo>
                  <a:pt x="1" y="55"/>
                  <a:pt x="1" y="55"/>
                  <a:pt x="1" y="54"/>
                </a:cubicBezTo>
                <a:cubicBezTo>
                  <a:pt x="0" y="52"/>
                  <a:pt x="0" y="51"/>
                  <a:pt x="1" y="50"/>
                </a:cubicBezTo>
                <a:cubicBezTo>
                  <a:pt x="2" y="49"/>
                  <a:pt x="3" y="48"/>
                  <a:pt x="3" y="47"/>
                </a:cubicBezTo>
                <a:cubicBezTo>
                  <a:pt x="4" y="47"/>
                  <a:pt x="5" y="47"/>
                  <a:pt x="5" y="46"/>
                </a:cubicBezTo>
                <a:cubicBezTo>
                  <a:pt x="6" y="46"/>
                  <a:pt x="7" y="46"/>
                  <a:pt x="7" y="46"/>
                </a:cubicBezTo>
                <a:cubicBezTo>
                  <a:pt x="9" y="44"/>
                  <a:pt x="11" y="43"/>
                  <a:pt x="13" y="43"/>
                </a:cubicBezTo>
                <a:cubicBezTo>
                  <a:pt x="16" y="42"/>
                  <a:pt x="19" y="42"/>
                  <a:pt x="21" y="42"/>
                </a:cubicBezTo>
                <a:cubicBezTo>
                  <a:pt x="22" y="42"/>
                  <a:pt x="23" y="42"/>
                  <a:pt x="25" y="42"/>
                </a:cubicBezTo>
                <a:cubicBezTo>
                  <a:pt x="26" y="42"/>
                  <a:pt x="27" y="42"/>
                  <a:pt x="29" y="42"/>
                </a:cubicBezTo>
                <a:cubicBezTo>
                  <a:pt x="32" y="44"/>
                  <a:pt x="35" y="44"/>
                  <a:pt x="38" y="44"/>
                </a:cubicBezTo>
                <a:cubicBezTo>
                  <a:pt x="41" y="44"/>
                  <a:pt x="43" y="44"/>
                  <a:pt x="45" y="45"/>
                </a:cubicBezTo>
                <a:cubicBezTo>
                  <a:pt x="47" y="45"/>
                  <a:pt x="50" y="45"/>
                  <a:pt x="52" y="44"/>
                </a:cubicBezTo>
                <a:cubicBezTo>
                  <a:pt x="55" y="44"/>
                  <a:pt x="58" y="44"/>
                  <a:pt x="60" y="44"/>
                </a:cubicBezTo>
                <a:cubicBezTo>
                  <a:pt x="61" y="44"/>
                  <a:pt x="62" y="44"/>
                  <a:pt x="62" y="44"/>
                </a:cubicBezTo>
                <a:cubicBezTo>
                  <a:pt x="63" y="44"/>
                  <a:pt x="64" y="44"/>
                  <a:pt x="65" y="44"/>
                </a:cubicBezTo>
                <a:cubicBezTo>
                  <a:pt x="70" y="43"/>
                  <a:pt x="75" y="42"/>
                  <a:pt x="81" y="42"/>
                </a:cubicBezTo>
                <a:cubicBezTo>
                  <a:pt x="82" y="42"/>
                  <a:pt x="82" y="42"/>
                  <a:pt x="83" y="42"/>
                </a:cubicBezTo>
                <a:cubicBezTo>
                  <a:pt x="84" y="43"/>
                  <a:pt x="85" y="43"/>
                  <a:pt x="85" y="43"/>
                </a:cubicBezTo>
                <a:cubicBezTo>
                  <a:pt x="88" y="43"/>
                  <a:pt x="90" y="43"/>
                  <a:pt x="93" y="42"/>
                </a:cubicBezTo>
                <a:cubicBezTo>
                  <a:pt x="95" y="42"/>
                  <a:pt x="98" y="42"/>
                  <a:pt x="100" y="42"/>
                </a:cubicBezTo>
                <a:cubicBezTo>
                  <a:pt x="101" y="41"/>
                  <a:pt x="102" y="41"/>
                  <a:pt x="104" y="42"/>
                </a:cubicBezTo>
                <a:cubicBezTo>
                  <a:pt x="105" y="41"/>
                  <a:pt x="107" y="41"/>
                  <a:pt x="108" y="41"/>
                </a:cubicBezTo>
                <a:cubicBezTo>
                  <a:pt x="109" y="41"/>
                  <a:pt x="111" y="41"/>
                  <a:pt x="112" y="41"/>
                </a:cubicBezTo>
                <a:lnTo>
                  <a:pt x="113" y="42"/>
                </a:lnTo>
                <a:close/>
                <a:moveTo>
                  <a:pt x="34" y="86"/>
                </a:moveTo>
                <a:cubicBezTo>
                  <a:pt x="33" y="85"/>
                  <a:pt x="32" y="85"/>
                  <a:pt x="31" y="85"/>
                </a:cubicBezTo>
                <a:cubicBezTo>
                  <a:pt x="29" y="85"/>
                  <a:pt x="28" y="84"/>
                  <a:pt x="27" y="83"/>
                </a:cubicBezTo>
                <a:cubicBezTo>
                  <a:pt x="27" y="82"/>
                  <a:pt x="27" y="81"/>
                  <a:pt x="27" y="80"/>
                </a:cubicBezTo>
                <a:cubicBezTo>
                  <a:pt x="28" y="79"/>
                  <a:pt x="28" y="78"/>
                  <a:pt x="29" y="78"/>
                </a:cubicBezTo>
                <a:cubicBezTo>
                  <a:pt x="31" y="77"/>
                  <a:pt x="32" y="77"/>
                  <a:pt x="33" y="76"/>
                </a:cubicBezTo>
                <a:cubicBezTo>
                  <a:pt x="34" y="76"/>
                  <a:pt x="36" y="76"/>
                  <a:pt x="37" y="76"/>
                </a:cubicBezTo>
                <a:cubicBezTo>
                  <a:pt x="38" y="77"/>
                  <a:pt x="39" y="77"/>
                  <a:pt x="39" y="78"/>
                </a:cubicBezTo>
                <a:cubicBezTo>
                  <a:pt x="40" y="80"/>
                  <a:pt x="41" y="81"/>
                  <a:pt x="40" y="82"/>
                </a:cubicBezTo>
                <a:cubicBezTo>
                  <a:pt x="40" y="83"/>
                  <a:pt x="39" y="83"/>
                  <a:pt x="38" y="84"/>
                </a:cubicBezTo>
                <a:cubicBezTo>
                  <a:pt x="36" y="84"/>
                  <a:pt x="35" y="85"/>
                  <a:pt x="34" y="86"/>
                </a:cubicBezTo>
                <a:close/>
                <a:moveTo>
                  <a:pt x="35" y="100"/>
                </a:moveTo>
                <a:cubicBezTo>
                  <a:pt x="34" y="99"/>
                  <a:pt x="34" y="98"/>
                  <a:pt x="34" y="96"/>
                </a:cubicBezTo>
                <a:cubicBezTo>
                  <a:pt x="35" y="94"/>
                  <a:pt x="37" y="94"/>
                  <a:pt x="39" y="95"/>
                </a:cubicBezTo>
                <a:cubicBezTo>
                  <a:pt x="39" y="95"/>
                  <a:pt x="40" y="96"/>
                  <a:pt x="41" y="97"/>
                </a:cubicBezTo>
                <a:cubicBezTo>
                  <a:pt x="41" y="98"/>
                  <a:pt x="41" y="99"/>
                  <a:pt x="40" y="100"/>
                </a:cubicBezTo>
                <a:cubicBezTo>
                  <a:pt x="40" y="101"/>
                  <a:pt x="39" y="101"/>
                  <a:pt x="38" y="101"/>
                </a:cubicBezTo>
                <a:cubicBezTo>
                  <a:pt x="37" y="101"/>
                  <a:pt x="36" y="100"/>
                  <a:pt x="35" y="100"/>
                </a:cubicBezTo>
                <a:close/>
                <a:moveTo>
                  <a:pt x="77" y="80"/>
                </a:moveTo>
                <a:cubicBezTo>
                  <a:pt x="78" y="81"/>
                  <a:pt x="78" y="82"/>
                  <a:pt x="79" y="82"/>
                </a:cubicBezTo>
                <a:cubicBezTo>
                  <a:pt x="79" y="83"/>
                  <a:pt x="79" y="84"/>
                  <a:pt x="80" y="84"/>
                </a:cubicBezTo>
                <a:cubicBezTo>
                  <a:pt x="80" y="85"/>
                  <a:pt x="81" y="86"/>
                  <a:pt x="81" y="87"/>
                </a:cubicBezTo>
                <a:cubicBezTo>
                  <a:pt x="82" y="87"/>
                  <a:pt x="83" y="88"/>
                  <a:pt x="83" y="89"/>
                </a:cubicBezTo>
                <a:cubicBezTo>
                  <a:pt x="83" y="90"/>
                  <a:pt x="84" y="91"/>
                  <a:pt x="84" y="93"/>
                </a:cubicBezTo>
                <a:cubicBezTo>
                  <a:pt x="85" y="94"/>
                  <a:pt x="85" y="96"/>
                  <a:pt x="86" y="97"/>
                </a:cubicBezTo>
                <a:cubicBezTo>
                  <a:pt x="86" y="99"/>
                  <a:pt x="86" y="100"/>
                  <a:pt x="86" y="101"/>
                </a:cubicBezTo>
                <a:cubicBezTo>
                  <a:pt x="85" y="103"/>
                  <a:pt x="85" y="104"/>
                  <a:pt x="83" y="105"/>
                </a:cubicBezTo>
                <a:cubicBezTo>
                  <a:pt x="83" y="108"/>
                  <a:pt x="81" y="110"/>
                  <a:pt x="78" y="111"/>
                </a:cubicBezTo>
                <a:cubicBezTo>
                  <a:pt x="77" y="112"/>
                  <a:pt x="75" y="113"/>
                  <a:pt x="74" y="113"/>
                </a:cubicBezTo>
                <a:cubicBezTo>
                  <a:pt x="72" y="114"/>
                  <a:pt x="70" y="114"/>
                  <a:pt x="69" y="114"/>
                </a:cubicBezTo>
                <a:cubicBezTo>
                  <a:pt x="68" y="114"/>
                  <a:pt x="67" y="115"/>
                  <a:pt x="66" y="115"/>
                </a:cubicBezTo>
                <a:cubicBezTo>
                  <a:pt x="65" y="115"/>
                  <a:pt x="64" y="115"/>
                  <a:pt x="63" y="115"/>
                </a:cubicBezTo>
                <a:cubicBezTo>
                  <a:pt x="61" y="115"/>
                  <a:pt x="59" y="114"/>
                  <a:pt x="57" y="112"/>
                </a:cubicBezTo>
                <a:cubicBezTo>
                  <a:pt x="56" y="111"/>
                  <a:pt x="55" y="110"/>
                  <a:pt x="54" y="109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3" y="107"/>
                  <a:pt x="53" y="107"/>
                  <a:pt x="53" y="106"/>
                </a:cubicBezTo>
                <a:cubicBezTo>
                  <a:pt x="52" y="106"/>
                  <a:pt x="51" y="105"/>
                  <a:pt x="51" y="103"/>
                </a:cubicBezTo>
                <a:cubicBezTo>
                  <a:pt x="50" y="102"/>
                  <a:pt x="50" y="101"/>
                  <a:pt x="49" y="100"/>
                </a:cubicBezTo>
                <a:cubicBezTo>
                  <a:pt x="49" y="98"/>
                  <a:pt x="49" y="96"/>
                  <a:pt x="49" y="94"/>
                </a:cubicBezTo>
                <a:cubicBezTo>
                  <a:pt x="50" y="92"/>
                  <a:pt x="50" y="91"/>
                  <a:pt x="52" y="89"/>
                </a:cubicBezTo>
                <a:cubicBezTo>
                  <a:pt x="52" y="88"/>
                  <a:pt x="53" y="87"/>
                  <a:pt x="54" y="86"/>
                </a:cubicBezTo>
                <a:cubicBezTo>
                  <a:pt x="54" y="85"/>
                  <a:pt x="55" y="84"/>
                  <a:pt x="56" y="82"/>
                </a:cubicBezTo>
                <a:cubicBezTo>
                  <a:pt x="58" y="80"/>
                  <a:pt x="61" y="79"/>
                  <a:pt x="63" y="78"/>
                </a:cubicBezTo>
                <a:cubicBezTo>
                  <a:pt x="65" y="78"/>
                  <a:pt x="67" y="78"/>
                  <a:pt x="69" y="78"/>
                </a:cubicBezTo>
                <a:cubicBezTo>
                  <a:pt x="70" y="79"/>
                  <a:pt x="70" y="79"/>
                  <a:pt x="71" y="79"/>
                </a:cubicBezTo>
                <a:cubicBezTo>
                  <a:pt x="72" y="79"/>
                  <a:pt x="73" y="79"/>
                  <a:pt x="74" y="79"/>
                </a:cubicBezTo>
                <a:cubicBezTo>
                  <a:pt x="74" y="79"/>
                  <a:pt x="75" y="80"/>
                  <a:pt x="75" y="80"/>
                </a:cubicBezTo>
                <a:cubicBezTo>
                  <a:pt x="76" y="80"/>
                  <a:pt x="76" y="80"/>
                  <a:pt x="77" y="80"/>
                </a:cubicBezTo>
                <a:close/>
                <a:moveTo>
                  <a:pt x="83" y="20"/>
                </a:moveTo>
                <a:cubicBezTo>
                  <a:pt x="83" y="21"/>
                  <a:pt x="83" y="22"/>
                  <a:pt x="83" y="22"/>
                </a:cubicBezTo>
                <a:cubicBezTo>
                  <a:pt x="83" y="23"/>
                  <a:pt x="83" y="24"/>
                  <a:pt x="83" y="25"/>
                </a:cubicBezTo>
                <a:cubicBezTo>
                  <a:pt x="81" y="26"/>
                  <a:pt x="80" y="27"/>
                  <a:pt x="80" y="27"/>
                </a:cubicBezTo>
                <a:cubicBezTo>
                  <a:pt x="80" y="28"/>
                  <a:pt x="79" y="28"/>
                  <a:pt x="79" y="28"/>
                </a:cubicBezTo>
                <a:cubicBezTo>
                  <a:pt x="77" y="28"/>
                  <a:pt x="76" y="29"/>
                  <a:pt x="75" y="29"/>
                </a:cubicBezTo>
                <a:cubicBezTo>
                  <a:pt x="74" y="30"/>
                  <a:pt x="72" y="30"/>
                  <a:pt x="71" y="30"/>
                </a:cubicBezTo>
                <a:cubicBezTo>
                  <a:pt x="70" y="30"/>
                  <a:pt x="69" y="31"/>
                  <a:pt x="68" y="31"/>
                </a:cubicBezTo>
                <a:cubicBezTo>
                  <a:pt x="67" y="31"/>
                  <a:pt x="66" y="31"/>
                  <a:pt x="65" y="30"/>
                </a:cubicBezTo>
                <a:cubicBezTo>
                  <a:pt x="65" y="30"/>
                  <a:pt x="64" y="30"/>
                  <a:pt x="63" y="31"/>
                </a:cubicBezTo>
                <a:cubicBezTo>
                  <a:pt x="59" y="30"/>
                  <a:pt x="56" y="28"/>
                  <a:pt x="53" y="25"/>
                </a:cubicBezTo>
                <a:cubicBezTo>
                  <a:pt x="51" y="22"/>
                  <a:pt x="51" y="18"/>
                  <a:pt x="52" y="14"/>
                </a:cubicBezTo>
                <a:cubicBezTo>
                  <a:pt x="54" y="12"/>
                  <a:pt x="55" y="10"/>
                  <a:pt x="56" y="10"/>
                </a:cubicBezTo>
                <a:cubicBezTo>
                  <a:pt x="57" y="9"/>
                  <a:pt x="57" y="8"/>
                  <a:pt x="58" y="7"/>
                </a:cubicBezTo>
                <a:cubicBezTo>
                  <a:pt x="60" y="5"/>
                  <a:pt x="63" y="4"/>
                  <a:pt x="66" y="2"/>
                </a:cubicBezTo>
                <a:cubicBezTo>
                  <a:pt x="68" y="1"/>
                  <a:pt x="72" y="0"/>
                  <a:pt x="76" y="1"/>
                </a:cubicBezTo>
                <a:cubicBezTo>
                  <a:pt x="77" y="2"/>
                  <a:pt x="78" y="3"/>
                  <a:pt x="79" y="4"/>
                </a:cubicBezTo>
                <a:cubicBezTo>
                  <a:pt x="80" y="5"/>
                  <a:pt x="81" y="6"/>
                  <a:pt x="82" y="7"/>
                </a:cubicBezTo>
                <a:cubicBezTo>
                  <a:pt x="82" y="8"/>
                  <a:pt x="83" y="9"/>
                  <a:pt x="83" y="9"/>
                </a:cubicBezTo>
                <a:cubicBezTo>
                  <a:pt x="83" y="10"/>
                  <a:pt x="84" y="11"/>
                  <a:pt x="84" y="12"/>
                </a:cubicBezTo>
                <a:cubicBezTo>
                  <a:pt x="84" y="13"/>
                  <a:pt x="84" y="14"/>
                  <a:pt x="84" y="15"/>
                </a:cubicBezTo>
                <a:cubicBezTo>
                  <a:pt x="84" y="16"/>
                  <a:pt x="84" y="16"/>
                  <a:pt x="84" y="17"/>
                </a:cubicBezTo>
                <a:cubicBezTo>
                  <a:pt x="84" y="18"/>
                  <a:pt x="84" y="18"/>
                  <a:pt x="84" y="19"/>
                </a:cubicBezTo>
                <a:cubicBezTo>
                  <a:pt x="84" y="20"/>
                  <a:pt x="84" y="20"/>
                  <a:pt x="83" y="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1" name="Google Shape;231;p24"/>
          <p:cNvSpPr/>
          <p:nvPr/>
        </p:nvSpPr>
        <p:spPr>
          <a:xfrm rot="8099965">
            <a:off x="8438856" y="969931"/>
            <a:ext cx="983739" cy="897888"/>
          </a:xfrm>
          <a:custGeom>
            <a:avLst/>
            <a:gdLst/>
            <a:ahLst/>
            <a:cxnLst/>
            <a:rect l="l" t="t" r="r" b="b"/>
            <a:pathLst>
              <a:path w="1868" h="1706" extrusionOk="0">
                <a:moveTo>
                  <a:pt x="1862" y="836"/>
                </a:moveTo>
                <a:lnTo>
                  <a:pt x="1862" y="836"/>
                </a:lnTo>
                <a:cubicBezTo>
                  <a:pt x="1857" y="825"/>
                  <a:pt x="1844" y="819"/>
                  <a:pt x="1833" y="824"/>
                </a:cubicBezTo>
                <a:lnTo>
                  <a:pt x="1833" y="824"/>
                </a:lnTo>
                <a:cubicBezTo>
                  <a:pt x="1788" y="842"/>
                  <a:pt x="1745" y="864"/>
                  <a:pt x="1705" y="891"/>
                </a:cubicBezTo>
                <a:lnTo>
                  <a:pt x="1705" y="891"/>
                </a:lnTo>
                <a:cubicBezTo>
                  <a:pt x="1738" y="714"/>
                  <a:pt x="1687" y="512"/>
                  <a:pt x="1567" y="351"/>
                </a:cubicBezTo>
                <a:lnTo>
                  <a:pt x="1567" y="351"/>
                </a:lnTo>
                <a:cubicBezTo>
                  <a:pt x="1418" y="150"/>
                  <a:pt x="1179" y="23"/>
                  <a:pt x="927" y="11"/>
                </a:cubicBezTo>
                <a:lnTo>
                  <a:pt x="927" y="11"/>
                </a:lnTo>
                <a:cubicBezTo>
                  <a:pt x="679" y="0"/>
                  <a:pt x="428" y="102"/>
                  <a:pt x="256" y="285"/>
                </a:cubicBezTo>
                <a:lnTo>
                  <a:pt x="256" y="285"/>
                </a:lnTo>
                <a:cubicBezTo>
                  <a:pt x="86" y="466"/>
                  <a:pt x="0" y="723"/>
                  <a:pt x="23" y="972"/>
                </a:cubicBezTo>
                <a:lnTo>
                  <a:pt x="23" y="972"/>
                </a:lnTo>
                <a:cubicBezTo>
                  <a:pt x="45" y="1196"/>
                  <a:pt x="158" y="1407"/>
                  <a:pt x="327" y="1536"/>
                </a:cubicBezTo>
                <a:lnTo>
                  <a:pt x="327" y="1536"/>
                </a:lnTo>
                <a:cubicBezTo>
                  <a:pt x="471" y="1646"/>
                  <a:pt x="662" y="1705"/>
                  <a:pt x="865" y="1705"/>
                </a:cubicBezTo>
                <a:lnTo>
                  <a:pt x="865" y="1705"/>
                </a:lnTo>
                <a:cubicBezTo>
                  <a:pt x="948" y="1705"/>
                  <a:pt x="1033" y="1695"/>
                  <a:pt x="1117" y="1675"/>
                </a:cubicBezTo>
                <a:lnTo>
                  <a:pt x="1117" y="1675"/>
                </a:lnTo>
                <a:cubicBezTo>
                  <a:pt x="1224" y="1650"/>
                  <a:pt x="1575" y="1547"/>
                  <a:pt x="1594" y="1264"/>
                </a:cubicBezTo>
                <a:lnTo>
                  <a:pt x="1594" y="1264"/>
                </a:lnTo>
                <a:cubicBezTo>
                  <a:pt x="1595" y="1252"/>
                  <a:pt x="1585" y="1241"/>
                  <a:pt x="1573" y="1240"/>
                </a:cubicBezTo>
                <a:lnTo>
                  <a:pt x="1573" y="1240"/>
                </a:lnTo>
                <a:cubicBezTo>
                  <a:pt x="1561" y="1240"/>
                  <a:pt x="1550" y="1249"/>
                  <a:pt x="1549" y="1261"/>
                </a:cubicBezTo>
                <a:lnTo>
                  <a:pt x="1549" y="1261"/>
                </a:lnTo>
                <a:cubicBezTo>
                  <a:pt x="1532" y="1513"/>
                  <a:pt x="1207" y="1608"/>
                  <a:pt x="1107" y="1632"/>
                </a:cubicBezTo>
                <a:lnTo>
                  <a:pt x="1107" y="1632"/>
                </a:lnTo>
                <a:cubicBezTo>
                  <a:pt x="828" y="1697"/>
                  <a:pt x="546" y="1648"/>
                  <a:pt x="354" y="1500"/>
                </a:cubicBezTo>
                <a:lnTo>
                  <a:pt x="354" y="1500"/>
                </a:lnTo>
                <a:cubicBezTo>
                  <a:pt x="195" y="1379"/>
                  <a:pt x="89" y="1179"/>
                  <a:pt x="68" y="967"/>
                </a:cubicBezTo>
                <a:lnTo>
                  <a:pt x="68" y="967"/>
                </a:lnTo>
                <a:cubicBezTo>
                  <a:pt x="45" y="731"/>
                  <a:pt x="128" y="487"/>
                  <a:pt x="289" y="315"/>
                </a:cubicBezTo>
                <a:lnTo>
                  <a:pt x="289" y="315"/>
                </a:lnTo>
                <a:cubicBezTo>
                  <a:pt x="451" y="142"/>
                  <a:pt x="689" y="45"/>
                  <a:pt x="925" y="56"/>
                </a:cubicBezTo>
                <a:lnTo>
                  <a:pt x="925" y="56"/>
                </a:lnTo>
                <a:cubicBezTo>
                  <a:pt x="1163" y="67"/>
                  <a:pt x="1390" y="188"/>
                  <a:pt x="1531" y="377"/>
                </a:cubicBezTo>
                <a:lnTo>
                  <a:pt x="1531" y="377"/>
                </a:lnTo>
                <a:cubicBezTo>
                  <a:pt x="1643" y="527"/>
                  <a:pt x="1691" y="713"/>
                  <a:pt x="1663" y="877"/>
                </a:cubicBezTo>
                <a:lnTo>
                  <a:pt x="1663" y="877"/>
                </a:lnTo>
                <a:cubicBezTo>
                  <a:pt x="1655" y="863"/>
                  <a:pt x="1647" y="849"/>
                  <a:pt x="1639" y="835"/>
                </a:cubicBezTo>
                <a:lnTo>
                  <a:pt x="1639" y="835"/>
                </a:lnTo>
                <a:cubicBezTo>
                  <a:pt x="1629" y="816"/>
                  <a:pt x="1619" y="799"/>
                  <a:pt x="1611" y="784"/>
                </a:cubicBezTo>
                <a:lnTo>
                  <a:pt x="1611" y="784"/>
                </a:lnTo>
                <a:cubicBezTo>
                  <a:pt x="1605" y="773"/>
                  <a:pt x="1592" y="768"/>
                  <a:pt x="1581" y="774"/>
                </a:cubicBezTo>
                <a:lnTo>
                  <a:pt x="1581" y="774"/>
                </a:lnTo>
                <a:cubicBezTo>
                  <a:pt x="1570" y="779"/>
                  <a:pt x="1565" y="793"/>
                  <a:pt x="1571" y="804"/>
                </a:cubicBezTo>
                <a:lnTo>
                  <a:pt x="1571" y="804"/>
                </a:lnTo>
                <a:cubicBezTo>
                  <a:pt x="1579" y="820"/>
                  <a:pt x="1589" y="838"/>
                  <a:pt x="1600" y="857"/>
                </a:cubicBezTo>
                <a:lnTo>
                  <a:pt x="1600" y="857"/>
                </a:lnTo>
                <a:cubicBezTo>
                  <a:pt x="1619" y="889"/>
                  <a:pt x="1638" y="923"/>
                  <a:pt x="1648" y="949"/>
                </a:cubicBezTo>
                <a:lnTo>
                  <a:pt x="1648" y="949"/>
                </a:lnTo>
                <a:cubicBezTo>
                  <a:pt x="1649" y="956"/>
                  <a:pt x="1654" y="962"/>
                  <a:pt x="1661" y="965"/>
                </a:cubicBezTo>
                <a:lnTo>
                  <a:pt x="1664" y="966"/>
                </a:lnTo>
                <a:lnTo>
                  <a:pt x="1664" y="966"/>
                </a:lnTo>
                <a:cubicBezTo>
                  <a:pt x="1666" y="967"/>
                  <a:pt x="1668" y="967"/>
                  <a:pt x="1670" y="967"/>
                </a:cubicBezTo>
                <a:lnTo>
                  <a:pt x="1670" y="967"/>
                </a:lnTo>
                <a:cubicBezTo>
                  <a:pt x="1675" y="967"/>
                  <a:pt x="1680" y="965"/>
                  <a:pt x="1684" y="962"/>
                </a:cubicBezTo>
                <a:lnTo>
                  <a:pt x="1684" y="962"/>
                </a:lnTo>
                <a:cubicBezTo>
                  <a:pt x="1734" y="922"/>
                  <a:pt x="1790" y="890"/>
                  <a:pt x="1850" y="866"/>
                </a:cubicBezTo>
                <a:lnTo>
                  <a:pt x="1850" y="866"/>
                </a:lnTo>
                <a:cubicBezTo>
                  <a:pt x="1861" y="861"/>
                  <a:pt x="1867" y="848"/>
                  <a:pt x="1862" y="836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2" name="Google Shape;232;p24"/>
          <p:cNvSpPr/>
          <p:nvPr/>
        </p:nvSpPr>
        <p:spPr>
          <a:xfrm rot="1237141">
            <a:off x="8950624" y="2200516"/>
            <a:ext cx="251752" cy="285321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6" name="Google Shape;236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5"/>
          <p:cNvSpPr txBox="1">
            <a:spLocks noGrp="1"/>
          </p:cNvSpPr>
          <p:nvPr>
            <p:ph type="subTitle" idx="1"/>
          </p:nvPr>
        </p:nvSpPr>
        <p:spPr>
          <a:xfrm>
            <a:off x="937625" y="2901517"/>
            <a:ext cx="2242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5"/>
          <p:cNvSpPr txBox="1">
            <a:spLocks noGrp="1"/>
          </p:cNvSpPr>
          <p:nvPr>
            <p:ph type="subTitle" idx="2"/>
          </p:nvPr>
        </p:nvSpPr>
        <p:spPr>
          <a:xfrm>
            <a:off x="3562969" y="2901517"/>
            <a:ext cx="2242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5"/>
          <p:cNvSpPr txBox="1">
            <a:spLocks noGrp="1"/>
          </p:cNvSpPr>
          <p:nvPr>
            <p:ph type="subTitle" idx="3"/>
          </p:nvPr>
        </p:nvSpPr>
        <p:spPr>
          <a:xfrm>
            <a:off x="6188319" y="2901517"/>
            <a:ext cx="2242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subTitle" idx="4"/>
          </p:nvPr>
        </p:nvSpPr>
        <p:spPr>
          <a:xfrm>
            <a:off x="937625" y="2252605"/>
            <a:ext cx="2242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subTitle" idx="5"/>
          </p:nvPr>
        </p:nvSpPr>
        <p:spPr>
          <a:xfrm>
            <a:off x="3562974" y="2252605"/>
            <a:ext cx="2242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subTitle" idx="6"/>
          </p:nvPr>
        </p:nvSpPr>
        <p:spPr>
          <a:xfrm>
            <a:off x="6188323" y="2252605"/>
            <a:ext cx="2242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3" name="Google Shape;243;p25"/>
          <p:cNvSpPr/>
          <p:nvPr/>
        </p:nvSpPr>
        <p:spPr>
          <a:xfrm rot="1495966">
            <a:off x="101181" y="1433801"/>
            <a:ext cx="192098" cy="388587"/>
          </a:xfrm>
          <a:custGeom>
            <a:avLst/>
            <a:gdLst/>
            <a:ahLst/>
            <a:cxnLst/>
            <a:rect l="l" t="t" r="r" b="b"/>
            <a:pathLst>
              <a:path w="107" h="217" extrusionOk="0">
                <a:moveTo>
                  <a:pt x="80" y="67"/>
                </a:moveTo>
                <a:cubicBezTo>
                  <a:pt x="79" y="68"/>
                  <a:pt x="79" y="69"/>
                  <a:pt x="78" y="69"/>
                </a:cubicBezTo>
                <a:cubicBezTo>
                  <a:pt x="78" y="69"/>
                  <a:pt x="78" y="69"/>
                  <a:pt x="78" y="69"/>
                </a:cubicBezTo>
                <a:cubicBezTo>
                  <a:pt x="75" y="71"/>
                  <a:pt x="74" y="73"/>
                  <a:pt x="73" y="74"/>
                </a:cubicBezTo>
                <a:cubicBezTo>
                  <a:pt x="73" y="76"/>
                  <a:pt x="72" y="78"/>
                  <a:pt x="72" y="80"/>
                </a:cubicBezTo>
                <a:cubicBezTo>
                  <a:pt x="72" y="81"/>
                  <a:pt x="72" y="82"/>
                  <a:pt x="72" y="83"/>
                </a:cubicBezTo>
                <a:cubicBezTo>
                  <a:pt x="72" y="84"/>
                  <a:pt x="72" y="85"/>
                  <a:pt x="72" y="86"/>
                </a:cubicBezTo>
                <a:cubicBezTo>
                  <a:pt x="71" y="87"/>
                  <a:pt x="70" y="88"/>
                  <a:pt x="70" y="88"/>
                </a:cubicBezTo>
                <a:cubicBezTo>
                  <a:pt x="70" y="89"/>
                  <a:pt x="70" y="90"/>
                  <a:pt x="70" y="90"/>
                </a:cubicBezTo>
                <a:cubicBezTo>
                  <a:pt x="69" y="91"/>
                  <a:pt x="69" y="92"/>
                  <a:pt x="69" y="92"/>
                </a:cubicBezTo>
                <a:cubicBezTo>
                  <a:pt x="68" y="93"/>
                  <a:pt x="68" y="93"/>
                  <a:pt x="67" y="94"/>
                </a:cubicBezTo>
                <a:cubicBezTo>
                  <a:pt x="67" y="95"/>
                  <a:pt x="67" y="95"/>
                  <a:pt x="67" y="96"/>
                </a:cubicBezTo>
                <a:cubicBezTo>
                  <a:pt x="67" y="96"/>
                  <a:pt x="66" y="97"/>
                  <a:pt x="66" y="97"/>
                </a:cubicBezTo>
                <a:cubicBezTo>
                  <a:pt x="66" y="99"/>
                  <a:pt x="65" y="101"/>
                  <a:pt x="65" y="104"/>
                </a:cubicBezTo>
                <a:cubicBezTo>
                  <a:pt x="65" y="106"/>
                  <a:pt x="65" y="109"/>
                  <a:pt x="64" y="111"/>
                </a:cubicBezTo>
                <a:cubicBezTo>
                  <a:pt x="63" y="113"/>
                  <a:pt x="62" y="115"/>
                  <a:pt x="61" y="116"/>
                </a:cubicBezTo>
                <a:cubicBezTo>
                  <a:pt x="61" y="118"/>
                  <a:pt x="60" y="119"/>
                  <a:pt x="59" y="121"/>
                </a:cubicBezTo>
                <a:cubicBezTo>
                  <a:pt x="59" y="123"/>
                  <a:pt x="58" y="124"/>
                  <a:pt x="57" y="126"/>
                </a:cubicBezTo>
                <a:cubicBezTo>
                  <a:pt x="56" y="127"/>
                  <a:pt x="55" y="129"/>
                  <a:pt x="55" y="131"/>
                </a:cubicBezTo>
                <a:cubicBezTo>
                  <a:pt x="53" y="133"/>
                  <a:pt x="52" y="135"/>
                  <a:pt x="52" y="137"/>
                </a:cubicBezTo>
                <a:cubicBezTo>
                  <a:pt x="52" y="139"/>
                  <a:pt x="51" y="140"/>
                  <a:pt x="50" y="142"/>
                </a:cubicBezTo>
                <a:cubicBezTo>
                  <a:pt x="51" y="143"/>
                  <a:pt x="51" y="143"/>
                  <a:pt x="50" y="143"/>
                </a:cubicBezTo>
                <a:cubicBezTo>
                  <a:pt x="50" y="144"/>
                  <a:pt x="50" y="144"/>
                  <a:pt x="50" y="145"/>
                </a:cubicBezTo>
                <a:cubicBezTo>
                  <a:pt x="48" y="148"/>
                  <a:pt x="47" y="151"/>
                  <a:pt x="45" y="154"/>
                </a:cubicBezTo>
                <a:cubicBezTo>
                  <a:pt x="44" y="157"/>
                  <a:pt x="43" y="160"/>
                  <a:pt x="42" y="163"/>
                </a:cubicBezTo>
                <a:cubicBezTo>
                  <a:pt x="40" y="166"/>
                  <a:pt x="39" y="168"/>
                  <a:pt x="37" y="170"/>
                </a:cubicBezTo>
                <a:cubicBezTo>
                  <a:pt x="36" y="173"/>
                  <a:pt x="35" y="175"/>
                  <a:pt x="34" y="177"/>
                </a:cubicBezTo>
                <a:cubicBezTo>
                  <a:pt x="33" y="179"/>
                  <a:pt x="33" y="180"/>
                  <a:pt x="33" y="180"/>
                </a:cubicBezTo>
                <a:cubicBezTo>
                  <a:pt x="33" y="180"/>
                  <a:pt x="33" y="181"/>
                  <a:pt x="33" y="181"/>
                </a:cubicBezTo>
                <a:cubicBezTo>
                  <a:pt x="33" y="183"/>
                  <a:pt x="32" y="183"/>
                  <a:pt x="32" y="183"/>
                </a:cubicBezTo>
                <a:cubicBezTo>
                  <a:pt x="32" y="183"/>
                  <a:pt x="32" y="184"/>
                  <a:pt x="32" y="184"/>
                </a:cubicBezTo>
                <a:cubicBezTo>
                  <a:pt x="31" y="185"/>
                  <a:pt x="31" y="187"/>
                  <a:pt x="31" y="187"/>
                </a:cubicBezTo>
                <a:cubicBezTo>
                  <a:pt x="29" y="189"/>
                  <a:pt x="29" y="190"/>
                  <a:pt x="29" y="191"/>
                </a:cubicBezTo>
                <a:cubicBezTo>
                  <a:pt x="29" y="192"/>
                  <a:pt x="29" y="193"/>
                  <a:pt x="28" y="194"/>
                </a:cubicBezTo>
                <a:cubicBezTo>
                  <a:pt x="28" y="195"/>
                  <a:pt x="28" y="196"/>
                  <a:pt x="28" y="196"/>
                </a:cubicBezTo>
                <a:cubicBezTo>
                  <a:pt x="28" y="197"/>
                  <a:pt x="28" y="198"/>
                  <a:pt x="27" y="198"/>
                </a:cubicBezTo>
                <a:cubicBezTo>
                  <a:pt x="28" y="201"/>
                  <a:pt x="27" y="203"/>
                  <a:pt x="26" y="205"/>
                </a:cubicBezTo>
                <a:cubicBezTo>
                  <a:pt x="26" y="206"/>
                  <a:pt x="25" y="209"/>
                  <a:pt x="26" y="211"/>
                </a:cubicBezTo>
                <a:cubicBezTo>
                  <a:pt x="25" y="212"/>
                  <a:pt x="25" y="213"/>
                  <a:pt x="25" y="214"/>
                </a:cubicBezTo>
                <a:cubicBezTo>
                  <a:pt x="24" y="214"/>
                  <a:pt x="24" y="215"/>
                  <a:pt x="24" y="216"/>
                </a:cubicBezTo>
                <a:cubicBezTo>
                  <a:pt x="23" y="217"/>
                  <a:pt x="22" y="217"/>
                  <a:pt x="21" y="217"/>
                </a:cubicBezTo>
                <a:cubicBezTo>
                  <a:pt x="20" y="216"/>
                  <a:pt x="20" y="216"/>
                  <a:pt x="19" y="216"/>
                </a:cubicBezTo>
                <a:cubicBezTo>
                  <a:pt x="18" y="216"/>
                  <a:pt x="17" y="216"/>
                  <a:pt x="15" y="216"/>
                </a:cubicBezTo>
                <a:cubicBezTo>
                  <a:pt x="14" y="217"/>
                  <a:pt x="13" y="216"/>
                  <a:pt x="12" y="215"/>
                </a:cubicBezTo>
                <a:cubicBezTo>
                  <a:pt x="10" y="215"/>
                  <a:pt x="9" y="215"/>
                  <a:pt x="8" y="215"/>
                </a:cubicBezTo>
                <a:cubicBezTo>
                  <a:pt x="7" y="215"/>
                  <a:pt x="6" y="214"/>
                  <a:pt x="6" y="214"/>
                </a:cubicBezTo>
                <a:cubicBezTo>
                  <a:pt x="4" y="213"/>
                  <a:pt x="3" y="212"/>
                  <a:pt x="3" y="212"/>
                </a:cubicBezTo>
                <a:cubicBezTo>
                  <a:pt x="3" y="211"/>
                  <a:pt x="3" y="210"/>
                  <a:pt x="3" y="209"/>
                </a:cubicBezTo>
                <a:cubicBezTo>
                  <a:pt x="3" y="208"/>
                  <a:pt x="2" y="207"/>
                  <a:pt x="2" y="206"/>
                </a:cubicBezTo>
                <a:cubicBezTo>
                  <a:pt x="1" y="205"/>
                  <a:pt x="1" y="204"/>
                  <a:pt x="1" y="203"/>
                </a:cubicBezTo>
                <a:cubicBezTo>
                  <a:pt x="1" y="202"/>
                  <a:pt x="1" y="201"/>
                  <a:pt x="1" y="200"/>
                </a:cubicBezTo>
                <a:cubicBezTo>
                  <a:pt x="1" y="200"/>
                  <a:pt x="1" y="199"/>
                  <a:pt x="0" y="198"/>
                </a:cubicBezTo>
                <a:cubicBezTo>
                  <a:pt x="1" y="197"/>
                  <a:pt x="1" y="197"/>
                  <a:pt x="1" y="196"/>
                </a:cubicBezTo>
                <a:cubicBezTo>
                  <a:pt x="1" y="196"/>
                  <a:pt x="1" y="196"/>
                  <a:pt x="2" y="195"/>
                </a:cubicBezTo>
                <a:cubicBezTo>
                  <a:pt x="1" y="194"/>
                  <a:pt x="2" y="193"/>
                  <a:pt x="3" y="193"/>
                </a:cubicBezTo>
                <a:cubicBezTo>
                  <a:pt x="4" y="192"/>
                  <a:pt x="4" y="191"/>
                  <a:pt x="4" y="190"/>
                </a:cubicBezTo>
                <a:cubicBezTo>
                  <a:pt x="5" y="190"/>
                  <a:pt x="5" y="189"/>
                  <a:pt x="5" y="188"/>
                </a:cubicBezTo>
                <a:cubicBezTo>
                  <a:pt x="5" y="188"/>
                  <a:pt x="6" y="187"/>
                  <a:pt x="7" y="186"/>
                </a:cubicBezTo>
                <a:cubicBezTo>
                  <a:pt x="8" y="184"/>
                  <a:pt x="9" y="182"/>
                  <a:pt x="10" y="179"/>
                </a:cubicBezTo>
                <a:cubicBezTo>
                  <a:pt x="11" y="177"/>
                  <a:pt x="13" y="176"/>
                  <a:pt x="15" y="174"/>
                </a:cubicBezTo>
                <a:cubicBezTo>
                  <a:pt x="15" y="173"/>
                  <a:pt x="15" y="172"/>
                  <a:pt x="16" y="172"/>
                </a:cubicBezTo>
                <a:cubicBezTo>
                  <a:pt x="16" y="172"/>
                  <a:pt x="16" y="171"/>
                  <a:pt x="17" y="170"/>
                </a:cubicBezTo>
                <a:cubicBezTo>
                  <a:pt x="17" y="168"/>
                  <a:pt x="18" y="166"/>
                  <a:pt x="18" y="165"/>
                </a:cubicBezTo>
                <a:cubicBezTo>
                  <a:pt x="18" y="165"/>
                  <a:pt x="19" y="164"/>
                  <a:pt x="19" y="163"/>
                </a:cubicBezTo>
                <a:cubicBezTo>
                  <a:pt x="19" y="162"/>
                  <a:pt x="19" y="161"/>
                  <a:pt x="19" y="160"/>
                </a:cubicBezTo>
                <a:cubicBezTo>
                  <a:pt x="19" y="160"/>
                  <a:pt x="19" y="159"/>
                  <a:pt x="20" y="158"/>
                </a:cubicBezTo>
                <a:cubicBezTo>
                  <a:pt x="19" y="155"/>
                  <a:pt x="19" y="153"/>
                  <a:pt x="20" y="152"/>
                </a:cubicBezTo>
                <a:cubicBezTo>
                  <a:pt x="20" y="151"/>
                  <a:pt x="20" y="150"/>
                  <a:pt x="21" y="149"/>
                </a:cubicBezTo>
                <a:cubicBezTo>
                  <a:pt x="21" y="149"/>
                  <a:pt x="21" y="148"/>
                  <a:pt x="21" y="148"/>
                </a:cubicBezTo>
                <a:cubicBezTo>
                  <a:pt x="21" y="147"/>
                  <a:pt x="21" y="146"/>
                  <a:pt x="22" y="145"/>
                </a:cubicBezTo>
                <a:cubicBezTo>
                  <a:pt x="22" y="144"/>
                  <a:pt x="23" y="143"/>
                  <a:pt x="23" y="143"/>
                </a:cubicBezTo>
                <a:cubicBezTo>
                  <a:pt x="23" y="143"/>
                  <a:pt x="23" y="143"/>
                  <a:pt x="23" y="142"/>
                </a:cubicBezTo>
                <a:cubicBezTo>
                  <a:pt x="24" y="141"/>
                  <a:pt x="24" y="140"/>
                  <a:pt x="25" y="139"/>
                </a:cubicBezTo>
                <a:cubicBezTo>
                  <a:pt x="25" y="139"/>
                  <a:pt x="25" y="138"/>
                  <a:pt x="25" y="137"/>
                </a:cubicBezTo>
                <a:cubicBezTo>
                  <a:pt x="26" y="136"/>
                  <a:pt x="27" y="134"/>
                  <a:pt x="27" y="132"/>
                </a:cubicBezTo>
                <a:cubicBezTo>
                  <a:pt x="27" y="130"/>
                  <a:pt x="28" y="128"/>
                  <a:pt x="30" y="127"/>
                </a:cubicBezTo>
                <a:cubicBezTo>
                  <a:pt x="30" y="126"/>
                  <a:pt x="31" y="125"/>
                  <a:pt x="31" y="124"/>
                </a:cubicBezTo>
                <a:cubicBezTo>
                  <a:pt x="31" y="124"/>
                  <a:pt x="32" y="123"/>
                  <a:pt x="32" y="123"/>
                </a:cubicBezTo>
                <a:cubicBezTo>
                  <a:pt x="32" y="121"/>
                  <a:pt x="32" y="120"/>
                  <a:pt x="33" y="119"/>
                </a:cubicBezTo>
                <a:cubicBezTo>
                  <a:pt x="34" y="119"/>
                  <a:pt x="34" y="117"/>
                  <a:pt x="35" y="116"/>
                </a:cubicBezTo>
                <a:cubicBezTo>
                  <a:pt x="36" y="114"/>
                  <a:pt x="37" y="112"/>
                  <a:pt x="37" y="111"/>
                </a:cubicBezTo>
                <a:cubicBezTo>
                  <a:pt x="37" y="109"/>
                  <a:pt x="38" y="108"/>
                  <a:pt x="39" y="108"/>
                </a:cubicBezTo>
                <a:cubicBezTo>
                  <a:pt x="40" y="106"/>
                  <a:pt x="40" y="105"/>
                  <a:pt x="41" y="105"/>
                </a:cubicBezTo>
                <a:cubicBezTo>
                  <a:pt x="41" y="104"/>
                  <a:pt x="41" y="103"/>
                  <a:pt x="42" y="102"/>
                </a:cubicBezTo>
                <a:cubicBezTo>
                  <a:pt x="41" y="100"/>
                  <a:pt x="41" y="98"/>
                  <a:pt x="42" y="96"/>
                </a:cubicBezTo>
                <a:cubicBezTo>
                  <a:pt x="42" y="94"/>
                  <a:pt x="43" y="92"/>
                  <a:pt x="42" y="90"/>
                </a:cubicBezTo>
                <a:cubicBezTo>
                  <a:pt x="43" y="88"/>
                  <a:pt x="43" y="87"/>
                  <a:pt x="43" y="87"/>
                </a:cubicBezTo>
                <a:cubicBezTo>
                  <a:pt x="43" y="87"/>
                  <a:pt x="43" y="87"/>
                  <a:pt x="43" y="86"/>
                </a:cubicBezTo>
                <a:cubicBezTo>
                  <a:pt x="44" y="85"/>
                  <a:pt x="45" y="84"/>
                  <a:pt x="45" y="83"/>
                </a:cubicBezTo>
                <a:cubicBezTo>
                  <a:pt x="45" y="82"/>
                  <a:pt x="45" y="81"/>
                  <a:pt x="46" y="80"/>
                </a:cubicBezTo>
                <a:cubicBezTo>
                  <a:pt x="47" y="79"/>
                  <a:pt x="47" y="78"/>
                  <a:pt x="47" y="78"/>
                </a:cubicBezTo>
                <a:cubicBezTo>
                  <a:pt x="47" y="77"/>
                  <a:pt x="48" y="77"/>
                  <a:pt x="49" y="77"/>
                </a:cubicBezTo>
                <a:cubicBezTo>
                  <a:pt x="49" y="76"/>
                  <a:pt x="50" y="74"/>
                  <a:pt x="50" y="73"/>
                </a:cubicBezTo>
                <a:cubicBezTo>
                  <a:pt x="51" y="72"/>
                  <a:pt x="52" y="71"/>
                  <a:pt x="52" y="69"/>
                </a:cubicBezTo>
                <a:cubicBezTo>
                  <a:pt x="53" y="68"/>
                  <a:pt x="54" y="66"/>
                  <a:pt x="54" y="65"/>
                </a:cubicBezTo>
                <a:cubicBezTo>
                  <a:pt x="55" y="64"/>
                  <a:pt x="55" y="63"/>
                  <a:pt x="56" y="62"/>
                </a:cubicBezTo>
                <a:cubicBezTo>
                  <a:pt x="57" y="61"/>
                  <a:pt x="58" y="60"/>
                  <a:pt x="58" y="59"/>
                </a:cubicBezTo>
                <a:cubicBezTo>
                  <a:pt x="59" y="57"/>
                  <a:pt x="59" y="56"/>
                  <a:pt x="60" y="55"/>
                </a:cubicBezTo>
                <a:cubicBezTo>
                  <a:pt x="61" y="54"/>
                  <a:pt x="62" y="52"/>
                  <a:pt x="63" y="51"/>
                </a:cubicBezTo>
                <a:cubicBezTo>
                  <a:pt x="64" y="49"/>
                  <a:pt x="65" y="48"/>
                  <a:pt x="65" y="46"/>
                </a:cubicBezTo>
                <a:cubicBezTo>
                  <a:pt x="66" y="45"/>
                  <a:pt x="67" y="44"/>
                  <a:pt x="67" y="42"/>
                </a:cubicBezTo>
                <a:cubicBezTo>
                  <a:pt x="67" y="41"/>
                  <a:pt x="67" y="39"/>
                  <a:pt x="68" y="38"/>
                </a:cubicBezTo>
                <a:cubicBezTo>
                  <a:pt x="69" y="37"/>
                  <a:pt x="70" y="36"/>
                  <a:pt x="70" y="35"/>
                </a:cubicBezTo>
                <a:cubicBezTo>
                  <a:pt x="71" y="32"/>
                  <a:pt x="72" y="31"/>
                  <a:pt x="72" y="31"/>
                </a:cubicBezTo>
                <a:cubicBezTo>
                  <a:pt x="73" y="30"/>
                  <a:pt x="73" y="28"/>
                  <a:pt x="74" y="27"/>
                </a:cubicBezTo>
                <a:cubicBezTo>
                  <a:pt x="74" y="26"/>
                  <a:pt x="74" y="25"/>
                  <a:pt x="74" y="24"/>
                </a:cubicBezTo>
                <a:cubicBezTo>
                  <a:pt x="75" y="23"/>
                  <a:pt x="76" y="22"/>
                  <a:pt x="76" y="21"/>
                </a:cubicBezTo>
                <a:cubicBezTo>
                  <a:pt x="76" y="20"/>
                  <a:pt x="77" y="19"/>
                  <a:pt x="77" y="18"/>
                </a:cubicBezTo>
                <a:cubicBezTo>
                  <a:pt x="77" y="16"/>
                  <a:pt x="78" y="15"/>
                  <a:pt x="80" y="13"/>
                </a:cubicBezTo>
                <a:cubicBezTo>
                  <a:pt x="80" y="12"/>
                  <a:pt x="81" y="11"/>
                  <a:pt x="82" y="10"/>
                </a:cubicBezTo>
                <a:cubicBezTo>
                  <a:pt x="83" y="8"/>
                  <a:pt x="84" y="7"/>
                  <a:pt x="85" y="6"/>
                </a:cubicBezTo>
                <a:cubicBezTo>
                  <a:pt x="85" y="6"/>
                  <a:pt x="86" y="5"/>
                  <a:pt x="86" y="5"/>
                </a:cubicBezTo>
                <a:cubicBezTo>
                  <a:pt x="88" y="4"/>
                  <a:pt x="89" y="3"/>
                  <a:pt x="90" y="2"/>
                </a:cubicBezTo>
                <a:cubicBezTo>
                  <a:pt x="90" y="1"/>
                  <a:pt x="92" y="0"/>
                  <a:pt x="94" y="0"/>
                </a:cubicBezTo>
                <a:cubicBezTo>
                  <a:pt x="95" y="0"/>
                  <a:pt x="96" y="0"/>
                  <a:pt x="98" y="0"/>
                </a:cubicBezTo>
                <a:cubicBezTo>
                  <a:pt x="99" y="0"/>
                  <a:pt x="100" y="0"/>
                  <a:pt x="101" y="0"/>
                </a:cubicBezTo>
                <a:cubicBezTo>
                  <a:pt x="103" y="3"/>
                  <a:pt x="104" y="5"/>
                  <a:pt x="105" y="6"/>
                </a:cubicBezTo>
                <a:cubicBezTo>
                  <a:pt x="106" y="7"/>
                  <a:pt x="107" y="8"/>
                  <a:pt x="107" y="9"/>
                </a:cubicBezTo>
                <a:cubicBezTo>
                  <a:pt x="107" y="11"/>
                  <a:pt x="107" y="12"/>
                  <a:pt x="107" y="13"/>
                </a:cubicBezTo>
                <a:cubicBezTo>
                  <a:pt x="106" y="14"/>
                  <a:pt x="106" y="16"/>
                  <a:pt x="106" y="17"/>
                </a:cubicBezTo>
                <a:cubicBezTo>
                  <a:pt x="104" y="19"/>
                  <a:pt x="103" y="21"/>
                  <a:pt x="103" y="23"/>
                </a:cubicBezTo>
                <a:cubicBezTo>
                  <a:pt x="102" y="25"/>
                  <a:pt x="101" y="26"/>
                  <a:pt x="100" y="28"/>
                </a:cubicBezTo>
                <a:cubicBezTo>
                  <a:pt x="100" y="31"/>
                  <a:pt x="99" y="34"/>
                  <a:pt x="98" y="35"/>
                </a:cubicBezTo>
                <a:cubicBezTo>
                  <a:pt x="97" y="36"/>
                  <a:pt x="96" y="37"/>
                  <a:pt x="96" y="38"/>
                </a:cubicBezTo>
                <a:cubicBezTo>
                  <a:pt x="95" y="40"/>
                  <a:pt x="94" y="41"/>
                  <a:pt x="94" y="42"/>
                </a:cubicBezTo>
                <a:cubicBezTo>
                  <a:pt x="93" y="43"/>
                  <a:pt x="91" y="44"/>
                  <a:pt x="91" y="46"/>
                </a:cubicBezTo>
                <a:cubicBezTo>
                  <a:pt x="90" y="47"/>
                  <a:pt x="89" y="49"/>
                  <a:pt x="88" y="50"/>
                </a:cubicBezTo>
                <a:cubicBezTo>
                  <a:pt x="87" y="51"/>
                  <a:pt x="87" y="53"/>
                  <a:pt x="86" y="53"/>
                </a:cubicBezTo>
                <a:cubicBezTo>
                  <a:pt x="86" y="54"/>
                  <a:pt x="86" y="55"/>
                  <a:pt x="85" y="56"/>
                </a:cubicBezTo>
                <a:cubicBezTo>
                  <a:pt x="85" y="57"/>
                  <a:pt x="85" y="57"/>
                  <a:pt x="84" y="58"/>
                </a:cubicBezTo>
                <a:cubicBezTo>
                  <a:pt x="84" y="59"/>
                  <a:pt x="84" y="59"/>
                  <a:pt x="84" y="60"/>
                </a:cubicBezTo>
                <a:cubicBezTo>
                  <a:pt x="83" y="62"/>
                  <a:pt x="83" y="63"/>
                  <a:pt x="82" y="64"/>
                </a:cubicBezTo>
                <a:cubicBezTo>
                  <a:pt x="81" y="65"/>
                  <a:pt x="81" y="66"/>
                  <a:pt x="80" y="6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28575" dir="126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25"/>
          <p:cNvSpPr/>
          <p:nvPr/>
        </p:nvSpPr>
        <p:spPr>
          <a:xfrm rot="1495969">
            <a:off x="-6709" y="1171536"/>
            <a:ext cx="211856" cy="376512"/>
          </a:xfrm>
          <a:custGeom>
            <a:avLst/>
            <a:gdLst/>
            <a:ahLst/>
            <a:cxnLst/>
            <a:rect l="l" t="t" r="r" b="b"/>
            <a:pathLst>
              <a:path w="118" h="210" extrusionOk="0">
                <a:moveTo>
                  <a:pt x="31" y="87"/>
                </a:moveTo>
                <a:cubicBezTo>
                  <a:pt x="32" y="86"/>
                  <a:pt x="33" y="85"/>
                  <a:pt x="34" y="85"/>
                </a:cubicBezTo>
                <a:cubicBezTo>
                  <a:pt x="35" y="84"/>
                  <a:pt x="36" y="83"/>
                  <a:pt x="37" y="82"/>
                </a:cubicBezTo>
                <a:cubicBezTo>
                  <a:pt x="38" y="81"/>
                  <a:pt x="39" y="80"/>
                  <a:pt x="40" y="80"/>
                </a:cubicBezTo>
                <a:cubicBezTo>
                  <a:pt x="40" y="79"/>
                  <a:pt x="41" y="79"/>
                  <a:pt x="42" y="79"/>
                </a:cubicBezTo>
                <a:cubicBezTo>
                  <a:pt x="46" y="77"/>
                  <a:pt x="49" y="76"/>
                  <a:pt x="51" y="76"/>
                </a:cubicBezTo>
                <a:cubicBezTo>
                  <a:pt x="53" y="75"/>
                  <a:pt x="56" y="74"/>
                  <a:pt x="58" y="73"/>
                </a:cubicBezTo>
                <a:cubicBezTo>
                  <a:pt x="60" y="73"/>
                  <a:pt x="61" y="73"/>
                  <a:pt x="62" y="72"/>
                </a:cubicBezTo>
                <a:cubicBezTo>
                  <a:pt x="63" y="72"/>
                  <a:pt x="63" y="72"/>
                  <a:pt x="64" y="73"/>
                </a:cubicBezTo>
                <a:cubicBezTo>
                  <a:pt x="66" y="72"/>
                  <a:pt x="67" y="72"/>
                  <a:pt x="68" y="71"/>
                </a:cubicBezTo>
                <a:cubicBezTo>
                  <a:pt x="69" y="71"/>
                  <a:pt x="71" y="71"/>
                  <a:pt x="72" y="71"/>
                </a:cubicBezTo>
                <a:cubicBezTo>
                  <a:pt x="73" y="71"/>
                  <a:pt x="73" y="71"/>
                  <a:pt x="74" y="71"/>
                </a:cubicBezTo>
                <a:cubicBezTo>
                  <a:pt x="75" y="71"/>
                  <a:pt x="76" y="71"/>
                  <a:pt x="76" y="72"/>
                </a:cubicBezTo>
                <a:cubicBezTo>
                  <a:pt x="77" y="71"/>
                  <a:pt x="78" y="71"/>
                  <a:pt x="78" y="72"/>
                </a:cubicBezTo>
                <a:cubicBezTo>
                  <a:pt x="79" y="73"/>
                  <a:pt x="79" y="73"/>
                  <a:pt x="80" y="73"/>
                </a:cubicBezTo>
                <a:cubicBezTo>
                  <a:pt x="81" y="74"/>
                  <a:pt x="81" y="74"/>
                  <a:pt x="82" y="74"/>
                </a:cubicBezTo>
                <a:cubicBezTo>
                  <a:pt x="84" y="74"/>
                  <a:pt x="84" y="75"/>
                  <a:pt x="85" y="76"/>
                </a:cubicBezTo>
                <a:cubicBezTo>
                  <a:pt x="87" y="76"/>
                  <a:pt x="88" y="77"/>
                  <a:pt x="88" y="78"/>
                </a:cubicBezTo>
                <a:cubicBezTo>
                  <a:pt x="90" y="79"/>
                  <a:pt x="91" y="80"/>
                  <a:pt x="91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3" y="80"/>
                  <a:pt x="94" y="81"/>
                  <a:pt x="95" y="82"/>
                </a:cubicBezTo>
                <a:cubicBezTo>
                  <a:pt x="95" y="83"/>
                  <a:pt x="96" y="83"/>
                  <a:pt x="97" y="84"/>
                </a:cubicBezTo>
                <a:cubicBezTo>
                  <a:pt x="98" y="86"/>
                  <a:pt x="99" y="87"/>
                  <a:pt x="101" y="88"/>
                </a:cubicBezTo>
                <a:cubicBezTo>
                  <a:pt x="102" y="89"/>
                  <a:pt x="103" y="91"/>
                  <a:pt x="104" y="93"/>
                </a:cubicBezTo>
                <a:cubicBezTo>
                  <a:pt x="105" y="96"/>
                  <a:pt x="105" y="100"/>
                  <a:pt x="106" y="103"/>
                </a:cubicBezTo>
                <a:cubicBezTo>
                  <a:pt x="106" y="107"/>
                  <a:pt x="106" y="110"/>
                  <a:pt x="106" y="114"/>
                </a:cubicBezTo>
                <a:cubicBezTo>
                  <a:pt x="106" y="118"/>
                  <a:pt x="107" y="121"/>
                  <a:pt x="108" y="122"/>
                </a:cubicBezTo>
                <a:cubicBezTo>
                  <a:pt x="109" y="124"/>
                  <a:pt x="109" y="126"/>
                  <a:pt x="109" y="128"/>
                </a:cubicBezTo>
                <a:cubicBezTo>
                  <a:pt x="109" y="130"/>
                  <a:pt x="109" y="132"/>
                  <a:pt x="109" y="134"/>
                </a:cubicBezTo>
                <a:cubicBezTo>
                  <a:pt x="109" y="136"/>
                  <a:pt x="109" y="137"/>
                  <a:pt x="110" y="138"/>
                </a:cubicBezTo>
                <a:cubicBezTo>
                  <a:pt x="110" y="140"/>
                  <a:pt x="110" y="142"/>
                  <a:pt x="110" y="144"/>
                </a:cubicBezTo>
                <a:cubicBezTo>
                  <a:pt x="111" y="146"/>
                  <a:pt x="111" y="148"/>
                  <a:pt x="112" y="151"/>
                </a:cubicBezTo>
                <a:cubicBezTo>
                  <a:pt x="112" y="153"/>
                  <a:pt x="112" y="154"/>
                  <a:pt x="112" y="156"/>
                </a:cubicBezTo>
                <a:cubicBezTo>
                  <a:pt x="112" y="158"/>
                  <a:pt x="112" y="159"/>
                  <a:pt x="112" y="161"/>
                </a:cubicBezTo>
                <a:cubicBezTo>
                  <a:pt x="112" y="163"/>
                  <a:pt x="112" y="165"/>
                  <a:pt x="112" y="166"/>
                </a:cubicBezTo>
                <a:cubicBezTo>
                  <a:pt x="112" y="168"/>
                  <a:pt x="112" y="169"/>
                  <a:pt x="112" y="170"/>
                </a:cubicBezTo>
                <a:cubicBezTo>
                  <a:pt x="112" y="172"/>
                  <a:pt x="112" y="174"/>
                  <a:pt x="111" y="176"/>
                </a:cubicBezTo>
                <a:cubicBezTo>
                  <a:pt x="111" y="177"/>
                  <a:pt x="110" y="179"/>
                  <a:pt x="109" y="180"/>
                </a:cubicBezTo>
                <a:cubicBezTo>
                  <a:pt x="107" y="185"/>
                  <a:pt x="103" y="190"/>
                  <a:pt x="98" y="194"/>
                </a:cubicBezTo>
                <a:cubicBezTo>
                  <a:pt x="92" y="197"/>
                  <a:pt x="87" y="201"/>
                  <a:pt x="82" y="204"/>
                </a:cubicBezTo>
                <a:cubicBezTo>
                  <a:pt x="81" y="204"/>
                  <a:pt x="80" y="204"/>
                  <a:pt x="79" y="204"/>
                </a:cubicBezTo>
                <a:cubicBezTo>
                  <a:pt x="79" y="204"/>
                  <a:pt x="78" y="204"/>
                  <a:pt x="77" y="205"/>
                </a:cubicBezTo>
                <a:cubicBezTo>
                  <a:pt x="77" y="205"/>
                  <a:pt x="76" y="205"/>
                  <a:pt x="76" y="206"/>
                </a:cubicBezTo>
                <a:cubicBezTo>
                  <a:pt x="75" y="206"/>
                  <a:pt x="74" y="206"/>
                  <a:pt x="73" y="206"/>
                </a:cubicBezTo>
                <a:cubicBezTo>
                  <a:pt x="71" y="206"/>
                  <a:pt x="69" y="207"/>
                  <a:pt x="67" y="208"/>
                </a:cubicBezTo>
                <a:cubicBezTo>
                  <a:pt x="65" y="209"/>
                  <a:pt x="62" y="209"/>
                  <a:pt x="60" y="209"/>
                </a:cubicBezTo>
                <a:cubicBezTo>
                  <a:pt x="59" y="210"/>
                  <a:pt x="58" y="210"/>
                  <a:pt x="56" y="210"/>
                </a:cubicBezTo>
                <a:cubicBezTo>
                  <a:pt x="55" y="209"/>
                  <a:pt x="54" y="209"/>
                  <a:pt x="52" y="208"/>
                </a:cubicBezTo>
                <a:cubicBezTo>
                  <a:pt x="50" y="206"/>
                  <a:pt x="47" y="205"/>
                  <a:pt x="46" y="205"/>
                </a:cubicBezTo>
                <a:cubicBezTo>
                  <a:pt x="44" y="206"/>
                  <a:pt x="42" y="205"/>
                  <a:pt x="40" y="204"/>
                </a:cubicBezTo>
                <a:cubicBezTo>
                  <a:pt x="40" y="204"/>
                  <a:pt x="40" y="203"/>
                  <a:pt x="39" y="203"/>
                </a:cubicBezTo>
                <a:cubicBezTo>
                  <a:pt x="39" y="202"/>
                  <a:pt x="38" y="202"/>
                  <a:pt x="38" y="202"/>
                </a:cubicBezTo>
                <a:cubicBezTo>
                  <a:pt x="37" y="200"/>
                  <a:pt x="36" y="199"/>
                  <a:pt x="34" y="198"/>
                </a:cubicBezTo>
                <a:cubicBezTo>
                  <a:pt x="33" y="197"/>
                  <a:pt x="32" y="196"/>
                  <a:pt x="31" y="194"/>
                </a:cubicBezTo>
                <a:cubicBezTo>
                  <a:pt x="30" y="194"/>
                  <a:pt x="29" y="194"/>
                  <a:pt x="29" y="194"/>
                </a:cubicBezTo>
                <a:cubicBezTo>
                  <a:pt x="29" y="193"/>
                  <a:pt x="28" y="192"/>
                  <a:pt x="28" y="192"/>
                </a:cubicBezTo>
                <a:cubicBezTo>
                  <a:pt x="27" y="191"/>
                  <a:pt x="26" y="190"/>
                  <a:pt x="26" y="190"/>
                </a:cubicBezTo>
                <a:cubicBezTo>
                  <a:pt x="25" y="189"/>
                  <a:pt x="25" y="188"/>
                  <a:pt x="25" y="187"/>
                </a:cubicBezTo>
                <a:cubicBezTo>
                  <a:pt x="23" y="185"/>
                  <a:pt x="21" y="182"/>
                  <a:pt x="20" y="180"/>
                </a:cubicBezTo>
                <a:cubicBezTo>
                  <a:pt x="19" y="177"/>
                  <a:pt x="17" y="175"/>
                  <a:pt x="16" y="173"/>
                </a:cubicBezTo>
                <a:cubicBezTo>
                  <a:pt x="16" y="171"/>
                  <a:pt x="16" y="170"/>
                  <a:pt x="15" y="169"/>
                </a:cubicBezTo>
                <a:cubicBezTo>
                  <a:pt x="15" y="169"/>
                  <a:pt x="14" y="168"/>
                  <a:pt x="15" y="167"/>
                </a:cubicBezTo>
                <a:cubicBezTo>
                  <a:pt x="14" y="164"/>
                  <a:pt x="13" y="161"/>
                  <a:pt x="12" y="159"/>
                </a:cubicBezTo>
                <a:cubicBezTo>
                  <a:pt x="11" y="156"/>
                  <a:pt x="11" y="154"/>
                  <a:pt x="11" y="152"/>
                </a:cubicBezTo>
                <a:cubicBezTo>
                  <a:pt x="11" y="151"/>
                  <a:pt x="10" y="150"/>
                  <a:pt x="10" y="149"/>
                </a:cubicBezTo>
                <a:cubicBezTo>
                  <a:pt x="10" y="148"/>
                  <a:pt x="10" y="147"/>
                  <a:pt x="10" y="146"/>
                </a:cubicBezTo>
                <a:cubicBezTo>
                  <a:pt x="8" y="144"/>
                  <a:pt x="8" y="142"/>
                  <a:pt x="8" y="139"/>
                </a:cubicBezTo>
                <a:cubicBezTo>
                  <a:pt x="9" y="137"/>
                  <a:pt x="8" y="135"/>
                  <a:pt x="8" y="133"/>
                </a:cubicBezTo>
                <a:cubicBezTo>
                  <a:pt x="7" y="132"/>
                  <a:pt x="6" y="131"/>
                  <a:pt x="6" y="129"/>
                </a:cubicBezTo>
                <a:cubicBezTo>
                  <a:pt x="6" y="128"/>
                  <a:pt x="6" y="127"/>
                  <a:pt x="6" y="126"/>
                </a:cubicBezTo>
                <a:cubicBezTo>
                  <a:pt x="6" y="124"/>
                  <a:pt x="5" y="121"/>
                  <a:pt x="4" y="120"/>
                </a:cubicBezTo>
                <a:cubicBezTo>
                  <a:pt x="3" y="118"/>
                  <a:pt x="3" y="116"/>
                  <a:pt x="2" y="114"/>
                </a:cubicBezTo>
                <a:cubicBezTo>
                  <a:pt x="1" y="113"/>
                  <a:pt x="1" y="112"/>
                  <a:pt x="1" y="110"/>
                </a:cubicBezTo>
                <a:cubicBezTo>
                  <a:pt x="1" y="109"/>
                  <a:pt x="1" y="107"/>
                  <a:pt x="0" y="106"/>
                </a:cubicBezTo>
                <a:cubicBezTo>
                  <a:pt x="1" y="105"/>
                  <a:pt x="1" y="103"/>
                  <a:pt x="1" y="102"/>
                </a:cubicBezTo>
                <a:cubicBezTo>
                  <a:pt x="2" y="101"/>
                  <a:pt x="2" y="101"/>
                  <a:pt x="2" y="100"/>
                </a:cubicBezTo>
                <a:cubicBezTo>
                  <a:pt x="2" y="97"/>
                  <a:pt x="2" y="95"/>
                  <a:pt x="3" y="94"/>
                </a:cubicBezTo>
                <a:cubicBezTo>
                  <a:pt x="4" y="92"/>
                  <a:pt x="5" y="90"/>
                  <a:pt x="5" y="89"/>
                </a:cubicBezTo>
                <a:cubicBezTo>
                  <a:pt x="6" y="86"/>
                  <a:pt x="6" y="84"/>
                  <a:pt x="6" y="83"/>
                </a:cubicBezTo>
                <a:cubicBezTo>
                  <a:pt x="7" y="81"/>
                  <a:pt x="7" y="80"/>
                  <a:pt x="8" y="79"/>
                </a:cubicBezTo>
                <a:cubicBezTo>
                  <a:pt x="8" y="78"/>
                  <a:pt x="8" y="76"/>
                  <a:pt x="9" y="75"/>
                </a:cubicBezTo>
                <a:cubicBezTo>
                  <a:pt x="10" y="74"/>
                  <a:pt x="10" y="73"/>
                  <a:pt x="11" y="72"/>
                </a:cubicBezTo>
                <a:cubicBezTo>
                  <a:pt x="11" y="70"/>
                  <a:pt x="12" y="68"/>
                  <a:pt x="13" y="68"/>
                </a:cubicBezTo>
                <a:cubicBezTo>
                  <a:pt x="13" y="67"/>
                  <a:pt x="14" y="66"/>
                  <a:pt x="13" y="64"/>
                </a:cubicBezTo>
                <a:cubicBezTo>
                  <a:pt x="14" y="61"/>
                  <a:pt x="15" y="58"/>
                  <a:pt x="16" y="56"/>
                </a:cubicBezTo>
                <a:cubicBezTo>
                  <a:pt x="18" y="53"/>
                  <a:pt x="19" y="51"/>
                  <a:pt x="19" y="48"/>
                </a:cubicBezTo>
                <a:cubicBezTo>
                  <a:pt x="21" y="44"/>
                  <a:pt x="22" y="40"/>
                  <a:pt x="24" y="36"/>
                </a:cubicBezTo>
                <a:cubicBezTo>
                  <a:pt x="24" y="34"/>
                  <a:pt x="24" y="33"/>
                  <a:pt x="25" y="32"/>
                </a:cubicBezTo>
                <a:cubicBezTo>
                  <a:pt x="26" y="32"/>
                  <a:pt x="26" y="31"/>
                  <a:pt x="26" y="29"/>
                </a:cubicBezTo>
                <a:cubicBezTo>
                  <a:pt x="27" y="27"/>
                  <a:pt x="29" y="25"/>
                  <a:pt x="30" y="23"/>
                </a:cubicBezTo>
                <a:cubicBezTo>
                  <a:pt x="31" y="21"/>
                  <a:pt x="33" y="20"/>
                  <a:pt x="35" y="18"/>
                </a:cubicBezTo>
                <a:cubicBezTo>
                  <a:pt x="35" y="17"/>
                  <a:pt x="36" y="17"/>
                  <a:pt x="36" y="16"/>
                </a:cubicBezTo>
                <a:cubicBezTo>
                  <a:pt x="37" y="15"/>
                  <a:pt x="38" y="15"/>
                  <a:pt x="38" y="14"/>
                </a:cubicBezTo>
                <a:cubicBezTo>
                  <a:pt x="39" y="13"/>
                  <a:pt x="40" y="13"/>
                  <a:pt x="41" y="12"/>
                </a:cubicBezTo>
                <a:cubicBezTo>
                  <a:pt x="42" y="11"/>
                  <a:pt x="42" y="11"/>
                  <a:pt x="43" y="10"/>
                </a:cubicBezTo>
                <a:cubicBezTo>
                  <a:pt x="44" y="9"/>
                  <a:pt x="45" y="8"/>
                  <a:pt x="46" y="8"/>
                </a:cubicBezTo>
                <a:cubicBezTo>
                  <a:pt x="46" y="7"/>
                  <a:pt x="47" y="7"/>
                  <a:pt x="47" y="7"/>
                </a:cubicBezTo>
                <a:cubicBezTo>
                  <a:pt x="49" y="6"/>
                  <a:pt x="50" y="5"/>
                  <a:pt x="50" y="5"/>
                </a:cubicBezTo>
                <a:cubicBezTo>
                  <a:pt x="50" y="5"/>
                  <a:pt x="51" y="5"/>
                  <a:pt x="51" y="5"/>
                </a:cubicBezTo>
                <a:cubicBezTo>
                  <a:pt x="51" y="5"/>
                  <a:pt x="52" y="4"/>
                  <a:pt x="52" y="4"/>
                </a:cubicBezTo>
                <a:cubicBezTo>
                  <a:pt x="53" y="4"/>
                  <a:pt x="54" y="4"/>
                  <a:pt x="55" y="3"/>
                </a:cubicBezTo>
                <a:cubicBezTo>
                  <a:pt x="55" y="3"/>
                  <a:pt x="56" y="3"/>
                  <a:pt x="57" y="3"/>
                </a:cubicBezTo>
                <a:cubicBezTo>
                  <a:pt x="58" y="2"/>
                  <a:pt x="58" y="2"/>
                  <a:pt x="59" y="2"/>
                </a:cubicBezTo>
                <a:cubicBezTo>
                  <a:pt x="60" y="1"/>
                  <a:pt x="60" y="1"/>
                  <a:pt x="61" y="1"/>
                </a:cubicBezTo>
                <a:cubicBezTo>
                  <a:pt x="62" y="1"/>
                  <a:pt x="63" y="1"/>
                  <a:pt x="63" y="1"/>
                </a:cubicBezTo>
                <a:cubicBezTo>
                  <a:pt x="65" y="0"/>
                  <a:pt x="67" y="0"/>
                  <a:pt x="69" y="1"/>
                </a:cubicBezTo>
                <a:cubicBezTo>
                  <a:pt x="70" y="2"/>
                  <a:pt x="72" y="2"/>
                  <a:pt x="74" y="2"/>
                </a:cubicBezTo>
                <a:cubicBezTo>
                  <a:pt x="77" y="2"/>
                  <a:pt x="77" y="2"/>
                  <a:pt x="77" y="2"/>
                </a:cubicBezTo>
                <a:cubicBezTo>
                  <a:pt x="79" y="2"/>
                  <a:pt x="80" y="3"/>
                  <a:pt x="81" y="3"/>
                </a:cubicBezTo>
                <a:cubicBezTo>
                  <a:pt x="81" y="4"/>
                  <a:pt x="82" y="4"/>
                  <a:pt x="83" y="4"/>
                </a:cubicBezTo>
                <a:cubicBezTo>
                  <a:pt x="85" y="5"/>
                  <a:pt x="87" y="7"/>
                  <a:pt x="88" y="8"/>
                </a:cubicBezTo>
                <a:cubicBezTo>
                  <a:pt x="90" y="9"/>
                  <a:pt x="92" y="11"/>
                  <a:pt x="93" y="13"/>
                </a:cubicBezTo>
                <a:cubicBezTo>
                  <a:pt x="94" y="14"/>
                  <a:pt x="95" y="15"/>
                  <a:pt x="96" y="16"/>
                </a:cubicBezTo>
                <a:cubicBezTo>
                  <a:pt x="98" y="18"/>
                  <a:pt x="98" y="19"/>
                  <a:pt x="99" y="21"/>
                </a:cubicBezTo>
                <a:cubicBezTo>
                  <a:pt x="100" y="23"/>
                  <a:pt x="100" y="24"/>
                  <a:pt x="101" y="25"/>
                </a:cubicBezTo>
                <a:cubicBezTo>
                  <a:pt x="102" y="26"/>
                  <a:pt x="104" y="27"/>
                  <a:pt x="105" y="27"/>
                </a:cubicBezTo>
                <a:cubicBezTo>
                  <a:pt x="107" y="27"/>
                  <a:pt x="107" y="29"/>
                  <a:pt x="108" y="31"/>
                </a:cubicBezTo>
                <a:cubicBezTo>
                  <a:pt x="108" y="33"/>
                  <a:pt x="108" y="35"/>
                  <a:pt x="108" y="36"/>
                </a:cubicBezTo>
                <a:cubicBezTo>
                  <a:pt x="108" y="38"/>
                  <a:pt x="108" y="40"/>
                  <a:pt x="107" y="41"/>
                </a:cubicBezTo>
                <a:cubicBezTo>
                  <a:pt x="106" y="42"/>
                  <a:pt x="105" y="44"/>
                  <a:pt x="105" y="45"/>
                </a:cubicBezTo>
                <a:cubicBezTo>
                  <a:pt x="103" y="47"/>
                  <a:pt x="102" y="49"/>
                  <a:pt x="100" y="51"/>
                </a:cubicBezTo>
                <a:cubicBezTo>
                  <a:pt x="97" y="52"/>
                  <a:pt x="95" y="54"/>
                  <a:pt x="92" y="55"/>
                </a:cubicBezTo>
                <a:cubicBezTo>
                  <a:pt x="91" y="56"/>
                  <a:pt x="90" y="57"/>
                  <a:pt x="89" y="57"/>
                </a:cubicBezTo>
                <a:cubicBezTo>
                  <a:pt x="87" y="58"/>
                  <a:pt x="86" y="58"/>
                  <a:pt x="85" y="58"/>
                </a:cubicBezTo>
                <a:cubicBezTo>
                  <a:pt x="84" y="58"/>
                  <a:pt x="84" y="58"/>
                  <a:pt x="82" y="58"/>
                </a:cubicBezTo>
                <a:cubicBezTo>
                  <a:pt x="81" y="59"/>
                  <a:pt x="81" y="58"/>
                  <a:pt x="80" y="58"/>
                </a:cubicBezTo>
                <a:cubicBezTo>
                  <a:pt x="79" y="58"/>
                  <a:pt x="79" y="58"/>
                  <a:pt x="78" y="58"/>
                </a:cubicBezTo>
                <a:cubicBezTo>
                  <a:pt x="77" y="58"/>
                  <a:pt x="76" y="58"/>
                  <a:pt x="75" y="58"/>
                </a:cubicBezTo>
                <a:cubicBezTo>
                  <a:pt x="75" y="57"/>
                  <a:pt x="74" y="57"/>
                  <a:pt x="73" y="57"/>
                </a:cubicBezTo>
                <a:cubicBezTo>
                  <a:pt x="72" y="56"/>
                  <a:pt x="72" y="56"/>
                  <a:pt x="71" y="55"/>
                </a:cubicBezTo>
                <a:cubicBezTo>
                  <a:pt x="70" y="55"/>
                  <a:pt x="69" y="54"/>
                  <a:pt x="68" y="53"/>
                </a:cubicBezTo>
                <a:cubicBezTo>
                  <a:pt x="68" y="51"/>
                  <a:pt x="67" y="50"/>
                  <a:pt x="66" y="49"/>
                </a:cubicBezTo>
                <a:cubicBezTo>
                  <a:pt x="66" y="47"/>
                  <a:pt x="66" y="46"/>
                  <a:pt x="65" y="45"/>
                </a:cubicBezTo>
                <a:cubicBezTo>
                  <a:pt x="65" y="44"/>
                  <a:pt x="65" y="43"/>
                  <a:pt x="64" y="42"/>
                </a:cubicBezTo>
                <a:cubicBezTo>
                  <a:pt x="64" y="41"/>
                  <a:pt x="64" y="40"/>
                  <a:pt x="64" y="39"/>
                </a:cubicBezTo>
                <a:cubicBezTo>
                  <a:pt x="63" y="37"/>
                  <a:pt x="63" y="36"/>
                  <a:pt x="62" y="35"/>
                </a:cubicBezTo>
                <a:cubicBezTo>
                  <a:pt x="62" y="35"/>
                  <a:pt x="61" y="34"/>
                  <a:pt x="61" y="34"/>
                </a:cubicBezTo>
                <a:cubicBezTo>
                  <a:pt x="60" y="34"/>
                  <a:pt x="60" y="34"/>
                  <a:pt x="59" y="33"/>
                </a:cubicBezTo>
                <a:cubicBezTo>
                  <a:pt x="58" y="33"/>
                  <a:pt x="57" y="33"/>
                  <a:pt x="56" y="33"/>
                </a:cubicBezTo>
                <a:cubicBezTo>
                  <a:pt x="55" y="33"/>
                  <a:pt x="54" y="34"/>
                  <a:pt x="53" y="35"/>
                </a:cubicBezTo>
                <a:cubicBezTo>
                  <a:pt x="52" y="36"/>
                  <a:pt x="51" y="37"/>
                  <a:pt x="49" y="38"/>
                </a:cubicBezTo>
                <a:cubicBezTo>
                  <a:pt x="48" y="40"/>
                  <a:pt x="47" y="41"/>
                  <a:pt x="46" y="42"/>
                </a:cubicBezTo>
                <a:cubicBezTo>
                  <a:pt x="46" y="43"/>
                  <a:pt x="46" y="43"/>
                  <a:pt x="46" y="44"/>
                </a:cubicBezTo>
                <a:cubicBezTo>
                  <a:pt x="46" y="44"/>
                  <a:pt x="45" y="45"/>
                  <a:pt x="45" y="45"/>
                </a:cubicBezTo>
                <a:cubicBezTo>
                  <a:pt x="44" y="46"/>
                  <a:pt x="44" y="47"/>
                  <a:pt x="44" y="48"/>
                </a:cubicBezTo>
                <a:cubicBezTo>
                  <a:pt x="43" y="49"/>
                  <a:pt x="43" y="49"/>
                  <a:pt x="42" y="50"/>
                </a:cubicBezTo>
                <a:cubicBezTo>
                  <a:pt x="42" y="51"/>
                  <a:pt x="41" y="53"/>
                  <a:pt x="41" y="54"/>
                </a:cubicBezTo>
                <a:cubicBezTo>
                  <a:pt x="41" y="56"/>
                  <a:pt x="40" y="57"/>
                  <a:pt x="39" y="58"/>
                </a:cubicBezTo>
                <a:cubicBezTo>
                  <a:pt x="39" y="59"/>
                  <a:pt x="39" y="59"/>
                  <a:pt x="38" y="60"/>
                </a:cubicBezTo>
                <a:cubicBezTo>
                  <a:pt x="38" y="61"/>
                  <a:pt x="37" y="62"/>
                  <a:pt x="37" y="62"/>
                </a:cubicBezTo>
                <a:cubicBezTo>
                  <a:pt x="37" y="64"/>
                  <a:pt x="37" y="65"/>
                  <a:pt x="36" y="66"/>
                </a:cubicBezTo>
                <a:cubicBezTo>
                  <a:pt x="35" y="67"/>
                  <a:pt x="35" y="68"/>
                  <a:pt x="35" y="70"/>
                </a:cubicBezTo>
                <a:cubicBezTo>
                  <a:pt x="35" y="70"/>
                  <a:pt x="34" y="70"/>
                  <a:pt x="34" y="71"/>
                </a:cubicBezTo>
                <a:cubicBezTo>
                  <a:pt x="34" y="72"/>
                  <a:pt x="34" y="73"/>
                  <a:pt x="34" y="73"/>
                </a:cubicBezTo>
                <a:cubicBezTo>
                  <a:pt x="33" y="74"/>
                  <a:pt x="33" y="75"/>
                  <a:pt x="33" y="75"/>
                </a:cubicBezTo>
                <a:cubicBezTo>
                  <a:pt x="32" y="76"/>
                  <a:pt x="32" y="76"/>
                  <a:pt x="32" y="77"/>
                </a:cubicBezTo>
                <a:cubicBezTo>
                  <a:pt x="31" y="79"/>
                  <a:pt x="31" y="81"/>
                  <a:pt x="30" y="82"/>
                </a:cubicBezTo>
                <a:cubicBezTo>
                  <a:pt x="30" y="84"/>
                  <a:pt x="30" y="85"/>
                  <a:pt x="30" y="87"/>
                </a:cubicBezTo>
                <a:lnTo>
                  <a:pt x="31" y="87"/>
                </a:lnTo>
                <a:close/>
                <a:moveTo>
                  <a:pt x="89" y="148"/>
                </a:moveTo>
                <a:cubicBezTo>
                  <a:pt x="89" y="147"/>
                  <a:pt x="89" y="145"/>
                  <a:pt x="89" y="143"/>
                </a:cubicBezTo>
                <a:cubicBezTo>
                  <a:pt x="89" y="139"/>
                  <a:pt x="89" y="134"/>
                  <a:pt x="89" y="131"/>
                </a:cubicBezTo>
                <a:cubicBezTo>
                  <a:pt x="88" y="127"/>
                  <a:pt x="88" y="122"/>
                  <a:pt x="87" y="118"/>
                </a:cubicBezTo>
                <a:cubicBezTo>
                  <a:pt x="86" y="116"/>
                  <a:pt x="86" y="114"/>
                  <a:pt x="85" y="113"/>
                </a:cubicBezTo>
                <a:cubicBezTo>
                  <a:pt x="85" y="111"/>
                  <a:pt x="84" y="110"/>
                  <a:pt x="83" y="110"/>
                </a:cubicBezTo>
                <a:cubicBezTo>
                  <a:pt x="81" y="108"/>
                  <a:pt x="80" y="107"/>
                  <a:pt x="79" y="106"/>
                </a:cubicBezTo>
                <a:cubicBezTo>
                  <a:pt x="79" y="105"/>
                  <a:pt x="78" y="104"/>
                  <a:pt x="78" y="103"/>
                </a:cubicBezTo>
                <a:cubicBezTo>
                  <a:pt x="77" y="102"/>
                  <a:pt x="75" y="101"/>
                  <a:pt x="74" y="101"/>
                </a:cubicBezTo>
                <a:cubicBezTo>
                  <a:pt x="72" y="100"/>
                  <a:pt x="71" y="100"/>
                  <a:pt x="69" y="101"/>
                </a:cubicBezTo>
                <a:cubicBezTo>
                  <a:pt x="68" y="101"/>
                  <a:pt x="66" y="101"/>
                  <a:pt x="64" y="101"/>
                </a:cubicBezTo>
                <a:cubicBezTo>
                  <a:pt x="62" y="101"/>
                  <a:pt x="60" y="102"/>
                  <a:pt x="58" y="103"/>
                </a:cubicBezTo>
                <a:cubicBezTo>
                  <a:pt x="57" y="104"/>
                  <a:pt x="56" y="104"/>
                  <a:pt x="55" y="105"/>
                </a:cubicBezTo>
                <a:cubicBezTo>
                  <a:pt x="55" y="105"/>
                  <a:pt x="54" y="106"/>
                  <a:pt x="53" y="106"/>
                </a:cubicBezTo>
                <a:cubicBezTo>
                  <a:pt x="51" y="109"/>
                  <a:pt x="49" y="112"/>
                  <a:pt x="48" y="114"/>
                </a:cubicBezTo>
                <a:cubicBezTo>
                  <a:pt x="47" y="116"/>
                  <a:pt x="46" y="118"/>
                  <a:pt x="44" y="119"/>
                </a:cubicBezTo>
                <a:cubicBezTo>
                  <a:pt x="42" y="123"/>
                  <a:pt x="41" y="126"/>
                  <a:pt x="41" y="129"/>
                </a:cubicBezTo>
                <a:cubicBezTo>
                  <a:pt x="40" y="131"/>
                  <a:pt x="39" y="134"/>
                  <a:pt x="37" y="136"/>
                </a:cubicBezTo>
                <a:cubicBezTo>
                  <a:pt x="37" y="137"/>
                  <a:pt x="36" y="139"/>
                  <a:pt x="36" y="140"/>
                </a:cubicBezTo>
                <a:cubicBezTo>
                  <a:pt x="35" y="141"/>
                  <a:pt x="35" y="143"/>
                  <a:pt x="35" y="145"/>
                </a:cubicBezTo>
                <a:cubicBezTo>
                  <a:pt x="36" y="149"/>
                  <a:pt x="38" y="153"/>
                  <a:pt x="41" y="157"/>
                </a:cubicBezTo>
                <a:cubicBezTo>
                  <a:pt x="43" y="160"/>
                  <a:pt x="45" y="164"/>
                  <a:pt x="47" y="167"/>
                </a:cubicBezTo>
                <a:cubicBezTo>
                  <a:pt x="48" y="168"/>
                  <a:pt x="49" y="168"/>
                  <a:pt x="49" y="169"/>
                </a:cubicBezTo>
                <a:cubicBezTo>
                  <a:pt x="50" y="169"/>
                  <a:pt x="50" y="170"/>
                  <a:pt x="51" y="170"/>
                </a:cubicBezTo>
                <a:cubicBezTo>
                  <a:pt x="52" y="171"/>
                  <a:pt x="54" y="173"/>
                  <a:pt x="55" y="173"/>
                </a:cubicBezTo>
                <a:cubicBezTo>
                  <a:pt x="57" y="174"/>
                  <a:pt x="58" y="175"/>
                  <a:pt x="60" y="176"/>
                </a:cubicBezTo>
                <a:cubicBezTo>
                  <a:pt x="61" y="177"/>
                  <a:pt x="63" y="177"/>
                  <a:pt x="64" y="177"/>
                </a:cubicBezTo>
                <a:cubicBezTo>
                  <a:pt x="66" y="177"/>
                  <a:pt x="68" y="177"/>
                  <a:pt x="69" y="178"/>
                </a:cubicBezTo>
                <a:cubicBezTo>
                  <a:pt x="71" y="176"/>
                  <a:pt x="73" y="175"/>
                  <a:pt x="74" y="173"/>
                </a:cubicBezTo>
                <a:cubicBezTo>
                  <a:pt x="76" y="172"/>
                  <a:pt x="77" y="170"/>
                  <a:pt x="79" y="169"/>
                </a:cubicBezTo>
                <a:cubicBezTo>
                  <a:pt x="82" y="165"/>
                  <a:pt x="84" y="161"/>
                  <a:pt x="86" y="159"/>
                </a:cubicBezTo>
                <a:cubicBezTo>
                  <a:pt x="89" y="156"/>
                  <a:pt x="90" y="152"/>
                  <a:pt x="89" y="148"/>
                </a:cubicBezTo>
                <a:close/>
                <a:moveTo>
                  <a:pt x="55" y="158"/>
                </a:moveTo>
                <a:cubicBezTo>
                  <a:pt x="53" y="159"/>
                  <a:pt x="52" y="159"/>
                  <a:pt x="51" y="158"/>
                </a:cubicBezTo>
                <a:cubicBezTo>
                  <a:pt x="50" y="157"/>
                  <a:pt x="49" y="156"/>
                  <a:pt x="48" y="154"/>
                </a:cubicBezTo>
                <a:cubicBezTo>
                  <a:pt x="48" y="153"/>
                  <a:pt x="49" y="152"/>
                  <a:pt x="50" y="150"/>
                </a:cubicBezTo>
                <a:cubicBezTo>
                  <a:pt x="51" y="149"/>
                  <a:pt x="53" y="149"/>
                  <a:pt x="54" y="150"/>
                </a:cubicBezTo>
                <a:cubicBezTo>
                  <a:pt x="55" y="150"/>
                  <a:pt x="56" y="152"/>
                  <a:pt x="56" y="153"/>
                </a:cubicBezTo>
                <a:cubicBezTo>
                  <a:pt x="56" y="155"/>
                  <a:pt x="56" y="157"/>
                  <a:pt x="55" y="158"/>
                </a:cubicBezTo>
                <a:close/>
                <a:moveTo>
                  <a:pt x="68" y="158"/>
                </a:moveTo>
                <a:cubicBezTo>
                  <a:pt x="70" y="158"/>
                  <a:pt x="71" y="158"/>
                  <a:pt x="72" y="159"/>
                </a:cubicBezTo>
                <a:cubicBezTo>
                  <a:pt x="73" y="159"/>
                  <a:pt x="74" y="160"/>
                  <a:pt x="74" y="161"/>
                </a:cubicBezTo>
                <a:cubicBezTo>
                  <a:pt x="74" y="162"/>
                  <a:pt x="74" y="163"/>
                  <a:pt x="73" y="164"/>
                </a:cubicBezTo>
                <a:cubicBezTo>
                  <a:pt x="73" y="165"/>
                  <a:pt x="72" y="166"/>
                  <a:pt x="71" y="167"/>
                </a:cubicBezTo>
                <a:cubicBezTo>
                  <a:pt x="70" y="168"/>
                  <a:pt x="69" y="169"/>
                  <a:pt x="68" y="169"/>
                </a:cubicBezTo>
                <a:cubicBezTo>
                  <a:pt x="67" y="170"/>
                  <a:pt x="65" y="170"/>
                  <a:pt x="64" y="169"/>
                </a:cubicBezTo>
                <a:cubicBezTo>
                  <a:pt x="64" y="168"/>
                  <a:pt x="63" y="168"/>
                  <a:pt x="62" y="167"/>
                </a:cubicBezTo>
                <a:cubicBezTo>
                  <a:pt x="61" y="166"/>
                  <a:pt x="61" y="165"/>
                  <a:pt x="61" y="164"/>
                </a:cubicBezTo>
                <a:cubicBezTo>
                  <a:pt x="61" y="163"/>
                  <a:pt x="61" y="162"/>
                  <a:pt x="62" y="161"/>
                </a:cubicBezTo>
                <a:cubicBezTo>
                  <a:pt x="62" y="161"/>
                  <a:pt x="63" y="160"/>
                  <a:pt x="63" y="160"/>
                </a:cubicBezTo>
                <a:cubicBezTo>
                  <a:pt x="64" y="159"/>
                  <a:pt x="64" y="159"/>
                  <a:pt x="65" y="158"/>
                </a:cubicBezTo>
                <a:cubicBezTo>
                  <a:pt x="66" y="158"/>
                  <a:pt x="67" y="158"/>
                  <a:pt x="67" y="157"/>
                </a:cubicBezTo>
                <a:lnTo>
                  <a:pt x="68" y="158"/>
                </a:lnTo>
                <a:close/>
                <a:moveTo>
                  <a:pt x="105" y="55"/>
                </a:moveTo>
                <a:cubicBezTo>
                  <a:pt x="106" y="56"/>
                  <a:pt x="106" y="57"/>
                  <a:pt x="107" y="58"/>
                </a:cubicBezTo>
                <a:cubicBezTo>
                  <a:pt x="107" y="60"/>
                  <a:pt x="108" y="61"/>
                  <a:pt x="107" y="62"/>
                </a:cubicBezTo>
                <a:cubicBezTo>
                  <a:pt x="106" y="65"/>
                  <a:pt x="104" y="67"/>
                  <a:pt x="103" y="68"/>
                </a:cubicBezTo>
                <a:cubicBezTo>
                  <a:pt x="100" y="69"/>
                  <a:pt x="98" y="69"/>
                  <a:pt x="96" y="67"/>
                </a:cubicBezTo>
                <a:cubicBezTo>
                  <a:pt x="94" y="66"/>
                  <a:pt x="94" y="63"/>
                  <a:pt x="96" y="61"/>
                </a:cubicBezTo>
                <a:cubicBezTo>
                  <a:pt x="97" y="59"/>
                  <a:pt x="98" y="59"/>
                  <a:pt x="98" y="59"/>
                </a:cubicBezTo>
                <a:cubicBezTo>
                  <a:pt x="98" y="59"/>
                  <a:pt x="98" y="58"/>
                  <a:pt x="98" y="58"/>
                </a:cubicBezTo>
                <a:cubicBezTo>
                  <a:pt x="98" y="58"/>
                  <a:pt x="99" y="57"/>
                  <a:pt x="99" y="57"/>
                </a:cubicBezTo>
                <a:cubicBezTo>
                  <a:pt x="100" y="56"/>
                  <a:pt x="100" y="56"/>
                  <a:pt x="101" y="55"/>
                </a:cubicBezTo>
                <a:cubicBezTo>
                  <a:pt x="101" y="55"/>
                  <a:pt x="102" y="55"/>
                  <a:pt x="103" y="55"/>
                </a:cubicBezTo>
                <a:cubicBezTo>
                  <a:pt x="103" y="55"/>
                  <a:pt x="104" y="55"/>
                  <a:pt x="105" y="55"/>
                </a:cubicBezTo>
                <a:close/>
                <a:moveTo>
                  <a:pt x="115" y="46"/>
                </a:moveTo>
                <a:cubicBezTo>
                  <a:pt x="116" y="45"/>
                  <a:pt x="117" y="46"/>
                  <a:pt x="118" y="48"/>
                </a:cubicBezTo>
                <a:cubicBezTo>
                  <a:pt x="118" y="50"/>
                  <a:pt x="118" y="51"/>
                  <a:pt x="117" y="52"/>
                </a:cubicBezTo>
                <a:cubicBezTo>
                  <a:pt x="115" y="53"/>
                  <a:pt x="113" y="53"/>
                  <a:pt x="113" y="53"/>
                </a:cubicBezTo>
                <a:cubicBezTo>
                  <a:pt x="112" y="53"/>
                  <a:pt x="112" y="53"/>
                  <a:pt x="111" y="53"/>
                </a:cubicBezTo>
                <a:cubicBezTo>
                  <a:pt x="110" y="51"/>
                  <a:pt x="111" y="50"/>
                  <a:pt x="112" y="49"/>
                </a:cubicBezTo>
                <a:cubicBezTo>
                  <a:pt x="113" y="48"/>
                  <a:pt x="114" y="47"/>
                  <a:pt x="115" y="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8575" dir="228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5" name="Google Shape;245;p25"/>
          <p:cNvSpPr/>
          <p:nvPr/>
        </p:nvSpPr>
        <p:spPr>
          <a:xfrm rot="1495968">
            <a:off x="243572" y="1656025"/>
            <a:ext cx="183317" cy="378708"/>
          </a:xfrm>
          <a:custGeom>
            <a:avLst/>
            <a:gdLst/>
            <a:ahLst/>
            <a:cxnLst/>
            <a:rect l="l" t="t" r="r" b="b"/>
            <a:pathLst>
              <a:path w="102" h="211" extrusionOk="0">
                <a:moveTo>
                  <a:pt x="49" y="207"/>
                </a:moveTo>
                <a:cubicBezTo>
                  <a:pt x="48" y="207"/>
                  <a:pt x="46" y="207"/>
                  <a:pt x="45" y="208"/>
                </a:cubicBezTo>
                <a:cubicBezTo>
                  <a:pt x="43" y="208"/>
                  <a:pt x="40" y="208"/>
                  <a:pt x="38" y="208"/>
                </a:cubicBezTo>
                <a:cubicBezTo>
                  <a:pt x="36" y="208"/>
                  <a:pt x="34" y="208"/>
                  <a:pt x="32" y="208"/>
                </a:cubicBezTo>
                <a:cubicBezTo>
                  <a:pt x="30" y="208"/>
                  <a:pt x="29" y="208"/>
                  <a:pt x="28" y="208"/>
                </a:cubicBezTo>
                <a:cubicBezTo>
                  <a:pt x="26" y="207"/>
                  <a:pt x="25" y="207"/>
                  <a:pt x="24" y="207"/>
                </a:cubicBezTo>
                <a:cubicBezTo>
                  <a:pt x="22" y="207"/>
                  <a:pt x="21" y="207"/>
                  <a:pt x="20" y="207"/>
                </a:cubicBezTo>
                <a:cubicBezTo>
                  <a:pt x="19" y="207"/>
                  <a:pt x="17" y="207"/>
                  <a:pt x="16" y="206"/>
                </a:cubicBezTo>
                <a:cubicBezTo>
                  <a:pt x="15" y="206"/>
                  <a:pt x="13" y="205"/>
                  <a:pt x="12" y="205"/>
                </a:cubicBezTo>
                <a:cubicBezTo>
                  <a:pt x="10" y="205"/>
                  <a:pt x="9" y="204"/>
                  <a:pt x="8" y="203"/>
                </a:cubicBezTo>
                <a:cubicBezTo>
                  <a:pt x="8" y="201"/>
                  <a:pt x="7" y="200"/>
                  <a:pt x="5" y="199"/>
                </a:cubicBezTo>
                <a:cubicBezTo>
                  <a:pt x="5" y="199"/>
                  <a:pt x="4" y="198"/>
                  <a:pt x="4" y="197"/>
                </a:cubicBezTo>
                <a:cubicBezTo>
                  <a:pt x="4" y="196"/>
                  <a:pt x="3" y="196"/>
                  <a:pt x="3" y="196"/>
                </a:cubicBezTo>
                <a:cubicBezTo>
                  <a:pt x="2" y="193"/>
                  <a:pt x="2" y="192"/>
                  <a:pt x="2" y="192"/>
                </a:cubicBezTo>
                <a:cubicBezTo>
                  <a:pt x="1" y="192"/>
                  <a:pt x="1" y="192"/>
                  <a:pt x="1" y="192"/>
                </a:cubicBezTo>
                <a:cubicBezTo>
                  <a:pt x="1" y="191"/>
                  <a:pt x="1" y="190"/>
                  <a:pt x="1" y="189"/>
                </a:cubicBezTo>
                <a:cubicBezTo>
                  <a:pt x="1" y="188"/>
                  <a:pt x="1" y="187"/>
                  <a:pt x="0" y="186"/>
                </a:cubicBezTo>
                <a:cubicBezTo>
                  <a:pt x="1" y="184"/>
                  <a:pt x="1" y="183"/>
                  <a:pt x="1" y="182"/>
                </a:cubicBezTo>
                <a:cubicBezTo>
                  <a:pt x="0" y="181"/>
                  <a:pt x="1" y="180"/>
                  <a:pt x="2" y="178"/>
                </a:cubicBezTo>
                <a:cubicBezTo>
                  <a:pt x="2" y="177"/>
                  <a:pt x="3" y="177"/>
                  <a:pt x="3" y="176"/>
                </a:cubicBezTo>
                <a:cubicBezTo>
                  <a:pt x="3" y="175"/>
                  <a:pt x="3" y="174"/>
                  <a:pt x="4" y="173"/>
                </a:cubicBezTo>
                <a:cubicBezTo>
                  <a:pt x="3" y="172"/>
                  <a:pt x="4" y="171"/>
                  <a:pt x="4" y="170"/>
                </a:cubicBezTo>
                <a:cubicBezTo>
                  <a:pt x="4" y="169"/>
                  <a:pt x="5" y="168"/>
                  <a:pt x="5" y="167"/>
                </a:cubicBezTo>
                <a:cubicBezTo>
                  <a:pt x="6" y="165"/>
                  <a:pt x="6" y="164"/>
                  <a:pt x="6" y="162"/>
                </a:cubicBezTo>
                <a:cubicBezTo>
                  <a:pt x="6" y="160"/>
                  <a:pt x="7" y="159"/>
                  <a:pt x="8" y="157"/>
                </a:cubicBezTo>
                <a:cubicBezTo>
                  <a:pt x="8" y="155"/>
                  <a:pt x="8" y="154"/>
                  <a:pt x="8" y="154"/>
                </a:cubicBezTo>
                <a:cubicBezTo>
                  <a:pt x="8" y="153"/>
                  <a:pt x="8" y="152"/>
                  <a:pt x="9" y="152"/>
                </a:cubicBezTo>
                <a:cubicBezTo>
                  <a:pt x="9" y="150"/>
                  <a:pt x="9" y="148"/>
                  <a:pt x="9" y="146"/>
                </a:cubicBezTo>
                <a:cubicBezTo>
                  <a:pt x="10" y="144"/>
                  <a:pt x="10" y="142"/>
                  <a:pt x="9" y="140"/>
                </a:cubicBezTo>
                <a:cubicBezTo>
                  <a:pt x="10" y="139"/>
                  <a:pt x="10" y="138"/>
                  <a:pt x="10" y="137"/>
                </a:cubicBezTo>
                <a:cubicBezTo>
                  <a:pt x="10" y="137"/>
                  <a:pt x="11" y="136"/>
                  <a:pt x="11" y="136"/>
                </a:cubicBezTo>
                <a:cubicBezTo>
                  <a:pt x="11" y="134"/>
                  <a:pt x="11" y="132"/>
                  <a:pt x="12" y="131"/>
                </a:cubicBezTo>
                <a:cubicBezTo>
                  <a:pt x="13" y="130"/>
                  <a:pt x="14" y="129"/>
                  <a:pt x="14" y="127"/>
                </a:cubicBezTo>
                <a:cubicBezTo>
                  <a:pt x="14" y="126"/>
                  <a:pt x="14" y="125"/>
                  <a:pt x="15" y="125"/>
                </a:cubicBezTo>
                <a:cubicBezTo>
                  <a:pt x="15" y="124"/>
                  <a:pt x="15" y="123"/>
                  <a:pt x="15" y="122"/>
                </a:cubicBezTo>
                <a:cubicBezTo>
                  <a:pt x="16" y="122"/>
                  <a:pt x="17" y="121"/>
                  <a:pt x="17" y="120"/>
                </a:cubicBezTo>
                <a:cubicBezTo>
                  <a:pt x="18" y="120"/>
                  <a:pt x="19" y="119"/>
                  <a:pt x="20" y="119"/>
                </a:cubicBezTo>
                <a:cubicBezTo>
                  <a:pt x="21" y="117"/>
                  <a:pt x="22" y="116"/>
                  <a:pt x="24" y="114"/>
                </a:cubicBezTo>
                <a:cubicBezTo>
                  <a:pt x="25" y="113"/>
                  <a:pt x="27" y="111"/>
                  <a:pt x="29" y="111"/>
                </a:cubicBezTo>
                <a:cubicBezTo>
                  <a:pt x="29" y="111"/>
                  <a:pt x="30" y="110"/>
                  <a:pt x="30" y="110"/>
                </a:cubicBezTo>
                <a:cubicBezTo>
                  <a:pt x="31" y="109"/>
                  <a:pt x="32" y="109"/>
                  <a:pt x="33" y="109"/>
                </a:cubicBezTo>
                <a:cubicBezTo>
                  <a:pt x="33" y="108"/>
                  <a:pt x="34" y="108"/>
                  <a:pt x="35" y="107"/>
                </a:cubicBezTo>
                <a:cubicBezTo>
                  <a:pt x="36" y="107"/>
                  <a:pt x="37" y="107"/>
                  <a:pt x="37" y="106"/>
                </a:cubicBezTo>
                <a:cubicBezTo>
                  <a:pt x="39" y="104"/>
                  <a:pt x="40" y="103"/>
                  <a:pt x="42" y="103"/>
                </a:cubicBezTo>
                <a:cubicBezTo>
                  <a:pt x="42" y="102"/>
                  <a:pt x="43" y="101"/>
                  <a:pt x="44" y="101"/>
                </a:cubicBezTo>
                <a:cubicBezTo>
                  <a:pt x="45" y="100"/>
                  <a:pt x="47" y="100"/>
                  <a:pt x="47" y="99"/>
                </a:cubicBezTo>
                <a:cubicBezTo>
                  <a:pt x="50" y="98"/>
                  <a:pt x="52" y="97"/>
                  <a:pt x="53" y="96"/>
                </a:cubicBezTo>
                <a:cubicBezTo>
                  <a:pt x="54" y="96"/>
                  <a:pt x="55" y="95"/>
                  <a:pt x="56" y="95"/>
                </a:cubicBezTo>
                <a:cubicBezTo>
                  <a:pt x="57" y="93"/>
                  <a:pt x="59" y="92"/>
                  <a:pt x="61" y="91"/>
                </a:cubicBezTo>
                <a:cubicBezTo>
                  <a:pt x="61" y="90"/>
                  <a:pt x="62" y="89"/>
                  <a:pt x="64" y="88"/>
                </a:cubicBezTo>
                <a:cubicBezTo>
                  <a:pt x="65" y="87"/>
                  <a:pt x="66" y="86"/>
                  <a:pt x="66" y="84"/>
                </a:cubicBezTo>
                <a:cubicBezTo>
                  <a:pt x="67" y="83"/>
                  <a:pt x="67" y="82"/>
                  <a:pt x="67" y="81"/>
                </a:cubicBezTo>
                <a:cubicBezTo>
                  <a:pt x="69" y="80"/>
                  <a:pt x="70" y="79"/>
                  <a:pt x="70" y="78"/>
                </a:cubicBezTo>
                <a:cubicBezTo>
                  <a:pt x="70" y="77"/>
                  <a:pt x="70" y="76"/>
                  <a:pt x="71" y="75"/>
                </a:cubicBezTo>
                <a:cubicBezTo>
                  <a:pt x="71" y="74"/>
                  <a:pt x="72" y="73"/>
                  <a:pt x="72" y="72"/>
                </a:cubicBezTo>
                <a:cubicBezTo>
                  <a:pt x="72" y="70"/>
                  <a:pt x="72" y="69"/>
                  <a:pt x="72" y="68"/>
                </a:cubicBezTo>
                <a:cubicBezTo>
                  <a:pt x="72" y="67"/>
                  <a:pt x="72" y="66"/>
                  <a:pt x="72" y="65"/>
                </a:cubicBezTo>
                <a:cubicBezTo>
                  <a:pt x="72" y="65"/>
                  <a:pt x="72" y="64"/>
                  <a:pt x="73" y="63"/>
                </a:cubicBezTo>
                <a:cubicBezTo>
                  <a:pt x="73" y="61"/>
                  <a:pt x="73" y="60"/>
                  <a:pt x="74" y="58"/>
                </a:cubicBezTo>
                <a:cubicBezTo>
                  <a:pt x="74" y="57"/>
                  <a:pt x="75" y="56"/>
                  <a:pt x="75" y="54"/>
                </a:cubicBezTo>
                <a:cubicBezTo>
                  <a:pt x="75" y="53"/>
                  <a:pt x="75" y="51"/>
                  <a:pt x="75" y="50"/>
                </a:cubicBezTo>
                <a:cubicBezTo>
                  <a:pt x="75" y="49"/>
                  <a:pt x="74" y="48"/>
                  <a:pt x="74" y="47"/>
                </a:cubicBezTo>
                <a:cubicBezTo>
                  <a:pt x="73" y="43"/>
                  <a:pt x="72" y="39"/>
                  <a:pt x="71" y="36"/>
                </a:cubicBezTo>
                <a:cubicBezTo>
                  <a:pt x="70" y="33"/>
                  <a:pt x="69" y="30"/>
                  <a:pt x="69" y="27"/>
                </a:cubicBezTo>
                <a:cubicBezTo>
                  <a:pt x="66" y="24"/>
                  <a:pt x="64" y="22"/>
                  <a:pt x="62" y="21"/>
                </a:cubicBezTo>
                <a:cubicBezTo>
                  <a:pt x="60" y="21"/>
                  <a:pt x="59" y="21"/>
                  <a:pt x="57" y="21"/>
                </a:cubicBezTo>
                <a:cubicBezTo>
                  <a:pt x="55" y="20"/>
                  <a:pt x="53" y="20"/>
                  <a:pt x="51" y="20"/>
                </a:cubicBezTo>
                <a:cubicBezTo>
                  <a:pt x="50" y="20"/>
                  <a:pt x="48" y="20"/>
                  <a:pt x="46" y="20"/>
                </a:cubicBezTo>
                <a:cubicBezTo>
                  <a:pt x="44" y="20"/>
                  <a:pt x="43" y="20"/>
                  <a:pt x="41" y="21"/>
                </a:cubicBezTo>
                <a:cubicBezTo>
                  <a:pt x="40" y="21"/>
                  <a:pt x="38" y="21"/>
                  <a:pt x="37" y="22"/>
                </a:cubicBezTo>
                <a:cubicBezTo>
                  <a:pt x="36" y="22"/>
                  <a:pt x="35" y="22"/>
                  <a:pt x="33" y="23"/>
                </a:cubicBezTo>
                <a:cubicBezTo>
                  <a:pt x="31" y="24"/>
                  <a:pt x="30" y="25"/>
                  <a:pt x="28" y="26"/>
                </a:cubicBezTo>
                <a:cubicBezTo>
                  <a:pt x="26" y="27"/>
                  <a:pt x="25" y="29"/>
                  <a:pt x="24" y="30"/>
                </a:cubicBezTo>
                <a:cubicBezTo>
                  <a:pt x="23" y="32"/>
                  <a:pt x="23" y="34"/>
                  <a:pt x="22" y="35"/>
                </a:cubicBezTo>
                <a:cubicBezTo>
                  <a:pt x="21" y="36"/>
                  <a:pt x="21" y="37"/>
                  <a:pt x="21" y="37"/>
                </a:cubicBezTo>
                <a:cubicBezTo>
                  <a:pt x="21" y="38"/>
                  <a:pt x="21" y="39"/>
                  <a:pt x="21" y="40"/>
                </a:cubicBezTo>
                <a:cubicBezTo>
                  <a:pt x="21" y="42"/>
                  <a:pt x="22" y="43"/>
                  <a:pt x="22" y="44"/>
                </a:cubicBezTo>
                <a:cubicBezTo>
                  <a:pt x="22" y="45"/>
                  <a:pt x="22" y="46"/>
                  <a:pt x="23" y="46"/>
                </a:cubicBezTo>
                <a:cubicBezTo>
                  <a:pt x="24" y="47"/>
                  <a:pt x="24" y="48"/>
                  <a:pt x="25" y="48"/>
                </a:cubicBezTo>
                <a:cubicBezTo>
                  <a:pt x="28" y="48"/>
                  <a:pt x="29" y="48"/>
                  <a:pt x="31" y="47"/>
                </a:cubicBezTo>
                <a:cubicBezTo>
                  <a:pt x="32" y="46"/>
                  <a:pt x="34" y="45"/>
                  <a:pt x="35" y="45"/>
                </a:cubicBezTo>
                <a:cubicBezTo>
                  <a:pt x="38" y="43"/>
                  <a:pt x="40" y="42"/>
                  <a:pt x="41" y="42"/>
                </a:cubicBezTo>
                <a:cubicBezTo>
                  <a:pt x="42" y="42"/>
                  <a:pt x="43" y="42"/>
                  <a:pt x="44" y="43"/>
                </a:cubicBezTo>
                <a:cubicBezTo>
                  <a:pt x="45" y="43"/>
                  <a:pt x="46" y="44"/>
                  <a:pt x="47" y="44"/>
                </a:cubicBezTo>
                <a:cubicBezTo>
                  <a:pt x="48" y="45"/>
                  <a:pt x="49" y="45"/>
                  <a:pt x="50" y="45"/>
                </a:cubicBezTo>
                <a:cubicBezTo>
                  <a:pt x="51" y="46"/>
                  <a:pt x="51" y="47"/>
                  <a:pt x="51" y="47"/>
                </a:cubicBezTo>
                <a:cubicBezTo>
                  <a:pt x="51" y="48"/>
                  <a:pt x="51" y="48"/>
                  <a:pt x="52" y="49"/>
                </a:cubicBezTo>
                <a:cubicBezTo>
                  <a:pt x="52" y="51"/>
                  <a:pt x="53" y="52"/>
                  <a:pt x="53" y="54"/>
                </a:cubicBezTo>
                <a:cubicBezTo>
                  <a:pt x="54" y="55"/>
                  <a:pt x="54" y="57"/>
                  <a:pt x="54" y="59"/>
                </a:cubicBezTo>
                <a:cubicBezTo>
                  <a:pt x="53" y="60"/>
                  <a:pt x="53" y="61"/>
                  <a:pt x="51" y="63"/>
                </a:cubicBezTo>
                <a:cubicBezTo>
                  <a:pt x="51" y="64"/>
                  <a:pt x="51" y="65"/>
                  <a:pt x="50" y="65"/>
                </a:cubicBezTo>
                <a:cubicBezTo>
                  <a:pt x="50" y="66"/>
                  <a:pt x="49" y="66"/>
                  <a:pt x="49" y="67"/>
                </a:cubicBezTo>
                <a:cubicBezTo>
                  <a:pt x="47" y="69"/>
                  <a:pt x="46" y="70"/>
                  <a:pt x="46" y="70"/>
                </a:cubicBezTo>
                <a:cubicBezTo>
                  <a:pt x="45" y="71"/>
                  <a:pt x="44" y="71"/>
                  <a:pt x="44" y="71"/>
                </a:cubicBezTo>
                <a:cubicBezTo>
                  <a:pt x="42" y="72"/>
                  <a:pt x="41" y="73"/>
                  <a:pt x="39" y="74"/>
                </a:cubicBezTo>
                <a:cubicBezTo>
                  <a:pt x="37" y="75"/>
                  <a:pt x="35" y="75"/>
                  <a:pt x="33" y="76"/>
                </a:cubicBezTo>
                <a:cubicBezTo>
                  <a:pt x="31" y="76"/>
                  <a:pt x="29" y="76"/>
                  <a:pt x="27" y="76"/>
                </a:cubicBezTo>
                <a:cubicBezTo>
                  <a:pt x="25" y="76"/>
                  <a:pt x="23" y="75"/>
                  <a:pt x="22" y="75"/>
                </a:cubicBezTo>
                <a:cubicBezTo>
                  <a:pt x="21" y="74"/>
                  <a:pt x="21" y="74"/>
                  <a:pt x="20" y="74"/>
                </a:cubicBezTo>
                <a:cubicBezTo>
                  <a:pt x="17" y="73"/>
                  <a:pt x="15" y="71"/>
                  <a:pt x="13" y="70"/>
                </a:cubicBezTo>
                <a:cubicBezTo>
                  <a:pt x="11" y="68"/>
                  <a:pt x="9" y="66"/>
                  <a:pt x="8" y="63"/>
                </a:cubicBezTo>
                <a:cubicBezTo>
                  <a:pt x="6" y="62"/>
                  <a:pt x="5" y="61"/>
                  <a:pt x="4" y="60"/>
                </a:cubicBezTo>
                <a:cubicBezTo>
                  <a:pt x="4" y="59"/>
                  <a:pt x="3" y="59"/>
                  <a:pt x="2" y="58"/>
                </a:cubicBezTo>
                <a:cubicBezTo>
                  <a:pt x="3" y="57"/>
                  <a:pt x="3" y="55"/>
                  <a:pt x="2" y="54"/>
                </a:cubicBezTo>
                <a:cubicBezTo>
                  <a:pt x="1" y="53"/>
                  <a:pt x="1" y="52"/>
                  <a:pt x="1" y="51"/>
                </a:cubicBezTo>
                <a:cubicBezTo>
                  <a:pt x="0" y="49"/>
                  <a:pt x="0" y="48"/>
                  <a:pt x="0" y="46"/>
                </a:cubicBezTo>
                <a:cubicBezTo>
                  <a:pt x="0" y="45"/>
                  <a:pt x="0" y="43"/>
                  <a:pt x="0" y="42"/>
                </a:cubicBezTo>
                <a:cubicBezTo>
                  <a:pt x="0" y="39"/>
                  <a:pt x="0" y="36"/>
                  <a:pt x="1" y="34"/>
                </a:cubicBezTo>
                <a:cubicBezTo>
                  <a:pt x="1" y="31"/>
                  <a:pt x="2" y="29"/>
                  <a:pt x="3" y="28"/>
                </a:cubicBezTo>
                <a:cubicBezTo>
                  <a:pt x="4" y="27"/>
                  <a:pt x="4" y="26"/>
                  <a:pt x="4" y="25"/>
                </a:cubicBezTo>
                <a:cubicBezTo>
                  <a:pt x="4" y="24"/>
                  <a:pt x="5" y="23"/>
                  <a:pt x="6" y="22"/>
                </a:cubicBezTo>
                <a:cubicBezTo>
                  <a:pt x="5" y="21"/>
                  <a:pt x="6" y="20"/>
                  <a:pt x="6" y="19"/>
                </a:cubicBezTo>
                <a:cubicBezTo>
                  <a:pt x="7" y="18"/>
                  <a:pt x="7" y="17"/>
                  <a:pt x="8" y="17"/>
                </a:cubicBezTo>
                <a:cubicBezTo>
                  <a:pt x="9" y="15"/>
                  <a:pt x="10" y="14"/>
                  <a:pt x="11" y="14"/>
                </a:cubicBezTo>
                <a:cubicBezTo>
                  <a:pt x="13" y="13"/>
                  <a:pt x="14" y="12"/>
                  <a:pt x="15" y="11"/>
                </a:cubicBezTo>
                <a:cubicBezTo>
                  <a:pt x="17" y="9"/>
                  <a:pt x="19" y="8"/>
                  <a:pt x="20" y="7"/>
                </a:cubicBezTo>
                <a:cubicBezTo>
                  <a:pt x="21" y="7"/>
                  <a:pt x="23" y="6"/>
                  <a:pt x="24" y="7"/>
                </a:cubicBezTo>
                <a:cubicBezTo>
                  <a:pt x="25" y="6"/>
                  <a:pt x="27" y="5"/>
                  <a:pt x="28" y="5"/>
                </a:cubicBezTo>
                <a:cubicBezTo>
                  <a:pt x="29" y="5"/>
                  <a:pt x="31" y="4"/>
                  <a:pt x="32" y="4"/>
                </a:cubicBezTo>
                <a:cubicBezTo>
                  <a:pt x="35" y="3"/>
                  <a:pt x="36" y="3"/>
                  <a:pt x="37" y="2"/>
                </a:cubicBezTo>
                <a:cubicBezTo>
                  <a:pt x="38" y="2"/>
                  <a:pt x="38" y="2"/>
                  <a:pt x="39" y="1"/>
                </a:cubicBezTo>
                <a:cubicBezTo>
                  <a:pt x="40" y="1"/>
                  <a:pt x="40" y="1"/>
                  <a:pt x="41" y="1"/>
                </a:cubicBezTo>
                <a:cubicBezTo>
                  <a:pt x="42" y="1"/>
                  <a:pt x="43" y="1"/>
                  <a:pt x="43" y="1"/>
                </a:cubicBezTo>
                <a:cubicBezTo>
                  <a:pt x="44" y="0"/>
                  <a:pt x="44" y="0"/>
                  <a:pt x="45" y="0"/>
                </a:cubicBezTo>
                <a:cubicBezTo>
                  <a:pt x="46" y="1"/>
                  <a:pt x="48" y="1"/>
                  <a:pt x="49" y="0"/>
                </a:cubicBezTo>
                <a:cubicBezTo>
                  <a:pt x="50" y="0"/>
                  <a:pt x="51" y="0"/>
                  <a:pt x="52" y="0"/>
                </a:cubicBezTo>
                <a:cubicBezTo>
                  <a:pt x="54" y="0"/>
                  <a:pt x="55" y="0"/>
                  <a:pt x="57" y="0"/>
                </a:cubicBezTo>
                <a:cubicBezTo>
                  <a:pt x="61" y="1"/>
                  <a:pt x="64" y="1"/>
                  <a:pt x="67" y="1"/>
                </a:cubicBezTo>
                <a:cubicBezTo>
                  <a:pt x="69" y="1"/>
                  <a:pt x="72" y="1"/>
                  <a:pt x="74" y="2"/>
                </a:cubicBezTo>
                <a:cubicBezTo>
                  <a:pt x="76" y="3"/>
                  <a:pt x="78" y="4"/>
                  <a:pt x="80" y="5"/>
                </a:cubicBezTo>
                <a:cubicBezTo>
                  <a:pt x="82" y="6"/>
                  <a:pt x="83" y="7"/>
                  <a:pt x="85" y="9"/>
                </a:cubicBezTo>
                <a:cubicBezTo>
                  <a:pt x="86" y="9"/>
                  <a:pt x="87" y="10"/>
                  <a:pt x="87" y="10"/>
                </a:cubicBezTo>
                <a:cubicBezTo>
                  <a:pt x="88" y="11"/>
                  <a:pt x="89" y="11"/>
                  <a:pt x="89" y="12"/>
                </a:cubicBezTo>
                <a:cubicBezTo>
                  <a:pt x="92" y="15"/>
                  <a:pt x="94" y="18"/>
                  <a:pt x="95" y="21"/>
                </a:cubicBezTo>
                <a:cubicBezTo>
                  <a:pt x="96" y="23"/>
                  <a:pt x="97" y="26"/>
                  <a:pt x="98" y="29"/>
                </a:cubicBezTo>
                <a:cubicBezTo>
                  <a:pt x="99" y="31"/>
                  <a:pt x="100" y="34"/>
                  <a:pt x="100" y="36"/>
                </a:cubicBezTo>
                <a:cubicBezTo>
                  <a:pt x="99" y="37"/>
                  <a:pt x="99" y="39"/>
                  <a:pt x="100" y="41"/>
                </a:cubicBezTo>
                <a:cubicBezTo>
                  <a:pt x="100" y="42"/>
                  <a:pt x="100" y="43"/>
                  <a:pt x="101" y="44"/>
                </a:cubicBezTo>
                <a:cubicBezTo>
                  <a:pt x="101" y="45"/>
                  <a:pt x="101" y="46"/>
                  <a:pt x="101" y="47"/>
                </a:cubicBezTo>
                <a:cubicBezTo>
                  <a:pt x="102" y="49"/>
                  <a:pt x="102" y="50"/>
                  <a:pt x="102" y="50"/>
                </a:cubicBezTo>
                <a:cubicBezTo>
                  <a:pt x="102" y="50"/>
                  <a:pt x="101" y="50"/>
                  <a:pt x="101" y="50"/>
                </a:cubicBezTo>
                <a:cubicBezTo>
                  <a:pt x="102" y="52"/>
                  <a:pt x="102" y="54"/>
                  <a:pt x="101" y="55"/>
                </a:cubicBezTo>
                <a:cubicBezTo>
                  <a:pt x="101" y="57"/>
                  <a:pt x="100" y="59"/>
                  <a:pt x="100" y="60"/>
                </a:cubicBezTo>
                <a:cubicBezTo>
                  <a:pt x="100" y="62"/>
                  <a:pt x="100" y="63"/>
                  <a:pt x="99" y="65"/>
                </a:cubicBezTo>
                <a:cubicBezTo>
                  <a:pt x="99" y="66"/>
                  <a:pt x="99" y="68"/>
                  <a:pt x="98" y="70"/>
                </a:cubicBezTo>
                <a:cubicBezTo>
                  <a:pt x="98" y="71"/>
                  <a:pt x="98" y="73"/>
                  <a:pt x="98" y="74"/>
                </a:cubicBezTo>
                <a:cubicBezTo>
                  <a:pt x="97" y="75"/>
                  <a:pt x="97" y="76"/>
                  <a:pt x="97" y="77"/>
                </a:cubicBezTo>
                <a:cubicBezTo>
                  <a:pt x="97" y="79"/>
                  <a:pt x="97" y="80"/>
                  <a:pt x="97" y="81"/>
                </a:cubicBezTo>
                <a:cubicBezTo>
                  <a:pt x="96" y="83"/>
                  <a:pt x="96" y="84"/>
                  <a:pt x="96" y="86"/>
                </a:cubicBezTo>
                <a:cubicBezTo>
                  <a:pt x="96" y="88"/>
                  <a:pt x="95" y="90"/>
                  <a:pt x="94" y="92"/>
                </a:cubicBezTo>
                <a:cubicBezTo>
                  <a:pt x="93" y="94"/>
                  <a:pt x="93" y="95"/>
                  <a:pt x="92" y="96"/>
                </a:cubicBezTo>
                <a:cubicBezTo>
                  <a:pt x="91" y="97"/>
                  <a:pt x="91" y="98"/>
                  <a:pt x="90" y="99"/>
                </a:cubicBezTo>
                <a:cubicBezTo>
                  <a:pt x="89" y="100"/>
                  <a:pt x="89" y="100"/>
                  <a:pt x="89" y="101"/>
                </a:cubicBezTo>
                <a:cubicBezTo>
                  <a:pt x="89" y="102"/>
                  <a:pt x="88" y="102"/>
                  <a:pt x="88" y="102"/>
                </a:cubicBezTo>
                <a:cubicBezTo>
                  <a:pt x="87" y="103"/>
                  <a:pt x="86" y="104"/>
                  <a:pt x="86" y="105"/>
                </a:cubicBezTo>
                <a:cubicBezTo>
                  <a:pt x="85" y="105"/>
                  <a:pt x="84" y="106"/>
                  <a:pt x="83" y="107"/>
                </a:cubicBezTo>
                <a:cubicBezTo>
                  <a:pt x="81" y="108"/>
                  <a:pt x="78" y="109"/>
                  <a:pt x="77" y="111"/>
                </a:cubicBezTo>
                <a:cubicBezTo>
                  <a:pt x="75" y="113"/>
                  <a:pt x="73" y="115"/>
                  <a:pt x="70" y="116"/>
                </a:cubicBezTo>
                <a:cubicBezTo>
                  <a:pt x="69" y="117"/>
                  <a:pt x="68" y="119"/>
                  <a:pt x="67" y="119"/>
                </a:cubicBezTo>
                <a:cubicBezTo>
                  <a:pt x="66" y="120"/>
                  <a:pt x="64" y="121"/>
                  <a:pt x="63" y="122"/>
                </a:cubicBezTo>
                <a:cubicBezTo>
                  <a:pt x="61" y="124"/>
                  <a:pt x="60" y="125"/>
                  <a:pt x="59" y="126"/>
                </a:cubicBezTo>
                <a:cubicBezTo>
                  <a:pt x="58" y="126"/>
                  <a:pt x="57" y="127"/>
                  <a:pt x="56" y="127"/>
                </a:cubicBezTo>
                <a:cubicBezTo>
                  <a:pt x="54" y="129"/>
                  <a:pt x="53" y="130"/>
                  <a:pt x="51" y="131"/>
                </a:cubicBezTo>
                <a:cubicBezTo>
                  <a:pt x="49" y="132"/>
                  <a:pt x="47" y="133"/>
                  <a:pt x="45" y="134"/>
                </a:cubicBezTo>
                <a:cubicBezTo>
                  <a:pt x="44" y="136"/>
                  <a:pt x="43" y="137"/>
                  <a:pt x="42" y="138"/>
                </a:cubicBezTo>
                <a:cubicBezTo>
                  <a:pt x="41" y="139"/>
                  <a:pt x="40" y="141"/>
                  <a:pt x="39" y="143"/>
                </a:cubicBezTo>
                <a:cubicBezTo>
                  <a:pt x="39" y="144"/>
                  <a:pt x="39" y="145"/>
                  <a:pt x="39" y="147"/>
                </a:cubicBezTo>
                <a:cubicBezTo>
                  <a:pt x="39" y="149"/>
                  <a:pt x="39" y="150"/>
                  <a:pt x="38" y="151"/>
                </a:cubicBezTo>
                <a:cubicBezTo>
                  <a:pt x="38" y="152"/>
                  <a:pt x="38" y="153"/>
                  <a:pt x="38" y="153"/>
                </a:cubicBezTo>
                <a:cubicBezTo>
                  <a:pt x="38" y="154"/>
                  <a:pt x="38" y="155"/>
                  <a:pt x="38" y="156"/>
                </a:cubicBezTo>
                <a:cubicBezTo>
                  <a:pt x="39" y="158"/>
                  <a:pt x="39" y="160"/>
                  <a:pt x="38" y="162"/>
                </a:cubicBezTo>
                <a:cubicBezTo>
                  <a:pt x="37" y="163"/>
                  <a:pt x="37" y="166"/>
                  <a:pt x="38" y="168"/>
                </a:cubicBezTo>
                <a:cubicBezTo>
                  <a:pt x="38" y="170"/>
                  <a:pt x="38" y="171"/>
                  <a:pt x="38" y="172"/>
                </a:cubicBezTo>
                <a:cubicBezTo>
                  <a:pt x="39" y="172"/>
                  <a:pt x="39" y="173"/>
                  <a:pt x="40" y="174"/>
                </a:cubicBezTo>
                <a:cubicBezTo>
                  <a:pt x="41" y="176"/>
                  <a:pt x="43" y="177"/>
                  <a:pt x="44" y="178"/>
                </a:cubicBezTo>
                <a:cubicBezTo>
                  <a:pt x="45" y="179"/>
                  <a:pt x="46" y="179"/>
                  <a:pt x="47" y="179"/>
                </a:cubicBezTo>
                <a:cubicBezTo>
                  <a:pt x="47" y="179"/>
                  <a:pt x="48" y="179"/>
                  <a:pt x="49" y="179"/>
                </a:cubicBezTo>
                <a:cubicBezTo>
                  <a:pt x="51" y="179"/>
                  <a:pt x="51" y="179"/>
                  <a:pt x="52" y="179"/>
                </a:cubicBezTo>
                <a:cubicBezTo>
                  <a:pt x="56" y="179"/>
                  <a:pt x="60" y="179"/>
                  <a:pt x="64" y="179"/>
                </a:cubicBezTo>
                <a:cubicBezTo>
                  <a:pt x="67" y="178"/>
                  <a:pt x="71" y="177"/>
                  <a:pt x="74" y="175"/>
                </a:cubicBezTo>
                <a:cubicBezTo>
                  <a:pt x="75" y="174"/>
                  <a:pt x="75" y="173"/>
                  <a:pt x="76" y="173"/>
                </a:cubicBezTo>
                <a:cubicBezTo>
                  <a:pt x="77" y="172"/>
                  <a:pt x="77" y="172"/>
                  <a:pt x="78" y="171"/>
                </a:cubicBezTo>
                <a:cubicBezTo>
                  <a:pt x="81" y="171"/>
                  <a:pt x="84" y="171"/>
                  <a:pt x="86" y="171"/>
                </a:cubicBezTo>
                <a:cubicBezTo>
                  <a:pt x="88" y="172"/>
                  <a:pt x="90" y="173"/>
                  <a:pt x="92" y="174"/>
                </a:cubicBezTo>
                <a:cubicBezTo>
                  <a:pt x="93" y="176"/>
                  <a:pt x="94" y="177"/>
                  <a:pt x="95" y="177"/>
                </a:cubicBezTo>
                <a:cubicBezTo>
                  <a:pt x="96" y="177"/>
                  <a:pt x="96" y="178"/>
                  <a:pt x="96" y="178"/>
                </a:cubicBezTo>
                <a:cubicBezTo>
                  <a:pt x="98" y="180"/>
                  <a:pt x="98" y="181"/>
                  <a:pt x="98" y="181"/>
                </a:cubicBezTo>
                <a:cubicBezTo>
                  <a:pt x="99" y="182"/>
                  <a:pt x="99" y="184"/>
                  <a:pt x="99" y="186"/>
                </a:cubicBezTo>
                <a:cubicBezTo>
                  <a:pt x="100" y="188"/>
                  <a:pt x="100" y="190"/>
                  <a:pt x="99" y="191"/>
                </a:cubicBezTo>
                <a:cubicBezTo>
                  <a:pt x="99" y="192"/>
                  <a:pt x="98" y="194"/>
                  <a:pt x="98" y="195"/>
                </a:cubicBezTo>
                <a:cubicBezTo>
                  <a:pt x="98" y="196"/>
                  <a:pt x="98" y="197"/>
                  <a:pt x="98" y="198"/>
                </a:cubicBezTo>
                <a:cubicBezTo>
                  <a:pt x="98" y="199"/>
                  <a:pt x="97" y="200"/>
                  <a:pt x="97" y="201"/>
                </a:cubicBezTo>
                <a:cubicBezTo>
                  <a:pt x="96" y="201"/>
                  <a:pt x="96" y="201"/>
                  <a:pt x="95" y="202"/>
                </a:cubicBezTo>
                <a:cubicBezTo>
                  <a:pt x="94" y="203"/>
                  <a:pt x="94" y="203"/>
                  <a:pt x="93" y="204"/>
                </a:cubicBezTo>
                <a:cubicBezTo>
                  <a:pt x="92" y="205"/>
                  <a:pt x="92" y="206"/>
                  <a:pt x="91" y="207"/>
                </a:cubicBezTo>
                <a:cubicBezTo>
                  <a:pt x="91" y="208"/>
                  <a:pt x="90" y="208"/>
                  <a:pt x="89" y="208"/>
                </a:cubicBezTo>
                <a:cubicBezTo>
                  <a:pt x="87" y="210"/>
                  <a:pt x="85" y="210"/>
                  <a:pt x="84" y="211"/>
                </a:cubicBezTo>
                <a:cubicBezTo>
                  <a:pt x="83" y="211"/>
                  <a:pt x="82" y="211"/>
                  <a:pt x="80" y="211"/>
                </a:cubicBezTo>
                <a:cubicBezTo>
                  <a:pt x="79" y="211"/>
                  <a:pt x="78" y="211"/>
                  <a:pt x="77" y="210"/>
                </a:cubicBezTo>
                <a:cubicBezTo>
                  <a:pt x="76" y="210"/>
                  <a:pt x="75" y="210"/>
                  <a:pt x="74" y="210"/>
                </a:cubicBezTo>
                <a:cubicBezTo>
                  <a:pt x="73" y="210"/>
                  <a:pt x="71" y="210"/>
                  <a:pt x="69" y="210"/>
                </a:cubicBezTo>
                <a:cubicBezTo>
                  <a:pt x="67" y="210"/>
                  <a:pt x="65" y="210"/>
                  <a:pt x="64" y="210"/>
                </a:cubicBezTo>
                <a:cubicBezTo>
                  <a:pt x="61" y="210"/>
                  <a:pt x="60" y="210"/>
                  <a:pt x="59" y="210"/>
                </a:cubicBezTo>
                <a:cubicBezTo>
                  <a:pt x="58" y="209"/>
                  <a:pt x="56" y="209"/>
                  <a:pt x="55" y="208"/>
                </a:cubicBezTo>
                <a:cubicBezTo>
                  <a:pt x="54" y="208"/>
                  <a:pt x="52" y="208"/>
                  <a:pt x="51" y="207"/>
                </a:cubicBezTo>
                <a:cubicBezTo>
                  <a:pt x="50" y="207"/>
                  <a:pt x="49" y="207"/>
                  <a:pt x="49" y="207"/>
                </a:cubicBezTo>
                <a:close/>
                <a:moveTo>
                  <a:pt x="57" y="163"/>
                </a:moveTo>
                <a:cubicBezTo>
                  <a:pt x="58" y="165"/>
                  <a:pt x="58" y="166"/>
                  <a:pt x="57" y="168"/>
                </a:cubicBezTo>
                <a:cubicBezTo>
                  <a:pt x="56" y="169"/>
                  <a:pt x="55" y="171"/>
                  <a:pt x="54" y="171"/>
                </a:cubicBezTo>
                <a:cubicBezTo>
                  <a:pt x="52" y="173"/>
                  <a:pt x="50" y="173"/>
                  <a:pt x="48" y="172"/>
                </a:cubicBezTo>
                <a:cubicBezTo>
                  <a:pt x="46" y="172"/>
                  <a:pt x="45" y="171"/>
                  <a:pt x="45" y="169"/>
                </a:cubicBezTo>
                <a:cubicBezTo>
                  <a:pt x="45" y="167"/>
                  <a:pt x="45" y="166"/>
                  <a:pt x="46" y="165"/>
                </a:cubicBezTo>
                <a:cubicBezTo>
                  <a:pt x="47" y="164"/>
                  <a:pt x="48" y="163"/>
                  <a:pt x="49" y="163"/>
                </a:cubicBezTo>
                <a:cubicBezTo>
                  <a:pt x="51" y="162"/>
                  <a:pt x="52" y="162"/>
                  <a:pt x="54" y="162"/>
                </a:cubicBezTo>
                <a:cubicBezTo>
                  <a:pt x="55" y="162"/>
                  <a:pt x="56" y="163"/>
                  <a:pt x="57" y="163"/>
                </a:cubicBezTo>
                <a:close/>
                <a:moveTo>
                  <a:pt x="55" y="27"/>
                </a:moveTo>
                <a:cubicBezTo>
                  <a:pt x="56" y="28"/>
                  <a:pt x="56" y="28"/>
                  <a:pt x="57" y="29"/>
                </a:cubicBezTo>
                <a:cubicBezTo>
                  <a:pt x="57" y="29"/>
                  <a:pt x="58" y="29"/>
                  <a:pt x="59" y="30"/>
                </a:cubicBezTo>
                <a:cubicBezTo>
                  <a:pt x="59" y="30"/>
                  <a:pt x="60" y="31"/>
                  <a:pt x="60" y="32"/>
                </a:cubicBezTo>
                <a:cubicBezTo>
                  <a:pt x="60" y="33"/>
                  <a:pt x="60" y="34"/>
                  <a:pt x="60" y="35"/>
                </a:cubicBezTo>
                <a:cubicBezTo>
                  <a:pt x="58" y="36"/>
                  <a:pt x="57" y="36"/>
                  <a:pt x="56" y="37"/>
                </a:cubicBezTo>
                <a:cubicBezTo>
                  <a:pt x="55" y="37"/>
                  <a:pt x="54" y="38"/>
                  <a:pt x="53" y="38"/>
                </a:cubicBezTo>
                <a:cubicBezTo>
                  <a:pt x="51" y="39"/>
                  <a:pt x="50" y="38"/>
                  <a:pt x="49" y="38"/>
                </a:cubicBezTo>
                <a:cubicBezTo>
                  <a:pt x="48" y="37"/>
                  <a:pt x="48" y="37"/>
                  <a:pt x="47" y="36"/>
                </a:cubicBezTo>
                <a:cubicBezTo>
                  <a:pt x="47" y="34"/>
                  <a:pt x="47" y="33"/>
                  <a:pt x="47" y="33"/>
                </a:cubicBezTo>
                <a:cubicBezTo>
                  <a:pt x="47" y="32"/>
                  <a:pt x="47" y="31"/>
                  <a:pt x="47" y="30"/>
                </a:cubicBezTo>
                <a:cubicBezTo>
                  <a:pt x="49" y="28"/>
                  <a:pt x="51" y="27"/>
                  <a:pt x="55" y="28"/>
                </a:cubicBezTo>
                <a:lnTo>
                  <a:pt x="55" y="27"/>
                </a:lnTo>
                <a:close/>
                <a:moveTo>
                  <a:pt x="60" y="49"/>
                </a:moveTo>
                <a:cubicBezTo>
                  <a:pt x="59" y="47"/>
                  <a:pt x="59" y="45"/>
                  <a:pt x="60" y="44"/>
                </a:cubicBezTo>
                <a:cubicBezTo>
                  <a:pt x="63" y="42"/>
                  <a:pt x="64" y="42"/>
                  <a:pt x="65" y="44"/>
                </a:cubicBezTo>
                <a:cubicBezTo>
                  <a:pt x="66" y="47"/>
                  <a:pt x="66" y="48"/>
                  <a:pt x="65" y="50"/>
                </a:cubicBezTo>
                <a:cubicBezTo>
                  <a:pt x="64" y="50"/>
                  <a:pt x="63" y="50"/>
                  <a:pt x="62" y="50"/>
                </a:cubicBezTo>
                <a:cubicBezTo>
                  <a:pt x="61" y="49"/>
                  <a:pt x="60" y="49"/>
                  <a:pt x="60" y="49"/>
                </a:cubicBezTo>
                <a:close/>
                <a:moveTo>
                  <a:pt x="66" y="163"/>
                </a:moveTo>
                <a:cubicBezTo>
                  <a:pt x="65" y="160"/>
                  <a:pt x="66" y="158"/>
                  <a:pt x="68" y="158"/>
                </a:cubicBezTo>
                <a:cubicBezTo>
                  <a:pt x="69" y="158"/>
                  <a:pt x="71" y="158"/>
                  <a:pt x="71" y="160"/>
                </a:cubicBezTo>
                <a:cubicBezTo>
                  <a:pt x="71" y="161"/>
                  <a:pt x="71" y="162"/>
                  <a:pt x="70" y="163"/>
                </a:cubicBezTo>
                <a:cubicBezTo>
                  <a:pt x="69" y="164"/>
                  <a:pt x="67" y="164"/>
                  <a:pt x="66" y="1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228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6" name="Google Shape;246;p25"/>
          <p:cNvSpPr/>
          <p:nvPr/>
        </p:nvSpPr>
        <p:spPr>
          <a:xfrm rot="1237129">
            <a:off x="-28337" y="4383950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7" name="Google Shape;247;p25"/>
          <p:cNvSpPr/>
          <p:nvPr/>
        </p:nvSpPr>
        <p:spPr>
          <a:xfrm rot="10800000">
            <a:off x="8678026" y="2779538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48" name="Google Shape;248;p25"/>
          <p:cNvGrpSpPr/>
          <p:nvPr/>
        </p:nvGrpSpPr>
        <p:grpSpPr>
          <a:xfrm rot="-1187977">
            <a:off x="8195662" y="4317654"/>
            <a:ext cx="1062625" cy="572704"/>
            <a:chOff x="2077601" y="-2180725"/>
            <a:chExt cx="1203426" cy="648589"/>
          </a:xfrm>
        </p:grpSpPr>
        <p:sp>
          <p:nvSpPr>
            <p:cNvPr id="249" name="Google Shape;249;p25"/>
            <p:cNvSpPr/>
            <p:nvPr/>
          </p:nvSpPr>
          <p:spPr>
            <a:xfrm>
              <a:off x="2077601" y="-2180725"/>
              <a:ext cx="338138" cy="547688"/>
            </a:xfrm>
            <a:custGeom>
              <a:avLst/>
              <a:gdLst/>
              <a:ahLst/>
              <a:cxnLst/>
              <a:rect l="l" t="t" r="r" b="b"/>
              <a:pathLst>
                <a:path w="130" h="211" extrusionOk="0">
                  <a:moveTo>
                    <a:pt x="63" y="2"/>
                  </a:moveTo>
                  <a:cubicBezTo>
                    <a:pt x="64" y="1"/>
                    <a:pt x="65" y="1"/>
                    <a:pt x="66" y="1"/>
                  </a:cubicBezTo>
                  <a:cubicBezTo>
                    <a:pt x="67" y="1"/>
                    <a:pt x="68" y="2"/>
                    <a:pt x="69" y="2"/>
                  </a:cubicBezTo>
                  <a:cubicBezTo>
                    <a:pt x="69" y="2"/>
                    <a:pt x="70" y="3"/>
                    <a:pt x="70" y="3"/>
                  </a:cubicBezTo>
                  <a:cubicBezTo>
                    <a:pt x="71" y="4"/>
                    <a:pt x="72" y="4"/>
                    <a:pt x="72" y="4"/>
                  </a:cubicBezTo>
                  <a:cubicBezTo>
                    <a:pt x="73" y="4"/>
                    <a:pt x="73" y="4"/>
                    <a:pt x="74" y="4"/>
                  </a:cubicBezTo>
                  <a:cubicBezTo>
                    <a:pt x="75" y="4"/>
                    <a:pt x="75" y="4"/>
                    <a:pt x="76" y="4"/>
                  </a:cubicBezTo>
                  <a:cubicBezTo>
                    <a:pt x="78" y="4"/>
                    <a:pt x="79" y="4"/>
                    <a:pt x="80" y="4"/>
                  </a:cubicBezTo>
                  <a:cubicBezTo>
                    <a:pt x="81" y="4"/>
                    <a:pt x="81" y="4"/>
                    <a:pt x="82" y="5"/>
                  </a:cubicBezTo>
                  <a:cubicBezTo>
                    <a:pt x="83" y="5"/>
                    <a:pt x="84" y="6"/>
                    <a:pt x="85" y="6"/>
                  </a:cubicBezTo>
                  <a:cubicBezTo>
                    <a:pt x="85" y="6"/>
                    <a:pt x="85" y="6"/>
                    <a:pt x="86" y="6"/>
                  </a:cubicBezTo>
                  <a:cubicBezTo>
                    <a:pt x="87" y="6"/>
                    <a:pt x="88" y="7"/>
                    <a:pt x="88" y="7"/>
                  </a:cubicBezTo>
                  <a:cubicBezTo>
                    <a:pt x="89" y="7"/>
                    <a:pt x="89" y="8"/>
                    <a:pt x="90" y="8"/>
                  </a:cubicBezTo>
                  <a:cubicBezTo>
                    <a:pt x="91" y="9"/>
                    <a:pt x="92" y="10"/>
                    <a:pt x="93" y="10"/>
                  </a:cubicBezTo>
                  <a:cubicBezTo>
                    <a:pt x="94" y="11"/>
                    <a:pt x="95" y="11"/>
                    <a:pt x="96" y="12"/>
                  </a:cubicBezTo>
                  <a:cubicBezTo>
                    <a:pt x="97" y="12"/>
                    <a:pt x="98" y="13"/>
                    <a:pt x="99" y="13"/>
                  </a:cubicBezTo>
                  <a:cubicBezTo>
                    <a:pt x="100" y="14"/>
                    <a:pt x="101" y="14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8" y="19"/>
                    <a:pt x="110" y="20"/>
                    <a:pt x="111" y="22"/>
                  </a:cubicBezTo>
                  <a:cubicBezTo>
                    <a:pt x="113" y="23"/>
                    <a:pt x="114" y="24"/>
                    <a:pt x="115" y="25"/>
                  </a:cubicBezTo>
                  <a:cubicBezTo>
                    <a:pt x="116" y="26"/>
                    <a:pt x="116" y="27"/>
                    <a:pt x="117" y="28"/>
                  </a:cubicBezTo>
                  <a:cubicBezTo>
                    <a:pt x="118" y="29"/>
                    <a:pt x="118" y="30"/>
                    <a:pt x="118" y="31"/>
                  </a:cubicBezTo>
                  <a:cubicBezTo>
                    <a:pt x="119" y="34"/>
                    <a:pt x="121" y="37"/>
                    <a:pt x="122" y="38"/>
                  </a:cubicBezTo>
                  <a:cubicBezTo>
                    <a:pt x="124" y="40"/>
                    <a:pt x="125" y="42"/>
                    <a:pt x="125" y="44"/>
                  </a:cubicBezTo>
                  <a:cubicBezTo>
                    <a:pt x="125" y="44"/>
                    <a:pt x="125" y="45"/>
                    <a:pt x="125" y="46"/>
                  </a:cubicBezTo>
                  <a:cubicBezTo>
                    <a:pt x="125" y="48"/>
                    <a:pt x="126" y="49"/>
                    <a:pt x="126" y="50"/>
                  </a:cubicBezTo>
                  <a:cubicBezTo>
                    <a:pt x="126" y="52"/>
                    <a:pt x="127" y="54"/>
                    <a:pt x="127" y="56"/>
                  </a:cubicBezTo>
                  <a:cubicBezTo>
                    <a:pt x="128" y="58"/>
                    <a:pt x="127" y="60"/>
                    <a:pt x="126" y="62"/>
                  </a:cubicBezTo>
                  <a:cubicBezTo>
                    <a:pt x="128" y="64"/>
                    <a:pt x="128" y="67"/>
                    <a:pt x="127" y="70"/>
                  </a:cubicBezTo>
                  <a:cubicBezTo>
                    <a:pt x="127" y="72"/>
                    <a:pt x="127" y="75"/>
                    <a:pt x="128" y="77"/>
                  </a:cubicBezTo>
                  <a:cubicBezTo>
                    <a:pt x="128" y="79"/>
                    <a:pt x="128" y="80"/>
                    <a:pt x="129" y="82"/>
                  </a:cubicBezTo>
                  <a:cubicBezTo>
                    <a:pt x="130" y="83"/>
                    <a:pt x="130" y="84"/>
                    <a:pt x="129" y="86"/>
                  </a:cubicBezTo>
                  <a:cubicBezTo>
                    <a:pt x="129" y="87"/>
                    <a:pt x="129" y="88"/>
                    <a:pt x="128" y="90"/>
                  </a:cubicBezTo>
                  <a:cubicBezTo>
                    <a:pt x="128" y="91"/>
                    <a:pt x="127" y="92"/>
                    <a:pt x="127" y="94"/>
                  </a:cubicBezTo>
                  <a:cubicBezTo>
                    <a:pt x="127" y="95"/>
                    <a:pt x="127" y="96"/>
                    <a:pt x="127" y="97"/>
                  </a:cubicBezTo>
                  <a:cubicBezTo>
                    <a:pt x="127" y="98"/>
                    <a:pt x="127" y="100"/>
                    <a:pt x="126" y="101"/>
                  </a:cubicBezTo>
                  <a:cubicBezTo>
                    <a:pt x="126" y="103"/>
                    <a:pt x="126" y="105"/>
                    <a:pt x="125" y="106"/>
                  </a:cubicBezTo>
                  <a:cubicBezTo>
                    <a:pt x="125" y="108"/>
                    <a:pt x="125" y="109"/>
                    <a:pt x="124" y="111"/>
                  </a:cubicBezTo>
                  <a:cubicBezTo>
                    <a:pt x="124" y="113"/>
                    <a:pt x="124" y="115"/>
                    <a:pt x="123" y="116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0" y="125"/>
                    <a:pt x="119" y="127"/>
                    <a:pt x="119" y="129"/>
                  </a:cubicBezTo>
                  <a:cubicBezTo>
                    <a:pt x="118" y="130"/>
                    <a:pt x="117" y="132"/>
                    <a:pt x="117" y="134"/>
                  </a:cubicBezTo>
                  <a:cubicBezTo>
                    <a:pt x="116" y="136"/>
                    <a:pt x="115" y="138"/>
                    <a:pt x="114" y="140"/>
                  </a:cubicBezTo>
                  <a:cubicBezTo>
                    <a:pt x="113" y="142"/>
                    <a:pt x="112" y="144"/>
                    <a:pt x="112" y="146"/>
                  </a:cubicBezTo>
                  <a:cubicBezTo>
                    <a:pt x="111" y="147"/>
                    <a:pt x="111" y="148"/>
                    <a:pt x="111" y="149"/>
                  </a:cubicBezTo>
                  <a:cubicBezTo>
                    <a:pt x="110" y="150"/>
                    <a:pt x="110" y="152"/>
                    <a:pt x="110" y="152"/>
                  </a:cubicBezTo>
                  <a:cubicBezTo>
                    <a:pt x="109" y="153"/>
                    <a:pt x="108" y="154"/>
                    <a:pt x="108" y="155"/>
                  </a:cubicBezTo>
                  <a:cubicBezTo>
                    <a:pt x="108" y="156"/>
                    <a:pt x="108" y="157"/>
                    <a:pt x="107" y="158"/>
                  </a:cubicBezTo>
                  <a:cubicBezTo>
                    <a:pt x="107" y="159"/>
                    <a:pt x="106" y="161"/>
                    <a:pt x="105" y="163"/>
                  </a:cubicBezTo>
                  <a:cubicBezTo>
                    <a:pt x="105" y="165"/>
                    <a:pt x="104" y="166"/>
                    <a:pt x="103" y="168"/>
                  </a:cubicBezTo>
                  <a:cubicBezTo>
                    <a:pt x="102" y="168"/>
                    <a:pt x="102" y="169"/>
                    <a:pt x="101" y="170"/>
                  </a:cubicBezTo>
                  <a:cubicBezTo>
                    <a:pt x="101" y="171"/>
                    <a:pt x="100" y="172"/>
                    <a:pt x="100" y="173"/>
                  </a:cubicBezTo>
                  <a:cubicBezTo>
                    <a:pt x="98" y="173"/>
                    <a:pt x="97" y="174"/>
                    <a:pt x="97" y="175"/>
                  </a:cubicBezTo>
                  <a:cubicBezTo>
                    <a:pt x="96" y="176"/>
                    <a:pt x="95" y="177"/>
                    <a:pt x="94" y="178"/>
                  </a:cubicBezTo>
                  <a:cubicBezTo>
                    <a:pt x="94" y="180"/>
                    <a:pt x="93" y="181"/>
                    <a:pt x="92" y="181"/>
                  </a:cubicBezTo>
                  <a:cubicBezTo>
                    <a:pt x="90" y="183"/>
                    <a:pt x="88" y="185"/>
                    <a:pt x="85" y="187"/>
                  </a:cubicBezTo>
                  <a:cubicBezTo>
                    <a:pt x="85" y="188"/>
                    <a:pt x="84" y="188"/>
                    <a:pt x="84" y="189"/>
                  </a:cubicBezTo>
                  <a:cubicBezTo>
                    <a:pt x="83" y="190"/>
                    <a:pt x="83" y="190"/>
                    <a:pt x="82" y="190"/>
                  </a:cubicBezTo>
                  <a:cubicBezTo>
                    <a:pt x="80" y="192"/>
                    <a:pt x="79" y="194"/>
                    <a:pt x="77" y="196"/>
                  </a:cubicBezTo>
                  <a:cubicBezTo>
                    <a:pt x="75" y="198"/>
                    <a:pt x="73" y="200"/>
                    <a:pt x="72" y="202"/>
                  </a:cubicBezTo>
                  <a:cubicBezTo>
                    <a:pt x="71" y="202"/>
                    <a:pt x="71" y="202"/>
                    <a:pt x="70" y="203"/>
                  </a:cubicBezTo>
                  <a:cubicBezTo>
                    <a:pt x="70" y="203"/>
                    <a:pt x="69" y="203"/>
                    <a:pt x="69" y="204"/>
                  </a:cubicBezTo>
                  <a:cubicBezTo>
                    <a:pt x="68" y="205"/>
                    <a:pt x="68" y="205"/>
                    <a:pt x="67" y="206"/>
                  </a:cubicBezTo>
                  <a:cubicBezTo>
                    <a:pt x="67" y="206"/>
                    <a:pt x="66" y="207"/>
                    <a:pt x="65" y="208"/>
                  </a:cubicBezTo>
                  <a:cubicBezTo>
                    <a:pt x="64" y="209"/>
                    <a:pt x="62" y="209"/>
                    <a:pt x="61" y="210"/>
                  </a:cubicBezTo>
                  <a:cubicBezTo>
                    <a:pt x="60" y="211"/>
                    <a:pt x="59" y="211"/>
                    <a:pt x="59" y="210"/>
                  </a:cubicBezTo>
                  <a:cubicBezTo>
                    <a:pt x="56" y="210"/>
                    <a:pt x="54" y="210"/>
                    <a:pt x="51" y="210"/>
                  </a:cubicBezTo>
                  <a:cubicBezTo>
                    <a:pt x="49" y="210"/>
                    <a:pt x="47" y="210"/>
                    <a:pt x="44" y="210"/>
                  </a:cubicBezTo>
                  <a:cubicBezTo>
                    <a:pt x="42" y="210"/>
                    <a:pt x="40" y="210"/>
                    <a:pt x="38" y="210"/>
                  </a:cubicBezTo>
                  <a:cubicBezTo>
                    <a:pt x="36" y="209"/>
                    <a:pt x="34" y="209"/>
                    <a:pt x="31" y="208"/>
                  </a:cubicBezTo>
                  <a:cubicBezTo>
                    <a:pt x="30" y="207"/>
                    <a:pt x="29" y="206"/>
                    <a:pt x="28" y="203"/>
                  </a:cubicBezTo>
                  <a:cubicBezTo>
                    <a:pt x="28" y="201"/>
                    <a:pt x="28" y="198"/>
                    <a:pt x="27" y="197"/>
                  </a:cubicBezTo>
                  <a:cubicBezTo>
                    <a:pt x="28" y="196"/>
                    <a:pt x="28" y="195"/>
                    <a:pt x="28" y="195"/>
                  </a:cubicBezTo>
                  <a:cubicBezTo>
                    <a:pt x="28" y="194"/>
                    <a:pt x="28" y="194"/>
                    <a:pt x="29" y="193"/>
                  </a:cubicBezTo>
                  <a:cubicBezTo>
                    <a:pt x="28" y="192"/>
                    <a:pt x="28" y="192"/>
                    <a:pt x="29" y="191"/>
                  </a:cubicBezTo>
                  <a:cubicBezTo>
                    <a:pt x="30" y="190"/>
                    <a:pt x="30" y="190"/>
                    <a:pt x="30" y="189"/>
                  </a:cubicBezTo>
                  <a:cubicBezTo>
                    <a:pt x="33" y="187"/>
                    <a:pt x="35" y="185"/>
                    <a:pt x="37" y="184"/>
                  </a:cubicBezTo>
                  <a:cubicBezTo>
                    <a:pt x="39" y="184"/>
                    <a:pt x="40" y="183"/>
                    <a:pt x="42" y="181"/>
                  </a:cubicBezTo>
                  <a:cubicBezTo>
                    <a:pt x="43" y="181"/>
                    <a:pt x="44" y="180"/>
                    <a:pt x="45" y="180"/>
                  </a:cubicBezTo>
                  <a:cubicBezTo>
                    <a:pt x="46" y="179"/>
                    <a:pt x="47" y="179"/>
                    <a:pt x="48" y="178"/>
                  </a:cubicBezTo>
                  <a:cubicBezTo>
                    <a:pt x="49" y="177"/>
                    <a:pt x="50" y="177"/>
                    <a:pt x="52" y="177"/>
                  </a:cubicBezTo>
                  <a:cubicBezTo>
                    <a:pt x="53" y="176"/>
                    <a:pt x="54" y="176"/>
                    <a:pt x="54" y="175"/>
                  </a:cubicBezTo>
                  <a:cubicBezTo>
                    <a:pt x="57" y="173"/>
                    <a:pt x="59" y="172"/>
                    <a:pt x="61" y="171"/>
                  </a:cubicBezTo>
                  <a:cubicBezTo>
                    <a:pt x="62" y="170"/>
                    <a:pt x="64" y="169"/>
                    <a:pt x="66" y="168"/>
                  </a:cubicBezTo>
                  <a:cubicBezTo>
                    <a:pt x="66" y="167"/>
                    <a:pt x="66" y="167"/>
                    <a:pt x="67" y="166"/>
                  </a:cubicBezTo>
                  <a:cubicBezTo>
                    <a:pt x="67" y="166"/>
                    <a:pt x="68" y="166"/>
                    <a:pt x="68" y="165"/>
                  </a:cubicBezTo>
                  <a:cubicBezTo>
                    <a:pt x="69" y="164"/>
                    <a:pt x="69" y="163"/>
                    <a:pt x="70" y="163"/>
                  </a:cubicBezTo>
                  <a:cubicBezTo>
                    <a:pt x="72" y="161"/>
                    <a:pt x="74" y="160"/>
                    <a:pt x="75" y="158"/>
                  </a:cubicBezTo>
                  <a:cubicBezTo>
                    <a:pt x="76" y="156"/>
                    <a:pt x="77" y="155"/>
                    <a:pt x="79" y="154"/>
                  </a:cubicBezTo>
                  <a:cubicBezTo>
                    <a:pt x="80" y="153"/>
                    <a:pt x="80" y="151"/>
                    <a:pt x="81" y="150"/>
                  </a:cubicBezTo>
                  <a:cubicBezTo>
                    <a:pt x="81" y="149"/>
                    <a:pt x="82" y="147"/>
                    <a:pt x="83" y="146"/>
                  </a:cubicBezTo>
                  <a:cubicBezTo>
                    <a:pt x="84" y="143"/>
                    <a:pt x="84" y="142"/>
                    <a:pt x="85" y="140"/>
                  </a:cubicBezTo>
                  <a:cubicBezTo>
                    <a:pt x="86" y="139"/>
                    <a:pt x="86" y="138"/>
                    <a:pt x="86" y="137"/>
                  </a:cubicBezTo>
                  <a:cubicBezTo>
                    <a:pt x="87" y="136"/>
                    <a:pt x="88" y="136"/>
                    <a:pt x="88" y="134"/>
                  </a:cubicBezTo>
                  <a:cubicBezTo>
                    <a:pt x="88" y="133"/>
                    <a:pt x="88" y="133"/>
                    <a:pt x="89" y="132"/>
                  </a:cubicBezTo>
                  <a:cubicBezTo>
                    <a:pt x="89" y="131"/>
                    <a:pt x="90" y="130"/>
                    <a:pt x="90" y="129"/>
                  </a:cubicBezTo>
                  <a:cubicBezTo>
                    <a:pt x="90" y="128"/>
                    <a:pt x="90" y="128"/>
                    <a:pt x="91" y="128"/>
                  </a:cubicBezTo>
                  <a:cubicBezTo>
                    <a:pt x="91" y="127"/>
                    <a:pt x="92" y="126"/>
                    <a:pt x="92" y="126"/>
                  </a:cubicBezTo>
                  <a:cubicBezTo>
                    <a:pt x="92" y="125"/>
                    <a:pt x="93" y="124"/>
                    <a:pt x="93" y="124"/>
                  </a:cubicBezTo>
                  <a:cubicBezTo>
                    <a:pt x="93" y="123"/>
                    <a:pt x="93" y="123"/>
                    <a:pt x="93" y="122"/>
                  </a:cubicBezTo>
                  <a:cubicBezTo>
                    <a:pt x="93" y="122"/>
                    <a:pt x="93" y="121"/>
                    <a:pt x="93" y="121"/>
                  </a:cubicBezTo>
                  <a:cubicBezTo>
                    <a:pt x="93" y="120"/>
                    <a:pt x="93" y="118"/>
                    <a:pt x="93" y="117"/>
                  </a:cubicBezTo>
                  <a:cubicBezTo>
                    <a:pt x="92" y="115"/>
                    <a:pt x="93" y="114"/>
                    <a:pt x="94" y="113"/>
                  </a:cubicBezTo>
                  <a:cubicBezTo>
                    <a:pt x="93" y="111"/>
                    <a:pt x="93" y="109"/>
                    <a:pt x="94" y="107"/>
                  </a:cubicBezTo>
                  <a:cubicBezTo>
                    <a:pt x="94" y="105"/>
                    <a:pt x="94" y="103"/>
                    <a:pt x="93" y="101"/>
                  </a:cubicBezTo>
                  <a:cubicBezTo>
                    <a:pt x="92" y="102"/>
                    <a:pt x="91" y="102"/>
                    <a:pt x="90" y="103"/>
                  </a:cubicBezTo>
                  <a:cubicBezTo>
                    <a:pt x="89" y="103"/>
                    <a:pt x="88" y="103"/>
                    <a:pt x="87" y="104"/>
                  </a:cubicBezTo>
                  <a:cubicBezTo>
                    <a:pt x="86" y="104"/>
                    <a:pt x="85" y="105"/>
                    <a:pt x="84" y="105"/>
                  </a:cubicBezTo>
                  <a:cubicBezTo>
                    <a:pt x="83" y="106"/>
                    <a:pt x="82" y="106"/>
                    <a:pt x="81" y="107"/>
                  </a:cubicBezTo>
                  <a:cubicBezTo>
                    <a:pt x="79" y="108"/>
                    <a:pt x="78" y="108"/>
                    <a:pt x="77" y="109"/>
                  </a:cubicBezTo>
                  <a:cubicBezTo>
                    <a:pt x="77" y="109"/>
                    <a:pt x="76" y="110"/>
                    <a:pt x="76" y="110"/>
                  </a:cubicBezTo>
                  <a:cubicBezTo>
                    <a:pt x="74" y="111"/>
                    <a:pt x="72" y="112"/>
                    <a:pt x="70" y="113"/>
                  </a:cubicBezTo>
                  <a:cubicBezTo>
                    <a:pt x="69" y="114"/>
                    <a:pt x="67" y="115"/>
                    <a:pt x="64" y="115"/>
                  </a:cubicBezTo>
                  <a:cubicBezTo>
                    <a:pt x="62" y="115"/>
                    <a:pt x="61" y="116"/>
                    <a:pt x="61" y="116"/>
                  </a:cubicBezTo>
                  <a:cubicBezTo>
                    <a:pt x="61" y="116"/>
                    <a:pt x="60" y="116"/>
                    <a:pt x="60" y="115"/>
                  </a:cubicBezTo>
                  <a:cubicBezTo>
                    <a:pt x="58" y="116"/>
                    <a:pt x="55" y="117"/>
                    <a:pt x="52" y="117"/>
                  </a:cubicBezTo>
                  <a:cubicBezTo>
                    <a:pt x="50" y="117"/>
                    <a:pt x="47" y="118"/>
                    <a:pt x="44" y="118"/>
                  </a:cubicBezTo>
                  <a:cubicBezTo>
                    <a:pt x="43" y="118"/>
                    <a:pt x="42" y="118"/>
                    <a:pt x="42" y="118"/>
                  </a:cubicBezTo>
                  <a:cubicBezTo>
                    <a:pt x="41" y="118"/>
                    <a:pt x="41" y="118"/>
                    <a:pt x="40" y="118"/>
                  </a:cubicBezTo>
                  <a:cubicBezTo>
                    <a:pt x="39" y="118"/>
                    <a:pt x="38" y="117"/>
                    <a:pt x="36" y="116"/>
                  </a:cubicBezTo>
                  <a:cubicBezTo>
                    <a:pt x="34" y="117"/>
                    <a:pt x="32" y="116"/>
                    <a:pt x="31" y="115"/>
                  </a:cubicBezTo>
                  <a:cubicBezTo>
                    <a:pt x="29" y="115"/>
                    <a:pt x="27" y="114"/>
                    <a:pt x="25" y="113"/>
                  </a:cubicBezTo>
                  <a:cubicBezTo>
                    <a:pt x="23" y="113"/>
                    <a:pt x="22" y="112"/>
                    <a:pt x="21" y="111"/>
                  </a:cubicBezTo>
                  <a:cubicBezTo>
                    <a:pt x="21" y="110"/>
                    <a:pt x="20" y="109"/>
                    <a:pt x="19" y="109"/>
                  </a:cubicBezTo>
                  <a:cubicBezTo>
                    <a:pt x="18" y="108"/>
                    <a:pt x="18" y="108"/>
                    <a:pt x="18" y="107"/>
                  </a:cubicBezTo>
                  <a:cubicBezTo>
                    <a:pt x="17" y="107"/>
                    <a:pt x="16" y="106"/>
                    <a:pt x="15" y="105"/>
                  </a:cubicBezTo>
                  <a:cubicBezTo>
                    <a:pt x="14" y="104"/>
                    <a:pt x="13" y="103"/>
                    <a:pt x="12" y="103"/>
                  </a:cubicBezTo>
                  <a:cubicBezTo>
                    <a:pt x="12" y="101"/>
                    <a:pt x="11" y="100"/>
                    <a:pt x="10" y="98"/>
                  </a:cubicBezTo>
                  <a:cubicBezTo>
                    <a:pt x="9" y="96"/>
                    <a:pt x="9" y="95"/>
                    <a:pt x="8" y="93"/>
                  </a:cubicBezTo>
                  <a:cubicBezTo>
                    <a:pt x="8" y="91"/>
                    <a:pt x="7" y="89"/>
                    <a:pt x="7" y="87"/>
                  </a:cubicBezTo>
                  <a:cubicBezTo>
                    <a:pt x="6" y="86"/>
                    <a:pt x="6" y="84"/>
                    <a:pt x="5" y="82"/>
                  </a:cubicBezTo>
                  <a:cubicBezTo>
                    <a:pt x="5" y="80"/>
                    <a:pt x="4" y="78"/>
                    <a:pt x="4" y="77"/>
                  </a:cubicBezTo>
                  <a:cubicBezTo>
                    <a:pt x="3" y="76"/>
                    <a:pt x="3" y="74"/>
                    <a:pt x="3" y="73"/>
                  </a:cubicBezTo>
                  <a:cubicBezTo>
                    <a:pt x="2" y="72"/>
                    <a:pt x="2" y="71"/>
                    <a:pt x="3" y="70"/>
                  </a:cubicBezTo>
                  <a:cubicBezTo>
                    <a:pt x="2" y="69"/>
                    <a:pt x="1" y="68"/>
                    <a:pt x="1" y="67"/>
                  </a:cubicBezTo>
                  <a:cubicBezTo>
                    <a:pt x="1" y="66"/>
                    <a:pt x="1" y="65"/>
                    <a:pt x="1" y="64"/>
                  </a:cubicBezTo>
                  <a:cubicBezTo>
                    <a:pt x="1" y="63"/>
                    <a:pt x="1" y="63"/>
                    <a:pt x="1" y="61"/>
                  </a:cubicBezTo>
                  <a:cubicBezTo>
                    <a:pt x="0" y="60"/>
                    <a:pt x="0" y="59"/>
                    <a:pt x="1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0" y="55"/>
                    <a:pt x="1" y="54"/>
                    <a:pt x="1" y="53"/>
                  </a:cubicBezTo>
                  <a:cubicBezTo>
                    <a:pt x="1" y="51"/>
                    <a:pt x="2" y="49"/>
                    <a:pt x="2" y="48"/>
                  </a:cubicBezTo>
                  <a:cubicBezTo>
                    <a:pt x="2" y="46"/>
                    <a:pt x="3" y="45"/>
                    <a:pt x="4" y="45"/>
                  </a:cubicBezTo>
                  <a:cubicBezTo>
                    <a:pt x="4" y="44"/>
                    <a:pt x="4" y="43"/>
                    <a:pt x="4" y="42"/>
                  </a:cubicBezTo>
                  <a:cubicBezTo>
                    <a:pt x="5" y="41"/>
                    <a:pt x="5" y="41"/>
                    <a:pt x="6" y="40"/>
                  </a:cubicBezTo>
                  <a:cubicBezTo>
                    <a:pt x="8" y="37"/>
                    <a:pt x="9" y="35"/>
                    <a:pt x="10" y="33"/>
                  </a:cubicBezTo>
                  <a:cubicBezTo>
                    <a:pt x="10" y="32"/>
                    <a:pt x="11" y="31"/>
                    <a:pt x="12" y="30"/>
                  </a:cubicBezTo>
                  <a:cubicBezTo>
                    <a:pt x="12" y="29"/>
                    <a:pt x="12" y="28"/>
                    <a:pt x="13" y="28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7" y="24"/>
                    <a:pt x="18" y="22"/>
                    <a:pt x="19" y="21"/>
                  </a:cubicBezTo>
                  <a:cubicBezTo>
                    <a:pt x="20" y="20"/>
                    <a:pt x="21" y="19"/>
                    <a:pt x="22" y="18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29" y="12"/>
                    <a:pt x="30" y="12"/>
                    <a:pt x="30" y="12"/>
                  </a:cubicBezTo>
                  <a:cubicBezTo>
                    <a:pt x="32" y="11"/>
                    <a:pt x="33" y="10"/>
                    <a:pt x="33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40" y="6"/>
                    <a:pt x="41" y="5"/>
                    <a:pt x="42" y="5"/>
                  </a:cubicBezTo>
                  <a:cubicBezTo>
                    <a:pt x="43" y="4"/>
                    <a:pt x="44" y="4"/>
                    <a:pt x="46" y="4"/>
                  </a:cubicBezTo>
                  <a:cubicBezTo>
                    <a:pt x="47" y="4"/>
                    <a:pt x="48" y="3"/>
                    <a:pt x="49" y="3"/>
                  </a:cubicBezTo>
                  <a:cubicBezTo>
                    <a:pt x="50" y="3"/>
                    <a:pt x="50" y="2"/>
                    <a:pt x="51" y="2"/>
                  </a:cubicBezTo>
                  <a:cubicBezTo>
                    <a:pt x="51" y="2"/>
                    <a:pt x="52" y="1"/>
                    <a:pt x="53" y="1"/>
                  </a:cubicBezTo>
                  <a:cubicBezTo>
                    <a:pt x="55" y="1"/>
                    <a:pt x="57" y="1"/>
                    <a:pt x="58" y="1"/>
                  </a:cubicBezTo>
                  <a:cubicBezTo>
                    <a:pt x="60" y="0"/>
                    <a:pt x="61" y="1"/>
                    <a:pt x="63" y="2"/>
                  </a:cubicBezTo>
                  <a:close/>
                  <a:moveTo>
                    <a:pt x="91" y="32"/>
                  </a:moveTo>
                  <a:cubicBezTo>
                    <a:pt x="90" y="31"/>
                    <a:pt x="89" y="31"/>
                    <a:pt x="88" y="31"/>
                  </a:cubicBezTo>
                  <a:cubicBezTo>
                    <a:pt x="87" y="31"/>
                    <a:pt x="86" y="31"/>
                    <a:pt x="85" y="31"/>
                  </a:cubicBezTo>
                  <a:cubicBezTo>
                    <a:pt x="84" y="30"/>
                    <a:pt x="82" y="30"/>
                    <a:pt x="81" y="29"/>
                  </a:cubicBezTo>
                  <a:cubicBezTo>
                    <a:pt x="80" y="28"/>
                    <a:pt x="78" y="28"/>
                    <a:pt x="77" y="27"/>
                  </a:cubicBezTo>
                  <a:cubicBezTo>
                    <a:pt x="75" y="26"/>
                    <a:pt x="74" y="26"/>
                    <a:pt x="73" y="25"/>
                  </a:cubicBezTo>
                  <a:cubicBezTo>
                    <a:pt x="71" y="24"/>
                    <a:pt x="68" y="24"/>
                    <a:pt x="65" y="24"/>
                  </a:cubicBezTo>
                  <a:cubicBezTo>
                    <a:pt x="63" y="23"/>
                    <a:pt x="60" y="24"/>
                    <a:pt x="58" y="24"/>
                  </a:cubicBezTo>
                  <a:cubicBezTo>
                    <a:pt x="56" y="24"/>
                    <a:pt x="55" y="24"/>
                    <a:pt x="54" y="25"/>
                  </a:cubicBezTo>
                  <a:cubicBezTo>
                    <a:pt x="53" y="25"/>
                    <a:pt x="52" y="26"/>
                    <a:pt x="52" y="26"/>
                  </a:cubicBezTo>
                  <a:cubicBezTo>
                    <a:pt x="51" y="27"/>
                    <a:pt x="50" y="28"/>
                    <a:pt x="49" y="29"/>
                  </a:cubicBezTo>
                  <a:cubicBezTo>
                    <a:pt x="48" y="29"/>
                    <a:pt x="47" y="30"/>
                    <a:pt x="46" y="30"/>
                  </a:cubicBezTo>
                  <a:cubicBezTo>
                    <a:pt x="45" y="31"/>
                    <a:pt x="44" y="32"/>
                    <a:pt x="42" y="34"/>
                  </a:cubicBezTo>
                  <a:cubicBezTo>
                    <a:pt x="41" y="35"/>
                    <a:pt x="40" y="36"/>
                    <a:pt x="38" y="38"/>
                  </a:cubicBezTo>
                  <a:cubicBezTo>
                    <a:pt x="38" y="38"/>
                    <a:pt x="38" y="39"/>
                    <a:pt x="38" y="39"/>
                  </a:cubicBezTo>
                  <a:cubicBezTo>
                    <a:pt x="37" y="40"/>
                    <a:pt x="37" y="41"/>
                    <a:pt x="37" y="41"/>
                  </a:cubicBezTo>
                  <a:cubicBezTo>
                    <a:pt x="36" y="42"/>
                    <a:pt x="35" y="43"/>
                    <a:pt x="35" y="44"/>
                  </a:cubicBezTo>
                  <a:cubicBezTo>
                    <a:pt x="34" y="45"/>
                    <a:pt x="34" y="46"/>
                    <a:pt x="34" y="47"/>
                  </a:cubicBezTo>
                  <a:cubicBezTo>
                    <a:pt x="33" y="48"/>
                    <a:pt x="32" y="50"/>
                    <a:pt x="32" y="52"/>
                  </a:cubicBezTo>
                  <a:cubicBezTo>
                    <a:pt x="32" y="54"/>
                    <a:pt x="32" y="56"/>
                    <a:pt x="32" y="58"/>
                  </a:cubicBezTo>
                  <a:cubicBezTo>
                    <a:pt x="32" y="59"/>
                    <a:pt x="33" y="60"/>
                    <a:pt x="33" y="62"/>
                  </a:cubicBezTo>
                  <a:cubicBezTo>
                    <a:pt x="34" y="63"/>
                    <a:pt x="34" y="64"/>
                    <a:pt x="34" y="65"/>
                  </a:cubicBezTo>
                  <a:cubicBezTo>
                    <a:pt x="34" y="66"/>
                    <a:pt x="35" y="68"/>
                    <a:pt x="34" y="70"/>
                  </a:cubicBezTo>
                  <a:cubicBezTo>
                    <a:pt x="34" y="71"/>
                    <a:pt x="35" y="73"/>
                    <a:pt x="35" y="74"/>
                  </a:cubicBezTo>
                  <a:cubicBezTo>
                    <a:pt x="37" y="77"/>
                    <a:pt x="39" y="79"/>
                    <a:pt x="40" y="80"/>
                  </a:cubicBezTo>
                  <a:cubicBezTo>
                    <a:pt x="41" y="82"/>
                    <a:pt x="41" y="84"/>
                    <a:pt x="42" y="86"/>
                  </a:cubicBezTo>
                  <a:cubicBezTo>
                    <a:pt x="44" y="87"/>
                    <a:pt x="45" y="89"/>
                    <a:pt x="48" y="90"/>
                  </a:cubicBezTo>
                  <a:cubicBezTo>
                    <a:pt x="50" y="91"/>
                    <a:pt x="52" y="92"/>
                    <a:pt x="54" y="93"/>
                  </a:cubicBezTo>
                  <a:cubicBezTo>
                    <a:pt x="55" y="92"/>
                    <a:pt x="56" y="92"/>
                    <a:pt x="57" y="92"/>
                  </a:cubicBezTo>
                  <a:cubicBezTo>
                    <a:pt x="58" y="92"/>
                    <a:pt x="59" y="93"/>
                    <a:pt x="60" y="93"/>
                  </a:cubicBezTo>
                  <a:cubicBezTo>
                    <a:pt x="61" y="93"/>
                    <a:pt x="63" y="92"/>
                    <a:pt x="64" y="92"/>
                  </a:cubicBezTo>
                  <a:cubicBezTo>
                    <a:pt x="65" y="91"/>
                    <a:pt x="66" y="91"/>
                    <a:pt x="67" y="92"/>
                  </a:cubicBezTo>
                  <a:cubicBezTo>
                    <a:pt x="69" y="91"/>
                    <a:pt x="70" y="90"/>
                    <a:pt x="71" y="90"/>
                  </a:cubicBezTo>
                  <a:cubicBezTo>
                    <a:pt x="71" y="90"/>
                    <a:pt x="72" y="90"/>
                    <a:pt x="72" y="90"/>
                  </a:cubicBezTo>
                  <a:cubicBezTo>
                    <a:pt x="73" y="90"/>
                    <a:pt x="73" y="89"/>
                    <a:pt x="74" y="89"/>
                  </a:cubicBezTo>
                  <a:cubicBezTo>
                    <a:pt x="75" y="89"/>
                    <a:pt x="75" y="89"/>
                    <a:pt x="76" y="89"/>
                  </a:cubicBezTo>
                  <a:cubicBezTo>
                    <a:pt x="78" y="87"/>
                    <a:pt x="80" y="86"/>
                    <a:pt x="80" y="86"/>
                  </a:cubicBezTo>
                  <a:cubicBezTo>
                    <a:pt x="81" y="85"/>
                    <a:pt x="82" y="84"/>
                    <a:pt x="83" y="85"/>
                  </a:cubicBezTo>
                  <a:cubicBezTo>
                    <a:pt x="84" y="83"/>
                    <a:pt x="85" y="82"/>
                    <a:pt x="86" y="81"/>
                  </a:cubicBezTo>
                  <a:cubicBezTo>
                    <a:pt x="87" y="80"/>
                    <a:pt x="88" y="79"/>
                    <a:pt x="90" y="79"/>
                  </a:cubicBezTo>
                  <a:cubicBezTo>
                    <a:pt x="91" y="77"/>
                    <a:pt x="92" y="76"/>
                    <a:pt x="93" y="75"/>
                  </a:cubicBezTo>
                  <a:cubicBezTo>
                    <a:pt x="93" y="74"/>
                    <a:pt x="94" y="74"/>
                    <a:pt x="94" y="73"/>
                  </a:cubicBezTo>
                  <a:cubicBezTo>
                    <a:pt x="94" y="72"/>
                    <a:pt x="95" y="71"/>
                    <a:pt x="95" y="71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100" y="66"/>
                    <a:pt x="101" y="65"/>
                    <a:pt x="101" y="65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8"/>
                    <a:pt x="103" y="57"/>
                    <a:pt x="103" y="55"/>
                  </a:cubicBezTo>
                  <a:cubicBezTo>
                    <a:pt x="102" y="55"/>
                    <a:pt x="102" y="54"/>
                    <a:pt x="102" y="53"/>
                  </a:cubicBezTo>
                  <a:cubicBezTo>
                    <a:pt x="102" y="52"/>
                    <a:pt x="102" y="51"/>
                    <a:pt x="101" y="50"/>
                  </a:cubicBezTo>
                  <a:cubicBezTo>
                    <a:pt x="101" y="48"/>
                    <a:pt x="100" y="46"/>
                    <a:pt x="100" y="45"/>
                  </a:cubicBezTo>
                  <a:cubicBezTo>
                    <a:pt x="99" y="43"/>
                    <a:pt x="99" y="42"/>
                    <a:pt x="98" y="40"/>
                  </a:cubicBezTo>
                  <a:cubicBezTo>
                    <a:pt x="98" y="40"/>
                    <a:pt x="97" y="39"/>
                    <a:pt x="97" y="38"/>
                  </a:cubicBezTo>
                  <a:cubicBezTo>
                    <a:pt x="96" y="38"/>
                    <a:pt x="96" y="37"/>
                    <a:pt x="95" y="36"/>
                  </a:cubicBezTo>
                  <a:cubicBezTo>
                    <a:pt x="95" y="36"/>
                    <a:pt x="94" y="35"/>
                    <a:pt x="93" y="34"/>
                  </a:cubicBezTo>
                  <a:cubicBezTo>
                    <a:pt x="92" y="34"/>
                    <a:pt x="92" y="33"/>
                    <a:pt x="91" y="32"/>
                  </a:cubicBezTo>
                  <a:close/>
                  <a:moveTo>
                    <a:pt x="55" y="30"/>
                  </a:moveTo>
                  <a:cubicBezTo>
                    <a:pt x="57" y="30"/>
                    <a:pt x="58" y="30"/>
                    <a:pt x="59" y="31"/>
                  </a:cubicBezTo>
                  <a:cubicBezTo>
                    <a:pt x="60" y="32"/>
                    <a:pt x="60" y="33"/>
                    <a:pt x="60" y="34"/>
                  </a:cubicBezTo>
                  <a:cubicBezTo>
                    <a:pt x="61" y="36"/>
                    <a:pt x="60" y="38"/>
                    <a:pt x="58" y="40"/>
                  </a:cubicBezTo>
                  <a:cubicBezTo>
                    <a:pt x="57" y="42"/>
                    <a:pt x="55" y="43"/>
                    <a:pt x="53" y="43"/>
                  </a:cubicBezTo>
                  <a:cubicBezTo>
                    <a:pt x="51" y="42"/>
                    <a:pt x="50" y="42"/>
                    <a:pt x="49" y="42"/>
                  </a:cubicBezTo>
                  <a:cubicBezTo>
                    <a:pt x="49" y="40"/>
                    <a:pt x="49" y="39"/>
                    <a:pt x="49" y="38"/>
                  </a:cubicBezTo>
                  <a:cubicBezTo>
                    <a:pt x="48" y="37"/>
                    <a:pt x="49" y="36"/>
                    <a:pt x="49" y="35"/>
                  </a:cubicBezTo>
                  <a:cubicBezTo>
                    <a:pt x="50" y="35"/>
                    <a:pt x="50" y="34"/>
                    <a:pt x="51" y="33"/>
                  </a:cubicBezTo>
                  <a:cubicBezTo>
                    <a:pt x="52" y="32"/>
                    <a:pt x="53" y="32"/>
                    <a:pt x="54" y="32"/>
                  </a:cubicBezTo>
                  <a:lnTo>
                    <a:pt x="55" y="30"/>
                  </a:lnTo>
                  <a:close/>
                  <a:moveTo>
                    <a:pt x="57" y="126"/>
                  </a:moveTo>
                  <a:cubicBezTo>
                    <a:pt x="59" y="122"/>
                    <a:pt x="59" y="122"/>
                    <a:pt x="59" y="122"/>
                  </a:cubicBezTo>
                  <a:cubicBezTo>
                    <a:pt x="59" y="122"/>
                    <a:pt x="60" y="121"/>
                    <a:pt x="61" y="120"/>
                  </a:cubicBezTo>
                  <a:cubicBezTo>
                    <a:pt x="62" y="119"/>
                    <a:pt x="62" y="119"/>
                    <a:pt x="63" y="119"/>
                  </a:cubicBezTo>
                  <a:cubicBezTo>
                    <a:pt x="65" y="120"/>
                    <a:pt x="65" y="121"/>
                    <a:pt x="65" y="123"/>
                  </a:cubicBezTo>
                  <a:cubicBezTo>
                    <a:pt x="64" y="125"/>
                    <a:pt x="64" y="126"/>
                    <a:pt x="63" y="127"/>
                  </a:cubicBezTo>
                  <a:cubicBezTo>
                    <a:pt x="62" y="128"/>
                    <a:pt x="61" y="128"/>
                    <a:pt x="60" y="128"/>
                  </a:cubicBezTo>
                  <a:cubicBezTo>
                    <a:pt x="58" y="128"/>
                    <a:pt x="58" y="127"/>
                    <a:pt x="57" y="126"/>
                  </a:cubicBezTo>
                  <a:close/>
                  <a:moveTo>
                    <a:pt x="81" y="115"/>
                  </a:moveTo>
                  <a:cubicBezTo>
                    <a:pt x="82" y="116"/>
                    <a:pt x="83" y="116"/>
                    <a:pt x="84" y="117"/>
                  </a:cubicBezTo>
                  <a:cubicBezTo>
                    <a:pt x="84" y="118"/>
                    <a:pt x="85" y="118"/>
                    <a:pt x="85" y="119"/>
                  </a:cubicBezTo>
                  <a:cubicBezTo>
                    <a:pt x="85" y="120"/>
                    <a:pt x="85" y="121"/>
                    <a:pt x="84" y="122"/>
                  </a:cubicBezTo>
                  <a:cubicBezTo>
                    <a:pt x="84" y="122"/>
                    <a:pt x="83" y="123"/>
                    <a:pt x="83" y="124"/>
                  </a:cubicBezTo>
                  <a:cubicBezTo>
                    <a:pt x="82" y="125"/>
                    <a:pt x="81" y="126"/>
                    <a:pt x="79" y="127"/>
                  </a:cubicBezTo>
                  <a:cubicBezTo>
                    <a:pt x="78" y="127"/>
                    <a:pt x="77" y="128"/>
                    <a:pt x="75" y="128"/>
                  </a:cubicBezTo>
                  <a:cubicBezTo>
                    <a:pt x="73" y="128"/>
                    <a:pt x="73" y="127"/>
                    <a:pt x="73" y="126"/>
                  </a:cubicBezTo>
                  <a:cubicBezTo>
                    <a:pt x="73" y="124"/>
                    <a:pt x="72" y="123"/>
                    <a:pt x="72" y="121"/>
                  </a:cubicBezTo>
                  <a:cubicBezTo>
                    <a:pt x="72" y="119"/>
                    <a:pt x="74" y="117"/>
                    <a:pt x="77" y="115"/>
                  </a:cubicBezTo>
                  <a:cubicBezTo>
                    <a:pt x="77" y="115"/>
                    <a:pt x="78" y="115"/>
                    <a:pt x="79" y="115"/>
                  </a:cubicBezTo>
                  <a:cubicBezTo>
                    <a:pt x="80" y="115"/>
                    <a:pt x="80" y="115"/>
                    <a:pt x="81" y="115"/>
                  </a:cubicBezTo>
                  <a:close/>
                  <a:moveTo>
                    <a:pt x="97" y="205"/>
                  </a:moveTo>
                  <a:cubicBezTo>
                    <a:pt x="96" y="207"/>
                    <a:pt x="95" y="208"/>
                    <a:pt x="93" y="209"/>
                  </a:cubicBezTo>
                  <a:cubicBezTo>
                    <a:pt x="91" y="210"/>
                    <a:pt x="89" y="210"/>
                    <a:pt x="86" y="209"/>
                  </a:cubicBezTo>
                  <a:cubicBezTo>
                    <a:pt x="85" y="208"/>
                    <a:pt x="84" y="207"/>
                    <a:pt x="84" y="205"/>
                  </a:cubicBezTo>
                  <a:cubicBezTo>
                    <a:pt x="83" y="203"/>
                    <a:pt x="84" y="201"/>
                    <a:pt x="85" y="200"/>
                  </a:cubicBezTo>
                  <a:cubicBezTo>
                    <a:pt x="86" y="199"/>
                    <a:pt x="87" y="198"/>
                    <a:pt x="88" y="198"/>
                  </a:cubicBezTo>
                  <a:cubicBezTo>
                    <a:pt x="89" y="197"/>
                    <a:pt x="90" y="197"/>
                    <a:pt x="92" y="197"/>
                  </a:cubicBezTo>
                  <a:cubicBezTo>
                    <a:pt x="93" y="196"/>
                    <a:pt x="95" y="197"/>
                    <a:pt x="96" y="197"/>
                  </a:cubicBezTo>
                  <a:cubicBezTo>
                    <a:pt x="97" y="197"/>
                    <a:pt x="98" y="199"/>
                    <a:pt x="98" y="200"/>
                  </a:cubicBezTo>
                  <a:cubicBezTo>
                    <a:pt x="98" y="201"/>
                    <a:pt x="98" y="202"/>
                    <a:pt x="97" y="203"/>
                  </a:cubicBezTo>
                  <a:cubicBezTo>
                    <a:pt x="97" y="203"/>
                    <a:pt x="97" y="204"/>
                    <a:pt x="97" y="2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28575" dir="228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2411763" y="-1711524"/>
              <a:ext cx="114300" cy="179388"/>
            </a:xfrm>
            <a:custGeom>
              <a:avLst/>
              <a:gdLst/>
              <a:ahLst/>
              <a:cxnLst/>
              <a:rect l="l" t="t" r="r" b="b"/>
              <a:pathLst>
                <a:path w="44" h="69" extrusionOk="0">
                  <a:moveTo>
                    <a:pt x="20" y="38"/>
                  </a:moveTo>
                  <a:cubicBezTo>
                    <a:pt x="18" y="39"/>
                    <a:pt x="16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0" y="38"/>
                    <a:pt x="8" y="37"/>
                    <a:pt x="7" y="36"/>
                  </a:cubicBezTo>
                  <a:cubicBezTo>
                    <a:pt x="5" y="35"/>
                    <a:pt x="4" y="35"/>
                    <a:pt x="1" y="33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3" y="17"/>
                    <a:pt x="3" y="15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6" y="11"/>
                    <a:pt x="7" y="10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10" y="6"/>
                    <a:pt x="13" y="5"/>
                    <a:pt x="15" y="3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1" y="2"/>
                    <a:pt x="32" y="2"/>
                    <a:pt x="33" y="2"/>
                  </a:cubicBezTo>
                  <a:cubicBezTo>
                    <a:pt x="34" y="3"/>
                    <a:pt x="35" y="4"/>
                    <a:pt x="35" y="4"/>
                  </a:cubicBezTo>
                  <a:cubicBezTo>
                    <a:pt x="36" y="5"/>
                    <a:pt x="36" y="6"/>
                    <a:pt x="37" y="7"/>
                  </a:cubicBezTo>
                  <a:cubicBezTo>
                    <a:pt x="37" y="9"/>
                    <a:pt x="38" y="10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2" y="13"/>
                    <a:pt x="42" y="14"/>
                    <a:pt x="43" y="15"/>
                  </a:cubicBezTo>
                  <a:cubicBezTo>
                    <a:pt x="43" y="16"/>
                    <a:pt x="43" y="18"/>
                    <a:pt x="43" y="19"/>
                  </a:cubicBezTo>
                  <a:cubicBezTo>
                    <a:pt x="43" y="22"/>
                    <a:pt x="44" y="24"/>
                    <a:pt x="44" y="27"/>
                  </a:cubicBezTo>
                  <a:cubicBezTo>
                    <a:pt x="44" y="30"/>
                    <a:pt x="44" y="33"/>
                    <a:pt x="43" y="36"/>
                  </a:cubicBezTo>
                  <a:cubicBezTo>
                    <a:pt x="43" y="37"/>
                    <a:pt x="43" y="38"/>
                    <a:pt x="42" y="40"/>
                  </a:cubicBezTo>
                  <a:cubicBezTo>
                    <a:pt x="42" y="41"/>
                    <a:pt x="41" y="43"/>
                    <a:pt x="40" y="45"/>
                  </a:cubicBezTo>
                  <a:cubicBezTo>
                    <a:pt x="40" y="47"/>
                    <a:pt x="39" y="48"/>
                    <a:pt x="38" y="50"/>
                  </a:cubicBezTo>
                  <a:cubicBezTo>
                    <a:pt x="38" y="51"/>
                    <a:pt x="37" y="53"/>
                    <a:pt x="36" y="53"/>
                  </a:cubicBezTo>
                  <a:cubicBezTo>
                    <a:pt x="35" y="55"/>
                    <a:pt x="34" y="57"/>
                    <a:pt x="32" y="59"/>
                  </a:cubicBezTo>
                  <a:cubicBezTo>
                    <a:pt x="31" y="61"/>
                    <a:pt x="29" y="63"/>
                    <a:pt x="28" y="64"/>
                  </a:cubicBezTo>
                  <a:cubicBezTo>
                    <a:pt x="26" y="65"/>
                    <a:pt x="24" y="66"/>
                    <a:pt x="22" y="67"/>
                  </a:cubicBezTo>
                  <a:cubicBezTo>
                    <a:pt x="20" y="68"/>
                    <a:pt x="19" y="69"/>
                    <a:pt x="17" y="69"/>
                  </a:cubicBezTo>
                  <a:cubicBezTo>
                    <a:pt x="15" y="69"/>
                    <a:pt x="13" y="68"/>
                    <a:pt x="13" y="67"/>
                  </a:cubicBezTo>
                  <a:cubicBezTo>
                    <a:pt x="11" y="67"/>
                    <a:pt x="10" y="66"/>
                    <a:pt x="11" y="64"/>
                  </a:cubicBezTo>
                  <a:cubicBezTo>
                    <a:pt x="11" y="63"/>
                    <a:pt x="11" y="61"/>
                    <a:pt x="11" y="60"/>
                  </a:cubicBezTo>
                  <a:cubicBezTo>
                    <a:pt x="12" y="59"/>
                    <a:pt x="13" y="58"/>
                    <a:pt x="14" y="56"/>
                  </a:cubicBezTo>
                  <a:cubicBezTo>
                    <a:pt x="16" y="55"/>
                    <a:pt x="17" y="53"/>
                    <a:pt x="18" y="51"/>
                  </a:cubicBezTo>
                  <a:cubicBezTo>
                    <a:pt x="19" y="49"/>
                    <a:pt x="20" y="47"/>
                    <a:pt x="21" y="45"/>
                  </a:cubicBezTo>
                  <a:cubicBezTo>
                    <a:pt x="22" y="42"/>
                    <a:pt x="23" y="40"/>
                    <a:pt x="23" y="38"/>
                  </a:cubicBezTo>
                  <a:cubicBezTo>
                    <a:pt x="22" y="37"/>
                    <a:pt x="21" y="37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28575" dir="228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2644438" y="-2142625"/>
              <a:ext cx="306388" cy="519113"/>
            </a:xfrm>
            <a:custGeom>
              <a:avLst/>
              <a:gdLst/>
              <a:ahLst/>
              <a:cxnLst/>
              <a:rect l="l" t="t" r="r" b="b"/>
              <a:pathLst>
                <a:path w="118" h="200" extrusionOk="0">
                  <a:moveTo>
                    <a:pt x="76" y="86"/>
                  </a:moveTo>
                  <a:cubicBezTo>
                    <a:pt x="78" y="87"/>
                    <a:pt x="80" y="87"/>
                    <a:pt x="82" y="88"/>
                  </a:cubicBezTo>
                  <a:cubicBezTo>
                    <a:pt x="84" y="88"/>
                    <a:pt x="86" y="89"/>
                    <a:pt x="87" y="91"/>
                  </a:cubicBezTo>
                  <a:cubicBezTo>
                    <a:pt x="89" y="92"/>
                    <a:pt x="91" y="93"/>
                    <a:pt x="92" y="94"/>
                  </a:cubicBezTo>
                  <a:cubicBezTo>
                    <a:pt x="93" y="95"/>
                    <a:pt x="94" y="96"/>
                    <a:pt x="95" y="98"/>
                  </a:cubicBezTo>
                  <a:cubicBezTo>
                    <a:pt x="96" y="100"/>
                    <a:pt x="97" y="101"/>
                    <a:pt x="98" y="102"/>
                  </a:cubicBezTo>
                  <a:cubicBezTo>
                    <a:pt x="98" y="104"/>
                    <a:pt x="99" y="105"/>
                    <a:pt x="98" y="106"/>
                  </a:cubicBezTo>
                  <a:cubicBezTo>
                    <a:pt x="99" y="109"/>
                    <a:pt x="99" y="111"/>
                    <a:pt x="100" y="114"/>
                  </a:cubicBezTo>
                  <a:cubicBezTo>
                    <a:pt x="100" y="116"/>
                    <a:pt x="101" y="118"/>
                    <a:pt x="102" y="120"/>
                  </a:cubicBezTo>
                  <a:cubicBezTo>
                    <a:pt x="102" y="122"/>
                    <a:pt x="103" y="124"/>
                    <a:pt x="103" y="125"/>
                  </a:cubicBezTo>
                  <a:cubicBezTo>
                    <a:pt x="104" y="127"/>
                    <a:pt x="105" y="129"/>
                    <a:pt x="105" y="131"/>
                  </a:cubicBezTo>
                  <a:cubicBezTo>
                    <a:pt x="105" y="132"/>
                    <a:pt x="105" y="133"/>
                    <a:pt x="105" y="134"/>
                  </a:cubicBezTo>
                  <a:cubicBezTo>
                    <a:pt x="105" y="135"/>
                    <a:pt x="105" y="136"/>
                    <a:pt x="105" y="137"/>
                  </a:cubicBezTo>
                  <a:cubicBezTo>
                    <a:pt x="105" y="139"/>
                    <a:pt x="106" y="141"/>
                    <a:pt x="106" y="142"/>
                  </a:cubicBezTo>
                  <a:cubicBezTo>
                    <a:pt x="106" y="144"/>
                    <a:pt x="107" y="145"/>
                    <a:pt x="107" y="147"/>
                  </a:cubicBezTo>
                  <a:cubicBezTo>
                    <a:pt x="107" y="148"/>
                    <a:pt x="107" y="148"/>
                    <a:pt x="107" y="149"/>
                  </a:cubicBezTo>
                  <a:cubicBezTo>
                    <a:pt x="107" y="149"/>
                    <a:pt x="107" y="150"/>
                    <a:pt x="107" y="151"/>
                  </a:cubicBezTo>
                  <a:cubicBezTo>
                    <a:pt x="107" y="153"/>
                    <a:pt x="107" y="156"/>
                    <a:pt x="107" y="159"/>
                  </a:cubicBezTo>
                  <a:cubicBezTo>
                    <a:pt x="108" y="162"/>
                    <a:pt x="108" y="165"/>
                    <a:pt x="107" y="167"/>
                  </a:cubicBezTo>
                  <a:cubicBezTo>
                    <a:pt x="107" y="168"/>
                    <a:pt x="107" y="168"/>
                    <a:pt x="107" y="169"/>
                  </a:cubicBezTo>
                  <a:cubicBezTo>
                    <a:pt x="107" y="170"/>
                    <a:pt x="107" y="171"/>
                    <a:pt x="107" y="171"/>
                  </a:cubicBezTo>
                  <a:cubicBezTo>
                    <a:pt x="107" y="171"/>
                    <a:pt x="107" y="172"/>
                    <a:pt x="107" y="173"/>
                  </a:cubicBezTo>
                  <a:cubicBezTo>
                    <a:pt x="107" y="174"/>
                    <a:pt x="106" y="174"/>
                    <a:pt x="106" y="175"/>
                  </a:cubicBezTo>
                  <a:cubicBezTo>
                    <a:pt x="105" y="178"/>
                    <a:pt x="104" y="180"/>
                    <a:pt x="103" y="182"/>
                  </a:cubicBezTo>
                  <a:cubicBezTo>
                    <a:pt x="102" y="183"/>
                    <a:pt x="101" y="185"/>
                    <a:pt x="100" y="187"/>
                  </a:cubicBezTo>
                  <a:cubicBezTo>
                    <a:pt x="100" y="187"/>
                    <a:pt x="99" y="187"/>
                    <a:pt x="99" y="188"/>
                  </a:cubicBezTo>
                  <a:cubicBezTo>
                    <a:pt x="98" y="188"/>
                    <a:pt x="98" y="189"/>
                    <a:pt x="98" y="189"/>
                  </a:cubicBezTo>
                  <a:cubicBezTo>
                    <a:pt x="95" y="190"/>
                    <a:pt x="93" y="192"/>
                    <a:pt x="91" y="194"/>
                  </a:cubicBezTo>
                  <a:cubicBezTo>
                    <a:pt x="89" y="195"/>
                    <a:pt x="87" y="196"/>
                    <a:pt x="84" y="196"/>
                  </a:cubicBezTo>
                  <a:cubicBezTo>
                    <a:pt x="83" y="196"/>
                    <a:pt x="82" y="196"/>
                    <a:pt x="82" y="197"/>
                  </a:cubicBezTo>
                  <a:cubicBezTo>
                    <a:pt x="81" y="197"/>
                    <a:pt x="81" y="197"/>
                    <a:pt x="80" y="197"/>
                  </a:cubicBezTo>
                  <a:cubicBezTo>
                    <a:pt x="79" y="197"/>
                    <a:pt x="78" y="197"/>
                    <a:pt x="76" y="197"/>
                  </a:cubicBezTo>
                  <a:cubicBezTo>
                    <a:pt x="75" y="197"/>
                    <a:pt x="74" y="198"/>
                    <a:pt x="73" y="198"/>
                  </a:cubicBezTo>
                  <a:cubicBezTo>
                    <a:pt x="71" y="198"/>
                    <a:pt x="69" y="199"/>
                    <a:pt x="67" y="199"/>
                  </a:cubicBezTo>
                  <a:cubicBezTo>
                    <a:pt x="66" y="199"/>
                    <a:pt x="64" y="199"/>
                    <a:pt x="61" y="199"/>
                  </a:cubicBezTo>
                  <a:cubicBezTo>
                    <a:pt x="61" y="199"/>
                    <a:pt x="60" y="199"/>
                    <a:pt x="59" y="199"/>
                  </a:cubicBezTo>
                  <a:cubicBezTo>
                    <a:pt x="58" y="200"/>
                    <a:pt x="58" y="200"/>
                    <a:pt x="57" y="199"/>
                  </a:cubicBezTo>
                  <a:cubicBezTo>
                    <a:pt x="54" y="199"/>
                    <a:pt x="52" y="200"/>
                    <a:pt x="50" y="200"/>
                  </a:cubicBezTo>
                  <a:cubicBezTo>
                    <a:pt x="48" y="200"/>
                    <a:pt x="46" y="200"/>
                    <a:pt x="44" y="199"/>
                  </a:cubicBezTo>
                  <a:cubicBezTo>
                    <a:pt x="42" y="199"/>
                    <a:pt x="41" y="198"/>
                    <a:pt x="40" y="198"/>
                  </a:cubicBezTo>
                  <a:cubicBezTo>
                    <a:pt x="39" y="198"/>
                    <a:pt x="38" y="198"/>
                    <a:pt x="37" y="198"/>
                  </a:cubicBezTo>
                  <a:cubicBezTo>
                    <a:pt x="36" y="198"/>
                    <a:pt x="36" y="197"/>
                    <a:pt x="35" y="197"/>
                  </a:cubicBezTo>
                  <a:cubicBezTo>
                    <a:pt x="34" y="196"/>
                    <a:pt x="33" y="196"/>
                    <a:pt x="32" y="196"/>
                  </a:cubicBezTo>
                  <a:cubicBezTo>
                    <a:pt x="31" y="195"/>
                    <a:pt x="29" y="195"/>
                    <a:pt x="28" y="194"/>
                  </a:cubicBezTo>
                  <a:cubicBezTo>
                    <a:pt x="26" y="194"/>
                    <a:pt x="25" y="193"/>
                    <a:pt x="24" y="192"/>
                  </a:cubicBezTo>
                  <a:cubicBezTo>
                    <a:pt x="22" y="189"/>
                    <a:pt x="20" y="187"/>
                    <a:pt x="19" y="186"/>
                  </a:cubicBezTo>
                  <a:cubicBezTo>
                    <a:pt x="18" y="185"/>
                    <a:pt x="17" y="183"/>
                    <a:pt x="16" y="181"/>
                  </a:cubicBezTo>
                  <a:cubicBezTo>
                    <a:pt x="15" y="178"/>
                    <a:pt x="13" y="176"/>
                    <a:pt x="12" y="175"/>
                  </a:cubicBezTo>
                  <a:cubicBezTo>
                    <a:pt x="11" y="174"/>
                    <a:pt x="10" y="173"/>
                    <a:pt x="9" y="171"/>
                  </a:cubicBezTo>
                  <a:cubicBezTo>
                    <a:pt x="7" y="170"/>
                    <a:pt x="6" y="169"/>
                    <a:pt x="5" y="167"/>
                  </a:cubicBezTo>
                  <a:cubicBezTo>
                    <a:pt x="4" y="167"/>
                    <a:pt x="3" y="166"/>
                    <a:pt x="3" y="165"/>
                  </a:cubicBezTo>
                  <a:cubicBezTo>
                    <a:pt x="3" y="164"/>
                    <a:pt x="2" y="163"/>
                    <a:pt x="2" y="163"/>
                  </a:cubicBezTo>
                  <a:cubicBezTo>
                    <a:pt x="2" y="161"/>
                    <a:pt x="2" y="160"/>
                    <a:pt x="1" y="160"/>
                  </a:cubicBezTo>
                  <a:cubicBezTo>
                    <a:pt x="1" y="159"/>
                    <a:pt x="1" y="158"/>
                    <a:pt x="1" y="156"/>
                  </a:cubicBezTo>
                  <a:cubicBezTo>
                    <a:pt x="1" y="155"/>
                    <a:pt x="1" y="154"/>
                    <a:pt x="1" y="153"/>
                  </a:cubicBezTo>
                  <a:cubicBezTo>
                    <a:pt x="1" y="152"/>
                    <a:pt x="0" y="151"/>
                    <a:pt x="1" y="150"/>
                  </a:cubicBezTo>
                  <a:cubicBezTo>
                    <a:pt x="2" y="149"/>
                    <a:pt x="2" y="148"/>
                    <a:pt x="2" y="147"/>
                  </a:cubicBezTo>
                  <a:cubicBezTo>
                    <a:pt x="2" y="147"/>
                    <a:pt x="2" y="146"/>
                    <a:pt x="3" y="146"/>
                  </a:cubicBezTo>
                  <a:cubicBezTo>
                    <a:pt x="3" y="145"/>
                    <a:pt x="3" y="144"/>
                    <a:pt x="4" y="143"/>
                  </a:cubicBezTo>
                  <a:cubicBezTo>
                    <a:pt x="4" y="143"/>
                    <a:pt x="5" y="142"/>
                    <a:pt x="5" y="141"/>
                  </a:cubicBezTo>
                  <a:cubicBezTo>
                    <a:pt x="7" y="139"/>
                    <a:pt x="7" y="138"/>
                    <a:pt x="7" y="137"/>
                  </a:cubicBezTo>
                  <a:cubicBezTo>
                    <a:pt x="10" y="136"/>
                    <a:pt x="12" y="135"/>
                    <a:pt x="14" y="134"/>
                  </a:cubicBezTo>
                  <a:cubicBezTo>
                    <a:pt x="16" y="134"/>
                    <a:pt x="17" y="133"/>
                    <a:pt x="19" y="132"/>
                  </a:cubicBezTo>
                  <a:cubicBezTo>
                    <a:pt x="20" y="133"/>
                    <a:pt x="20" y="133"/>
                    <a:pt x="21" y="133"/>
                  </a:cubicBezTo>
                  <a:cubicBezTo>
                    <a:pt x="21" y="133"/>
                    <a:pt x="22" y="133"/>
                    <a:pt x="23" y="133"/>
                  </a:cubicBezTo>
                  <a:cubicBezTo>
                    <a:pt x="24" y="133"/>
                    <a:pt x="25" y="133"/>
                    <a:pt x="27" y="133"/>
                  </a:cubicBezTo>
                  <a:cubicBezTo>
                    <a:pt x="28" y="133"/>
                    <a:pt x="30" y="133"/>
                    <a:pt x="31" y="134"/>
                  </a:cubicBezTo>
                  <a:cubicBezTo>
                    <a:pt x="34" y="134"/>
                    <a:pt x="35" y="135"/>
                    <a:pt x="35" y="137"/>
                  </a:cubicBezTo>
                  <a:cubicBezTo>
                    <a:pt x="37" y="139"/>
                    <a:pt x="38" y="140"/>
                    <a:pt x="39" y="142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1" y="144"/>
                    <a:pt x="41" y="144"/>
                    <a:pt x="42" y="145"/>
                  </a:cubicBezTo>
                  <a:cubicBezTo>
                    <a:pt x="41" y="146"/>
                    <a:pt x="41" y="148"/>
                    <a:pt x="41" y="149"/>
                  </a:cubicBezTo>
                  <a:cubicBezTo>
                    <a:pt x="40" y="150"/>
                    <a:pt x="40" y="152"/>
                    <a:pt x="39" y="153"/>
                  </a:cubicBezTo>
                  <a:cubicBezTo>
                    <a:pt x="39" y="153"/>
                    <a:pt x="39" y="154"/>
                    <a:pt x="38" y="154"/>
                  </a:cubicBezTo>
                  <a:cubicBezTo>
                    <a:pt x="38" y="155"/>
                    <a:pt x="37" y="155"/>
                    <a:pt x="37" y="156"/>
                  </a:cubicBezTo>
                  <a:cubicBezTo>
                    <a:pt x="37" y="156"/>
                    <a:pt x="36" y="157"/>
                    <a:pt x="36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61"/>
                    <a:pt x="36" y="162"/>
                    <a:pt x="36" y="163"/>
                  </a:cubicBezTo>
                  <a:cubicBezTo>
                    <a:pt x="36" y="164"/>
                    <a:pt x="36" y="166"/>
                    <a:pt x="36" y="167"/>
                  </a:cubicBezTo>
                  <a:cubicBezTo>
                    <a:pt x="38" y="168"/>
                    <a:pt x="39" y="169"/>
                    <a:pt x="41" y="170"/>
                  </a:cubicBezTo>
                  <a:cubicBezTo>
                    <a:pt x="43" y="171"/>
                    <a:pt x="44" y="172"/>
                    <a:pt x="46" y="173"/>
                  </a:cubicBezTo>
                  <a:cubicBezTo>
                    <a:pt x="47" y="174"/>
                    <a:pt x="49" y="174"/>
                    <a:pt x="50" y="174"/>
                  </a:cubicBezTo>
                  <a:cubicBezTo>
                    <a:pt x="52" y="174"/>
                    <a:pt x="53" y="173"/>
                    <a:pt x="54" y="172"/>
                  </a:cubicBezTo>
                  <a:cubicBezTo>
                    <a:pt x="57" y="172"/>
                    <a:pt x="58" y="171"/>
                    <a:pt x="60" y="170"/>
                  </a:cubicBezTo>
                  <a:cubicBezTo>
                    <a:pt x="61" y="169"/>
                    <a:pt x="63" y="167"/>
                    <a:pt x="65" y="167"/>
                  </a:cubicBezTo>
                  <a:cubicBezTo>
                    <a:pt x="66" y="166"/>
                    <a:pt x="66" y="165"/>
                    <a:pt x="67" y="164"/>
                  </a:cubicBezTo>
                  <a:cubicBezTo>
                    <a:pt x="68" y="164"/>
                    <a:pt x="69" y="163"/>
                    <a:pt x="70" y="162"/>
                  </a:cubicBezTo>
                  <a:cubicBezTo>
                    <a:pt x="72" y="161"/>
                    <a:pt x="73" y="159"/>
                    <a:pt x="73" y="156"/>
                  </a:cubicBezTo>
                  <a:cubicBezTo>
                    <a:pt x="73" y="154"/>
                    <a:pt x="74" y="152"/>
                    <a:pt x="74" y="150"/>
                  </a:cubicBezTo>
                  <a:cubicBezTo>
                    <a:pt x="74" y="149"/>
                    <a:pt x="74" y="148"/>
                    <a:pt x="74" y="147"/>
                  </a:cubicBezTo>
                  <a:cubicBezTo>
                    <a:pt x="74" y="145"/>
                    <a:pt x="74" y="144"/>
                    <a:pt x="74" y="143"/>
                  </a:cubicBezTo>
                  <a:cubicBezTo>
                    <a:pt x="75" y="142"/>
                    <a:pt x="75" y="142"/>
                    <a:pt x="75" y="141"/>
                  </a:cubicBezTo>
                  <a:cubicBezTo>
                    <a:pt x="75" y="140"/>
                    <a:pt x="76" y="140"/>
                    <a:pt x="76" y="139"/>
                  </a:cubicBezTo>
                  <a:cubicBezTo>
                    <a:pt x="76" y="138"/>
                    <a:pt x="76" y="137"/>
                    <a:pt x="76" y="135"/>
                  </a:cubicBezTo>
                  <a:cubicBezTo>
                    <a:pt x="77" y="134"/>
                    <a:pt x="77" y="133"/>
                    <a:pt x="77" y="131"/>
                  </a:cubicBezTo>
                  <a:cubicBezTo>
                    <a:pt x="77" y="129"/>
                    <a:pt x="77" y="128"/>
                    <a:pt x="77" y="127"/>
                  </a:cubicBezTo>
                  <a:cubicBezTo>
                    <a:pt x="78" y="127"/>
                    <a:pt x="78" y="126"/>
                    <a:pt x="77" y="126"/>
                  </a:cubicBezTo>
                  <a:cubicBezTo>
                    <a:pt x="77" y="124"/>
                    <a:pt x="77" y="123"/>
                    <a:pt x="76" y="121"/>
                  </a:cubicBezTo>
                  <a:cubicBezTo>
                    <a:pt x="76" y="120"/>
                    <a:pt x="76" y="118"/>
                    <a:pt x="76" y="117"/>
                  </a:cubicBezTo>
                  <a:cubicBezTo>
                    <a:pt x="75" y="116"/>
                    <a:pt x="74" y="115"/>
                    <a:pt x="74" y="114"/>
                  </a:cubicBezTo>
                  <a:cubicBezTo>
                    <a:pt x="73" y="112"/>
                    <a:pt x="73" y="111"/>
                    <a:pt x="72" y="110"/>
                  </a:cubicBezTo>
                  <a:cubicBezTo>
                    <a:pt x="72" y="109"/>
                    <a:pt x="71" y="109"/>
                    <a:pt x="71" y="108"/>
                  </a:cubicBezTo>
                  <a:cubicBezTo>
                    <a:pt x="70" y="108"/>
                    <a:pt x="70" y="108"/>
                    <a:pt x="70" y="107"/>
                  </a:cubicBezTo>
                  <a:cubicBezTo>
                    <a:pt x="69" y="107"/>
                    <a:pt x="69" y="107"/>
                    <a:pt x="68" y="107"/>
                  </a:cubicBezTo>
                  <a:cubicBezTo>
                    <a:pt x="68" y="107"/>
                    <a:pt x="67" y="107"/>
                    <a:pt x="67" y="106"/>
                  </a:cubicBezTo>
                  <a:cubicBezTo>
                    <a:pt x="66" y="107"/>
                    <a:pt x="65" y="106"/>
                    <a:pt x="64" y="106"/>
                  </a:cubicBezTo>
                  <a:cubicBezTo>
                    <a:pt x="63" y="106"/>
                    <a:pt x="62" y="106"/>
                    <a:pt x="61" y="105"/>
                  </a:cubicBezTo>
                  <a:cubicBezTo>
                    <a:pt x="60" y="106"/>
                    <a:pt x="59" y="106"/>
                    <a:pt x="58" y="106"/>
                  </a:cubicBezTo>
                  <a:cubicBezTo>
                    <a:pt x="57" y="107"/>
                    <a:pt x="56" y="107"/>
                    <a:pt x="55" y="108"/>
                  </a:cubicBezTo>
                  <a:cubicBezTo>
                    <a:pt x="54" y="108"/>
                    <a:pt x="54" y="109"/>
                    <a:pt x="53" y="109"/>
                  </a:cubicBezTo>
                  <a:cubicBezTo>
                    <a:pt x="52" y="109"/>
                    <a:pt x="51" y="110"/>
                    <a:pt x="51" y="111"/>
                  </a:cubicBezTo>
                  <a:cubicBezTo>
                    <a:pt x="48" y="113"/>
                    <a:pt x="45" y="115"/>
                    <a:pt x="41" y="116"/>
                  </a:cubicBezTo>
                  <a:cubicBezTo>
                    <a:pt x="38" y="117"/>
                    <a:pt x="37" y="117"/>
                    <a:pt x="37" y="117"/>
                  </a:cubicBezTo>
                  <a:cubicBezTo>
                    <a:pt x="35" y="117"/>
                    <a:pt x="33" y="117"/>
                    <a:pt x="32" y="116"/>
                  </a:cubicBezTo>
                  <a:cubicBezTo>
                    <a:pt x="31" y="116"/>
                    <a:pt x="30" y="116"/>
                    <a:pt x="29" y="116"/>
                  </a:cubicBezTo>
                  <a:cubicBezTo>
                    <a:pt x="27" y="115"/>
                    <a:pt x="26" y="115"/>
                    <a:pt x="26" y="115"/>
                  </a:cubicBezTo>
                  <a:cubicBezTo>
                    <a:pt x="25" y="114"/>
                    <a:pt x="24" y="114"/>
                    <a:pt x="24" y="114"/>
                  </a:cubicBezTo>
                  <a:cubicBezTo>
                    <a:pt x="24" y="112"/>
                    <a:pt x="23" y="111"/>
                    <a:pt x="23" y="111"/>
                  </a:cubicBezTo>
                  <a:cubicBezTo>
                    <a:pt x="23" y="110"/>
                    <a:pt x="23" y="110"/>
                    <a:pt x="23" y="109"/>
                  </a:cubicBezTo>
                  <a:cubicBezTo>
                    <a:pt x="22" y="109"/>
                    <a:pt x="22" y="107"/>
                    <a:pt x="22" y="104"/>
                  </a:cubicBezTo>
                  <a:cubicBezTo>
                    <a:pt x="22" y="104"/>
                    <a:pt x="23" y="103"/>
                    <a:pt x="22" y="103"/>
                  </a:cubicBezTo>
                  <a:cubicBezTo>
                    <a:pt x="22" y="102"/>
                    <a:pt x="23" y="101"/>
                    <a:pt x="23" y="101"/>
                  </a:cubicBezTo>
                  <a:cubicBezTo>
                    <a:pt x="23" y="99"/>
                    <a:pt x="23" y="98"/>
                    <a:pt x="23" y="98"/>
                  </a:cubicBezTo>
                  <a:cubicBezTo>
                    <a:pt x="23" y="98"/>
                    <a:pt x="23" y="98"/>
                    <a:pt x="23" y="97"/>
                  </a:cubicBezTo>
                  <a:cubicBezTo>
                    <a:pt x="24" y="96"/>
                    <a:pt x="25" y="95"/>
                    <a:pt x="26" y="94"/>
                  </a:cubicBezTo>
                  <a:cubicBezTo>
                    <a:pt x="27" y="93"/>
                    <a:pt x="28" y="92"/>
                    <a:pt x="29" y="91"/>
                  </a:cubicBezTo>
                  <a:cubicBezTo>
                    <a:pt x="29" y="91"/>
                    <a:pt x="30" y="90"/>
                    <a:pt x="31" y="90"/>
                  </a:cubicBezTo>
                  <a:cubicBezTo>
                    <a:pt x="31" y="90"/>
                    <a:pt x="32" y="90"/>
                    <a:pt x="32" y="89"/>
                  </a:cubicBezTo>
                  <a:cubicBezTo>
                    <a:pt x="35" y="89"/>
                    <a:pt x="37" y="88"/>
                    <a:pt x="39" y="87"/>
                  </a:cubicBezTo>
                  <a:cubicBezTo>
                    <a:pt x="40" y="87"/>
                    <a:pt x="42" y="86"/>
                    <a:pt x="45" y="86"/>
                  </a:cubicBezTo>
                  <a:cubicBezTo>
                    <a:pt x="45" y="86"/>
                    <a:pt x="45" y="85"/>
                    <a:pt x="46" y="85"/>
                  </a:cubicBezTo>
                  <a:cubicBezTo>
                    <a:pt x="46" y="85"/>
                    <a:pt x="47" y="85"/>
                    <a:pt x="48" y="85"/>
                  </a:cubicBezTo>
                  <a:cubicBezTo>
                    <a:pt x="50" y="84"/>
                    <a:pt x="52" y="83"/>
                    <a:pt x="53" y="82"/>
                  </a:cubicBezTo>
                  <a:cubicBezTo>
                    <a:pt x="55" y="82"/>
                    <a:pt x="56" y="81"/>
                    <a:pt x="57" y="80"/>
                  </a:cubicBezTo>
                  <a:cubicBezTo>
                    <a:pt x="58" y="79"/>
                    <a:pt x="58" y="78"/>
                    <a:pt x="59" y="78"/>
                  </a:cubicBezTo>
                  <a:cubicBezTo>
                    <a:pt x="61" y="76"/>
                    <a:pt x="63" y="74"/>
                    <a:pt x="63" y="74"/>
                  </a:cubicBezTo>
                  <a:cubicBezTo>
                    <a:pt x="66" y="72"/>
                    <a:pt x="68" y="70"/>
                    <a:pt x="68" y="68"/>
                  </a:cubicBezTo>
                  <a:cubicBezTo>
                    <a:pt x="69" y="67"/>
                    <a:pt x="70" y="65"/>
                    <a:pt x="72" y="65"/>
                  </a:cubicBezTo>
                  <a:cubicBezTo>
                    <a:pt x="72" y="64"/>
                    <a:pt x="72" y="63"/>
                    <a:pt x="72" y="63"/>
                  </a:cubicBezTo>
                  <a:cubicBezTo>
                    <a:pt x="73" y="62"/>
                    <a:pt x="73" y="62"/>
                    <a:pt x="74" y="61"/>
                  </a:cubicBezTo>
                  <a:cubicBezTo>
                    <a:pt x="74" y="59"/>
                    <a:pt x="74" y="58"/>
                    <a:pt x="74" y="57"/>
                  </a:cubicBezTo>
                  <a:cubicBezTo>
                    <a:pt x="75" y="56"/>
                    <a:pt x="75" y="55"/>
                    <a:pt x="75" y="54"/>
                  </a:cubicBezTo>
                  <a:cubicBezTo>
                    <a:pt x="75" y="52"/>
                    <a:pt x="75" y="51"/>
                    <a:pt x="74" y="49"/>
                  </a:cubicBezTo>
                  <a:cubicBezTo>
                    <a:pt x="73" y="45"/>
                    <a:pt x="73" y="42"/>
                    <a:pt x="73" y="41"/>
                  </a:cubicBezTo>
                  <a:cubicBezTo>
                    <a:pt x="73" y="39"/>
                    <a:pt x="73" y="37"/>
                    <a:pt x="73" y="35"/>
                  </a:cubicBezTo>
                  <a:cubicBezTo>
                    <a:pt x="72" y="35"/>
                    <a:pt x="72" y="34"/>
                    <a:pt x="71" y="34"/>
                  </a:cubicBezTo>
                  <a:cubicBezTo>
                    <a:pt x="70" y="34"/>
                    <a:pt x="70" y="34"/>
                    <a:pt x="70" y="33"/>
                  </a:cubicBezTo>
                  <a:cubicBezTo>
                    <a:pt x="69" y="33"/>
                    <a:pt x="68" y="33"/>
                    <a:pt x="68" y="32"/>
                  </a:cubicBezTo>
                  <a:cubicBezTo>
                    <a:pt x="67" y="31"/>
                    <a:pt x="67" y="31"/>
                    <a:pt x="66" y="30"/>
                  </a:cubicBezTo>
                  <a:cubicBezTo>
                    <a:pt x="66" y="30"/>
                    <a:pt x="65" y="29"/>
                    <a:pt x="64" y="29"/>
                  </a:cubicBezTo>
                  <a:cubicBezTo>
                    <a:pt x="64" y="29"/>
                    <a:pt x="63" y="29"/>
                    <a:pt x="62" y="29"/>
                  </a:cubicBezTo>
                  <a:cubicBezTo>
                    <a:pt x="61" y="27"/>
                    <a:pt x="59" y="26"/>
                    <a:pt x="57" y="27"/>
                  </a:cubicBezTo>
                  <a:cubicBezTo>
                    <a:pt x="54" y="27"/>
                    <a:pt x="52" y="27"/>
                    <a:pt x="49" y="27"/>
                  </a:cubicBezTo>
                  <a:cubicBezTo>
                    <a:pt x="48" y="27"/>
                    <a:pt x="47" y="28"/>
                    <a:pt x="46" y="28"/>
                  </a:cubicBezTo>
                  <a:cubicBezTo>
                    <a:pt x="44" y="28"/>
                    <a:pt x="43" y="28"/>
                    <a:pt x="42" y="28"/>
                  </a:cubicBezTo>
                  <a:cubicBezTo>
                    <a:pt x="41" y="29"/>
                    <a:pt x="40" y="29"/>
                    <a:pt x="38" y="30"/>
                  </a:cubicBezTo>
                  <a:cubicBezTo>
                    <a:pt x="37" y="31"/>
                    <a:pt x="36" y="32"/>
                    <a:pt x="35" y="32"/>
                  </a:cubicBezTo>
                  <a:cubicBezTo>
                    <a:pt x="34" y="33"/>
                    <a:pt x="33" y="34"/>
                    <a:pt x="32" y="35"/>
                  </a:cubicBezTo>
                  <a:cubicBezTo>
                    <a:pt x="32" y="37"/>
                    <a:pt x="31" y="39"/>
                    <a:pt x="31" y="40"/>
                  </a:cubicBezTo>
                  <a:cubicBezTo>
                    <a:pt x="31" y="42"/>
                    <a:pt x="31" y="43"/>
                    <a:pt x="32" y="44"/>
                  </a:cubicBezTo>
                  <a:cubicBezTo>
                    <a:pt x="32" y="46"/>
                    <a:pt x="34" y="46"/>
                    <a:pt x="36" y="46"/>
                  </a:cubicBezTo>
                  <a:cubicBezTo>
                    <a:pt x="40" y="45"/>
                    <a:pt x="43" y="44"/>
                    <a:pt x="44" y="43"/>
                  </a:cubicBezTo>
                  <a:cubicBezTo>
                    <a:pt x="46" y="41"/>
                    <a:pt x="48" y="41"/>
                    <a:pt x="51" y="42"/>
                  </a:cubicBezTo>
                  <a:cubicBezTo>
                    <a:pt x="53" y="42"/>
                    <a:pt x="55" y="42"/>
                    <a:pt x="56" y="42"/>
                  </a:cubicBezTo>
                  <a:cubicBezTo>
                    <a:pt x="58" y="42"/>
                    <a:pt x="58" y="43"/>
                    <a:pt x="59" y="45"/>
                  </a:cubicBezTo>
                  <a:cubicBezTo>
                    <a:pt x="61" y="46"/>
                    <a:pt x="61" y="48"/>
                    <a:pt x="60" y="51"/>
                  </a:cubicBezTo>
                  <a:cubicBezTo>
                    <a:pt x="60" y="53"/>
                    <a:pt x="59" y="56"/>
                    <a:pt x="58" y="58"/>
                  </a:cubicBezTo>
                  <a:cubicBezTo>
                    <a:pt x="57" y="61"/>
                    <a:pt x="55" y="64"/>
                    <a:pt x="54" y="66"/>
                  </a:cubicBezTo>
                  <a:cubicBezTo>
                    <a:pt x="52" y="69"/>
                    <a:pt x="51" y="71"/>
                    <a:pt x="49" y="73"/>
                  </a:cubicBezTo>
                  <a:cubicBezTo>
                    <a:pt x="48" y="74"/>
                    <a:pt x="47" y="75"/>
                    <a:pt x="46" y="75"/>
                  </a:cubicBezTo>
                  <a:cubicBezTo>
                    <a:pt x="46" y="75"/>
                    <a:pt x="45" y="75"/>
                    <a:pt x="45" y="75"/>
                  </a:cubicBezTo>
                  <a:cubicBezTo>
                    <a:pt x="44" y="75"/>
                    <a:pt x="43" y="76"/>
                    <a:pt x="42" y="76"/>
                  </a:cubicBezTo>
                  <a:cubicBezTo>
                    <a:pt x="41" y="77"/>
                    <a:pt x="39" y="77"/>
                    <a:pt x="38" y="77"/>
                  </a:cubicBezTo>
                  <a:cubicBezTo>
                    <a:pt x="37" y="77"/>
                    <a:pt x="35" y="76"/>
                    <a:pt x="34" y="76"/>
                  </a:cubicBezTo>
                  <a:cubicBezTo>
                    <a:pt x="33" y="76"/>
                    <a:pt x="32" y="75"/>
                    <a:pt x="30" y="75"/>
                  </a:cubicBezTo>
                  <a:cubicBezTo>
                    <a:pt x="27" y="75"/>
                    <a:pt x="23" y="74"/>
                    <a:pt x="20" y="72"/>
                  </a:cubicBezTo>
                  <a:cubicBezTo>
                    <a:pt x="16" y="71"/>
                    <a:pt x="14" y="69"/>
                    <a:pt x="12" y="66"/>
                  </a:cubicBezTo>
                  <a:cubicBezTo>
                    <a:pt x="12" y="65"/>
                    <a:pt x="12" y="64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8"/>
                    <a:pt x="10" y="57"/>
                    <a:pt x="10" y="56"/>
                  </a:cubicBezTo>
                  <a:cubicBezTo>
                    <a:pt x="9" y="55"/>
                    <a:pt x="8" y="53"/>
                    <a:pt x="9" y="52"/>
                  </a:cubicBezTo>
                  <a:cubicBezTo>
                    <a:pt x="9" y="50"/>
                    <a:pt x="9" y="49"/>
                    <a:pt x="8" y="48"/>
                  </a:cubicBezTo>
                  <a:cubicBezTo>
                    <a:pt x="9" y="45"/>
                    <a:pt x="10" y="43"/>
                    <a:pt x="10" y="40"/>
                  </a:cubicBezTo>
                  <a:cubicBezTo>
                    <a:pt x="11" y="38"/>
                    <a:pt x="12" y="36"/>
                    <a:pt x="13" y="35"/>
                  </a:cubicBezTo>
                  <a:cubicBezTo>
                    <a:pt x="14" y="32"/>
                    <a:pt x="14" y="31"/>
                    <a:pt x="15" y="29"/>
                  </a:cubicBezTo>
                  <a:cubicBezTo>
                    <a:pt x="16" y="28"/>
                    <a:pt x="16" y="27"/>
                    <a:pt x="18" y="26"/>
                  </a:cubicBezTo>
                  <a:cubicBezTo>
                    <a:pt x="19" y="25"/>
                    <a:pt x="19" y="24"/>
                    <a:pt x="19" y="23"/>
                  </a:cubicBezTo>
                  <a:cubicBezTo>
                    <a:pt x="20" y="22"/>
                    <a:pt x="20" y="22"/>
                    <a:pt x="21" y="22"/>
                  </a:cubicBezTo>
                  <a:cubicBezTo>
                    <a:pt x="21" y="20"/>
                    <a:pt x="22" y="20"/>
                    <a:pt x="23" y="19"/>
                  </a:cubicBezTo>
                  <a:cubicBezTo>
                    <a:pt x="24" y="18"/>
                    <a:pt x="25" y="17"/>
                    <a:pt x="27" y="16"/>
                  </a:cubicBezTo>
                  <a:cubicBezTo>
                    <a:pt x="27" y="16"/>
                    <a:pt x="27" y="15"/>
                    <a:pt x="28" y="15"/>
                  </a:cubicBezTo>
                  <a:cubicBezTo>
                    <a:pt x="28" y="14"/>
                    <a:pt x="29" y="14"/>
                    <a:pt x="30" y="14"/>
                  </a:cubicBezTo>
                  <a:cubicBezTo>
                    <a:pt x="32" y="13"/>
                    <a:pt x="34" y="11"/>
                    <a:pt x="35" y="11"/>
                  </a:cubicBezTo>
                  <a:cubicBezTo>
                    <a:pt x="37" y="10"/>
                    <a:pt x="38" y="9"/>
                    <a:pt x="39" y="8"/>
                  </a:cubicBezTo>
                  <a:cubicBezTo>
                    <a:pt x="42" y="7"/>
                    <a:pt x="44" y="6"/>
                    <a:pt x="46" y="5"/>
                  </a:cubicBezTo>
                  <a:cubicBezTo>
                    <a:pt x="47" y="5"/>
                    <a:pt x="48" y="4"/>
                    <a:pt x="50" y="3"/>
                  </a:cubicBezTo>
                  <a:cubicBezTo>
                    <a:pt x="53" y="2"/>
                    <a:pt x="57" y="1"/>
                    <a:pt x="59" y="0"/>
                  </a:cubicBezTo>
                  <a:cubicBezTo>
                    <a:pt x="62" y="0"/>
                    <a:pt x="65" y="0"/>
                    <a:pt x="67" y="1"/>
                  </a:cubicBezTo>
                  <a:cubicBezTo>
                    <a:pt x="69" y="1"/>
                    <a:pt x="70" y="2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2"/>
                    <a:pt x="72" y="2"/>
                    <a:pt x="74" y="1"/>
                  </a:cubicBezTo>
                  <a:cubicBezTo>
                    <a:pt x="75" y="1"/>
                    <a:pt x="76" y="2"/>
                    <a:pt x="76" y="2"/>
                  </a:cubicBezTo>
                  <a:cubicBezTo>
                    <a:pt x="77" y="2"/>
                    <a:pt x="78" y="2"/>
                    <a:pt x="79" y="2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2" y="2"/>
                    <a:pt x="84" y="3"/>
                    <a:pt x="85" y="4"/>
                  </a:cubicBezTo>
                  <a:cubicBezTo>
                    <a:pt x="86" y="5"/>
                    <a:pt x="88" y="5"/>
                    <a:pt x="89" y="6"/>
                  </a:cubicBezTo>
                  <a:cubicBezTo>
                    <a:pt x="90" y="6"/>
                    <a:pt x="91" y="6"/>
                    <a:pt x="91" y="7"/>
                  </a:cubicBezTo>
                  <a:cubicBezTo>
                    <a:pt x="91" y="7"/>
                    <a:pt x="92" y="7"/>
                    <a:pt x="92" y="7"/>
                  </a:cubicBezTo>
                  <a:cubicBezTo>
                    <a:pt x="93" y="8"/>
                    <a:pt x="94" y="9"/>
                    <a:pt x="95" y="10"/>
                  </a:cubicBezTo>
                  <a:cubicBezTo>
                    <a:pt x="96" y="11"/>
                    <a:pt x="96" y="12"/>
                    <a:pt x="96" y="12"/>
                  </a:cubicBezTo>
                  <a:cubicBezTo>
                    <a:pt x="96" y="15"/>
                    <a:pt x="97" y="17"/>
                    <a:pt x="97" y="18"/>
                  </a:cubicBezTo>
                  <a:cubicBezTo>
                    <a:pt x="97" y="19"/>
                    <a:pt x="97" y="19"/>
                    <a:pt x="98" y="20"/>
                  </a:cubicBezTo>
                  <a:cubicBezTo>
                    <a:pt x="98" y="21"/>
                    <a:pt x="98" y="22"/>
                    <a:pt x="98" y="23"/>
                  </a:cubicBezTo>
                  <a:cubicBezTo>
                    <a:pt x="99" y="24"/>
                    <a:pt x="99" y="26"/>
                    <a:pt x="99" y="28"/>
                  </a:cubicBezTo>
                  <a:cubicBezTo>
                    <a:pt x="100" y="30"/>
                    <a:pt x="100" y="32"/>
                    <a:pt x="101" y="34"/>
                  </a:cubicBezTo>
                  <a:cubicBezTo>
                    <a:pt x="101" y="35"/>
                    <a:pt x="101" y="37"/>
                    <a:pt x="100" y="38"/>
                  </a:cubicBezTo>
                  <a:cubicBezTo>
                    <a:pt x="99" y="39"/>
                    <a:pt x="99" y="40"/>
                    <a:pt x="99" y="41"/>
                  </a:cubicBezTo>
                  <a:cubicBezTo>
                    <a:pt x="98" y="42"/>
                    <a:pt x="98" y="44"/>
                    <a:pt x="98" y="45"/>
                  </a:cubicBezTo>
                  <a:cubicBezTo>
                    <a:pt x="99" y="47"/>
                    <a:pt x="99" y="48"/>
                    <a:pt x="98" y="50"/>
                  </a:cubicBezTo>
                  <a:cubicBezTo>
                    <a:pt x="98" y="52"/>
                    <a:pt x="97" y="54"/>
                    <a:pt x="97" y="56"/>
                  </a:cubicBezTo>
                  <a:cubicBezTo>
                    <a:pt x="96" y="58"/>
                    <a:pt x="96" y="60"/>
                    <a:pt x="95" y="62"/>
                  </a:cubicBezTo>
                  <a:cubicBezTo>
                    <a:pt x="95" y="62"/>
                    <a:pt x="95" y="62"/>
                    <a:pt x="95" y="63"/>
                  </a:cubicBezTo>
                  <a:cubicBezTo>
                    <a:pt x="94" y="63"/>
                    <a:pt x="94" y="64"/>
                    <a:pt x="94" y="64"/>
                  </a:cubicBezTo>
                  <a:cubicBezTo>
                    <a:pt x="93" y="66"/>
                    <a:pt x="93" y="68"/>
                    <a:pt x="92" y="69"/>
                  </a:cubicBezTo>
                  <a:cubicBezTo>
                    <a:pt x="92" y="70"/>
                    <a:pt x="90" y="71"/>
                    <a:pt x="89" y="72"/>
                  </a:cubicBezTo>
                  <a:cubicBezTo>
                    <a:pt x="87" y="75"/>
                    <a:pt x="85" y="77"/>
                    <a:pt x="82" y="79"/>
                  </a:cubicBezTo>
                  <a:cubicBezTo>
                    <a:pt x="81" y="80"/>
                    <a:pt x="80" y="81"/>
                    <a:pt x="79" y="82"/>
                  </a:cubicBezTo>
                  <a:cubicBezTo>
                    <a:pt x="78" y="83"/>
                    <a:pt x="77" y="84"/>
                    <a:pt x="76" y="86"/>
                  </a:cubicBezTo>
                  <a:close/>
                  <a:moveTo>
                    <a:pt x="24" y="3"/>
                  </a:move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3" y="9"/>
                  </a:cubicBezTo>
                  <a:cubicBezTo>
                    <a:pt x="22" y="10"/>
                    <a:pt x="21" y="10"/>
                    <a:pt x="20" y="11"/>
                  </a:cubicBezTo>
                  <a:cubicBezTo>
                    <a:pt x="19" y="12"/>
                    <a:pt x="17" y="12"/>
                    <a:pt x="16" y="11"/>
                  </a:cubicBezTo>
                  <a:cubicBezTo>
                    <a:pt x="15" y="11"/>
                    <a:pt x="14" y="10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5" y="6"/>
                    <a:pt x="16" y="5"/>
                  </a:cubicBezTo>
                  <a:cubicBezTo>
                    <a:pt x="17" y="4"/>
                    <a:pt x="17" y="4"/>
                    <a:pt x="18" y="3"/>
                  </a:cubicBezTo>
                  <a:cubicBezTo>
                    <a:pt x="19" y="3"/>
                    <a:pt x="20" y="2"/>
                    <a:pt x="21" y="2"/>
                  </a:cubicBezTo>
                  <a:cubicBezTo>
                    <a:pt x="22" y="2"/>
                    <a:pt x="23" y="2"/>
                    <a:pt x="24" y="3"/>
                  </a:cubicBezTo>
                  <a:close/>
                  <a:moveTo>
                    <a:pt x="58" y="160"/>
                  </a:moveTo>
                  <a:cubicBezTo>
                    <a:pt x="58" y="160"/>
                    <a:pt x="58" y="161"/>
                    <a:pt x="57" y="161"/>
                  </a:cubicBezTo>
                  <a:cubicBezTo>
                    <a:pt x="56" y="162"/>
                    <a:pt x="56" y="162"/>
                    <a:pt x="57" y="163"/>
                  </a:cubicBezTo>
                  <a:cubicBezTo>
                    <a:pt x="54" y="164"/>
                    <a:pt x="53" y="165"/>
                    <a:pt x="53" y="165"/>
                  </a:cubicBezTo>
                  <a:cubicBezTo>
                    <a:pt x="52" y="165"/>
                    <a:pt x="52" y="165"/>
                    <a:pt x="51" y="165"/>
                  </a:cubicBezTo>
                  <a:cubicBezTo>
                    <a:pt x="50" y="166"/>
                    <a:pt x="49" y="165"/>
                    <a:pt x="48" y="164"/>
                  </a:cubicBezTo>
                  <a:cubicBezTo>
                    <a:pt x="47" y="163"/>
                    <a:pt x="47" y="163"/>
                    <a:pt x="46" y="162"/>
                  </a:cubicBezTo>
                  <a:cubicBezTo>
                    <a:pt x="46" y="160"/>
                    <a:pt x="46" y="159"/>
                    <a:pt x="47" y="159"/>
                  </a:cubicBezTo>
                  <a:cubicBezTo>
                    <a:pt x="49" y="158"/>
                    <a:pt x="50" y="157"/>
                    <a:pt x="51" y="157"/>
                  </a:cubicBezTo>
                  <a:cubicBezTo>
                    <a:pt x="52" y="157"/>
                    <a:pt x="54" y="157"/>
                    <a:pt x="55" y="158"/>
                  </a:cubicBezTo>
                  <a:cubicBezTo>
                    <a:pt x="56" y="158"/>
                    <a:pt x="57" y="159"/>
                    <a:pt x="58" y="160"/>
                  </a:cubicBezTo>
                  <a:close/>
                  <a:moveTo>
                    <a:pt x="56" y="145"/>
                  </a:moveTo>
                  <a:cubicBezTo>
                    <a:pt x="56" y="146"/>
                    <a:pt x="55" y="148"/>
                    <a:pt x="54" y="148"/>
                  </a:cubicBezTo>
                  <a:cubicBezTo>
                    <a:pt x="52" y="148"/>
                    <a:pt x="51" y="148"/>
                    <a:pt x="50" y="147"/>
                  </a:cubicBezTo>
                  <a:cubicBezTo>
                    <a:pt x="49" y="145"/>
                    <a:pt x="49" y="144"/>
                    <a:pt x="50" y="143"/>
                  </a:cubicBezTo>
                  <a:cubicBezTo>
                    <a:pt x="51" y="143"/>
                    <a:pt x="52" y="143"/>
                    <a:pt x="54" y="143"/>
                  </a:cubicBezTo>
                  <a:cubicBezTo>
                    <a:pt x="55" y="143"/>
                    <a:pt x="56" y="143"/>
                    <a:pt x="56" y="145"/>
                  </a:cubicBezTo>
                  <a:close/>
                  <a:moveTo>
                    <a:pt x="112" y="184"/>
                  </a:moveTo>
                  <a:cubicBezTo>
                    <a:pt x="113" y="184"/>
                    <a:pt x="114" y="184"/>
                    <a:pt x="115" y="184"/>
                  </a:cubicBezTo>
                  <a:cubicBezTo>
                    <a:pt x="115" y="184"/>
                    <a:pt x="116" y="184"/>
                    <a:pt x="117" y="185"/>
                  </a:cubicBezTo>
                  <a:cubicBezTo>
                    <a:pt x="118" y="185"/>
                    <a:pt x="118" y="187"/>
                    <a:pt x="118" y="188"/>
                  </a:cubicBezTo>
                  <a:cubicBezTo>
                    <a:pt x="118" y="189"/>
                    <a:pt x="117" y="191"/>
                    <a:pt x="116" y="191"/>
                  </a:cubicBezTo>
                  <a:cubicBezTo>
                    <a:pt x="113" y="193"/>
                    <a:pt x="110" y="193"/>
                    <a:pt x="109" y="193"/>
                  </a:cubicBezTo>
                  <a:cubicBezTo>
                    <a:pt x="108" y="193"/>
                    <a:pt x="107" y="192"/>
                    <a:pt x="107" y="191"/>
                  </a:cubicBezTo>
                  <a:cubicBezTo>
                    <a:pt x="107" y="190"/>
                    <a:pt x="107" y="189"/>
                    <a:pt x="107" y="188"/>
                  </a:cubicBezTo>
                  <a:cubicBezTo>
                    <a:pt x="108" y="187"/>
                    <a:pt x="109" y="186"/>
                    <a:pt x="109" y="186"/>
                  </a:cubicBezTo>
                  <a:cubicBezTo>
                    <a:pt x="110" y="185"/>
                    <a:pt x="111" y="184"/>
                    <a:pt x="112" y="1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228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942888" y="-2180725"/>
              <a:ext cx="338138" cy="598488"/>
            </a:xfrm>
            <a:custGeom>
              <a:avLst/>
              <a:gdLst/>
              <a:ahLst/>
              <a:cxnLst/>
              <a:rect l="l" t="t" r="r" b="b"/>
              <a:pathLst>
                <a:path w="130" h="231" extrusionOk="0">
                  <a:moveTo>
                    <a:pt x="124" y="128"/>
                  </a:moveTo>
                  <a:cubicBezTo>
                    <a:pt x="122" y="128"/>
                    <a:pt x="120" y="129"/>
                    <a:pt x="119" y="130"/>
                  </a:cubicBezTo>
                  <a:cubicBezTo>
                    <a:pt x="117" y="131"/>
                    <a:pt x="115" y="132"/>
                    <a:pt x="113" y="131"/>
                  </a:cubicBezTo>
                  <a:cubicBezTo>
                    <a:pt x="110" y="132"/>
                    <a:pt x="109" y="132"/>
                    <a:pt x="108" y="132"/>
                  </a:cubicBezTo>
                  <a:cubicBezTo>
                    <a:pt x="107" y="131"/>
                    <a:pt x="106" y="131"/>
                    <a:pt x="106" y="131"/>
                  </a:cubicBezTo>
                  <a:cubicBezTo>
                    <a:pt x="104" y="129"/>
                    <a:pt x="103" y="128"/>
                    <a:pt x="102" y="128"/>
                  </a:cubicBezTo>
                  <a:cubicBezTo>
                    <a:pt x="101" y="127"/>
                    <a:pt x="99" y="127"/>
                    <a:pt x="98" y="127"/>
                  </a:cubicBezTo>
                  <a:cubicBezTo>
                    <a:pt x="97" y="128"/>
                    <a:pt x="96" y="130"/>
                    <a:pt x="96" y="131"/>
                  </a:cubicBezTo>
                  <a:cubicBezTo>
                    <a:pt x="96" y="133"/>
                    <a:pt x="96" y="135"/>
                    <a:pt x="96" y="136"/>
                  </a:cubicBezTo>
                  <a:cubicBezTo>
                    <a:pt x="97" y="139"/>
                    <a:pt x="97" y="141"/>
                    <a:pt x="97" y="142"/>
                  </a:cubicBezTo>
                  <a:cubicBezTo>
                    <a:pt x="98" y="144"/>
                    <a:pt x="98" y="145"/>
                    <a:pt x="97" y="147"/>
                  </a:cubicBezTo>
                  <a:cubicBezTo>
                    <a:pt x="98" y="147"/>
                    <a:pt x="98" y="148"/>
                    <a:pt x="98" y="149"/>
                  </a:cubicBezTo>
                  <a:cubicBezTo>
                    <a:pt x="98" y="150"/>
                    <a:pt x="98" y="151"/>
                    <a:pt x="98" y="151"/>
                  </a:cubicBezTo>
                  <a:cubicBezTo>
                    <a:pt x="98" y="154"/>
                    <a:pt x="99" y="156"/>
                    <a:pt x="99" y="158"/>
                  </a:cubicBezTo>
                  <a:cubicBezTo>
                    <a:pt x="99" y="161"/>
                    <a:pt x="99" y="163"/>
                    <a:pt x="100" y="165"/>
                  </a:cubicBezTo>
                  <a:cubicBezTo>
                    <a:pt x="100" y="168"/>
                    <a:pt x="100" y="171"/>
                    <a:pt x="100" y="174"/>
                  </a:cubicBezTo>
                  <a:cubicBezTo>
                    <a:pt x="100" y="176"/>
                    <a:pt x="100" y="179"/>
                    <a:pt x="100" y="182"/>
                  </a:cubicBezTo>
                  <a:cubicBezTo>
                    <a:pt x="100" y="183"/>
                    <a:pt x="100" y="185"/>
                    <a:pt x="100" y="186"/>
                  </a:cubicBezTo>
                  <a:cubicBezTo>
                    <a:pt x="101" y="187"/>
                    <a:pt x="101" y="188"/>
                    <a:pt x="101" y="189"/>
                  </a:cubicBezTo>
                  <a:cubicBezTo>
                    <a:pt x="101" y="190"/>
                    <a:pt x="101" y="191"/>
                    <a:pt x="101" y="192"/>
                  </a:cubicBezTo>
                  <a:cubicBezTo>
                    <a:pt x="101" y="193"/>
                    <a:pt x="101" y="193"/>
                    <a:pt x="101" y="194"/>
                  </a:cubicBezTo>
                  <a:cubicBezTo>
                    <a:pt x="102" y="196"/>
                    <a:pt x="102" y="198"/>
                    <a:pt x="102" y="199"/>
                  </a:cubicBezTo>
                  <a:cubicBezTo>
                    <a:pt x="103" y="201"/>
                    <a:pt x="103" y="202"/>
                    <a:pt x="103" y="204"/>
                  </a:cubicBezTo>
                  <a:cubicBezTo>
                    <a:pt x="104" y="205"/>
                    <a:pt x="104" y="207"/>
                    <a:pt x="105" y="209"/>
                  </a:cubicBezTo>
                  <a:cubicBezTo>
                    <a:pt x="106" y="211"/>
                    <a:pt x="106" y="213"/>
                    <a:pt x="105" y="216"/>
                  </a:cubicBezTo>
                  <a:cubicBezTo>
                    <a:pt x="105" y="217"/>
                    <a:pt x="104" y="218"/>
                    <a:pt x="104" y="219"/>
                  </a:cubicBezTo>
                  <a:cubicBezTo>
                    <a:pt x="103" y="219"/>
                    <a:pt x="103" y="220"/>
                    <a:pt x="102" y="220"/>
                  </a:cubicBezTo>
                  <a:cubicBezTo>
                    <a:pt x="101" y="221"/>
                    <a:pt x="101" y="222"/>
                    <a:pt x="100" y="222"/>
                  </a:cubicBezTo>
                  <a:cubicBezTo>
                    <a:pt x="99" y="223"/>
                    <a:pt x="98" y="223"/>
                    <a:pt x="97" y="224"/>
                  </a:cubicBezTo>
                  <a:cubicBezTo>
                    <a:pt x="96" y="224"/>
                    <a:pt x="95" y="225"/>
                    <a:pt x="95" y="225"/>
                  </a:cubicBezTo>
                  <a:cubicBezTo>
                    <a:pt x="94" y="225"/>
                    <a:pt x="93" y="225"/>
                    <a:pt x="93" y="226"/>
                  </a:cubicBezTo>
                  <a:cubicBezTo>
                    <a:pt x="92" y="226"/>
                    <a:pt x="92" y="226"/>
                    <a:pt x="91" y="227"/>
                  </a:cubicBezTo>
                  <a:cubicBezTo>
                    <a:pt x="90" y="227"/>
                    <a:pt x="90" y="228"/>
                    <a:pt x="89" y="228"/>
                  </a:cubicBezTo>
                  <a:cubicBezTo>
                    <a:pt x="87" y="228"/>
                    <a:pt x="86" y="228"/>
                    <a:pt x="85" y="229"/>
                  </a:cubicBezTo>
                  <a:cubicBezTo>
                    <a:pt x="85" y="229"/>
                    <a:pt x="85" y="229"/>
                    <a:pt x="84" y="229"/>
                  </a:cubicBezTo>
                  <a:cubicBezTo>
                    <a:pt x="83" y="229"/>
                    <a:pt x="82" y="229"/>
                    <a:pt x="82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0" y="230"/>
                    <a:pt x="79" y="230"/>
                    <a:pt x="78" y="230"/>
                  </a:cubicBezTo>
                  <a:cubicBezTo>
                    <a:pt x="77" y="230"/>
                    <a:pt x="77" y="231"/>
                    <a:pt x="76" y="231"/>
                  </a:cubicBezTo>
                  <a:cubicBezTo>
                    <a:pt x="75" y="231"/>
                    <a:pt x="73" y="230"/>
                    <a:pt x="72" y="230"/>
                  </a:cubicBezTo>
                  <a:cubicBezTo>
                    <a:pt x="71" y="229"/>
                    <a:pt x="70" y="229"/>
                    <a:pt x="68" y="229"/>
                  </a:cubicBezTo>
                  <a:cubicBezTo>
                    <a:pt x="68" y="228"/>
                    <a:pt x="67" y="228"/>
                    <a:pt x="66" y="228"/>
                  </a:cubicBezTo>
                  <a:cubicBezTo>
                    <a:pt x="65" y="227"/>
                    <a:pt x="64" y="227"/>
                    <a:pt x="64" y="226"/>
                  </a:cubicBezTo>
                  <a:cubicBezTo>
                    <a:pt x="64" y="226"/>
                    <a:pt x="63" y="225"/>
                    <a:pt x="63" y="225"/>
                  </a:cubicBezTo>
                  <a:cubicBezTo>
                    <a:pt x="62" y="224"/>
                    <a:pt x="62" y="224"/>
                    <a:pt x="62" y="223"/>
                  </a:cubicBezTo>
                  <a:cubicBezTo>
                    <a:pt x="60" y="222"/>
                    <a:pt x="59" y="221"/>
                    <a:pt x="59" y="219"/>
                  </a:cubicBezTo>
                  <a:cubicBezTo>
                    <a:pt x="59" y="217"/>
                    <a:pt x="59" y="214"/>
                    <a:pt x="60" y="212"/>
                  </a:cubicBezTo>
                  <a:cubicBezTo>
                    <a:pt x="61" y="210"/>
                    <a:pt x="61" y="209"/>
                    <a:pt x="62" y="208"/>
                  </a:cubicBezTo>
                  <a:cubicBezTo>
                    <a:pt x="62" y="207"/>
                    <a:pt x="62" y="207"/>
                    <a:pt x="63" y="206"/>
                  </a:cubicBezTo>
                  <a:cubicBezTo>
                    <a:pt x="63" y="206"/>
                    <a:pt x="63" y="205"/>
                    <a:pt x="63" y="205"/>
                  </a:cubicBezTo>
                  <a:cubicBezTo>
                    <a:pt x="63" y="204"/>
                    <a:pt x="63" y="204"/>
                    <a:pt x="64" y="203"/>
                  </a:cubicBezTo>
                  <a:cubicBezTo>
                    <a:pt x="64" y="200"/>
                    <a:pt x="65" y="197"/>
                    <a:pt x="65" y="194"/>
                  </a:cubicBezTo>
                  <a:cubicBezTo>
                    <a:pt x="66" y="192"/>
                    <a:pt x="66" y="191"/>
                    <a:pt x="66" y="190"/>
                  </a:cubicBezTo>
                  <a:cubicBezTo>
                    <a:pt x="66" y="189"/>
                    <a:pt x="66" y="189"/>
                    <a:pt x="66" y="188"/>
                  </a:cubicBezTo>
                  <a:cubicBezTo>
                    <a:pt x="66" y="188"/>
                    <a:pt x="66" y="187"/>
                    <a:pt x="66" y="187"/>
                  </a:cubicBezTo>
                  <a:cubicBezTo>
                    <a:pt x="67" y="185"/>
                    <a:pt x="67" y="184"/>
                    <a:pt x="67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7" y="183"/>
                    <a:pt x="67" y="182"/>
                    <a:pt x="67" y="182"/>
                  </a:cubicBezTo>
                  <a:cubicBezTo>
                    <a:pt x="68" y="181"/>
                    <a:pt x="68" y="181"/>
                    <a:pt x="68" y="180"/>
                  </a:cubicBezTo>
                  <a:cubicBezTo>
                    <a:pt x="68" y="179"/>
                    <a:pt x="68" y="178"/>
                    <a:pt x="67" y="177"/>
                  </a:cubicBezTo>
                  <a:cubicBezTo>
                    <a:pt x="67" y="176"/>
                    <a:pt x="67" y="175"/>
                    <a:pt x="68" y="175"/>
                  </a:cubicBezTo>
                  <a:cubicBezTo>
                    <a:pt x="69" y="172"/>
                    <a:pt x="71" y="169"/>
                    <a:pt x="73" y="168"/>
                  </a:cubicBezTo>
                  <a:cubicBezTo>
                    <a:pt x="73" y="166"/>
                    <a:pt x="73" y="165"/>
                    <a:pt x="73" y="164"/>
                  </a:cubicBezTo>
                  <a:cubicBezTo>
                    <a:pt x="73" y="163"/>
                    <a:pt x="73" y="163"/>
                    <a:pt x="74" y="162"/>
                  </a:cubicBezTo>
                  <a:cubicBezTo>
                    <a:pt x="73" y="160"/>
                    <a:pt x="72" y="160"/>
                    <a:pt x="72" y="159"/>
                  </a:cubicBezTo>
                  <a:cubicBezTo>
                    <a:pt x="72" y="158"/>
                    <a:pt x="72" y="158"/>
                    <a:pt x="72" y="157"/>
                  </a:cubicBezTo>
                  <a:cubicBezTo>
                    <a:pt x="71" y="157"/>
                    <a:pt x="71" y="157"/>
                    <a:pt x="70" y="156"/>
                  </a:cubicBezTo>
                  <a:cubicBezTo>
                    <a:pt x="70" y="155"/>
                    <a:pt x="70" y="154"/>
                    <a:pt x="70" y="153"/>
                  </a:cubicBezTo>
                  <a:cubicBezTo>
                    <a:pt x="70" y="152"/>
                    <a:pt x="70" y="151"/>
                    <a:pt x="69" y="150"/>
                  </a:cubicBezTo>
                  <a:cubicBezTo>
                    <a:pt x="69" y="148"/>
                    <a:pt x="69" y="147"/>
                    <a:pt x="69" y="145"/>
                  </a:cubicBezTo>
                  <a:cubicBezTo>
                    <a:pt x="69" y="143"/>
                    <a:pt x="69" y="141"/>
                    <a:pt x="69" y="139"/>
                  </a:cubicBezTo>
                  <a:cubicBezTo>
                    <a:pt x="69" y="137"/>
                    <a:pt x="69" y="136"/>
                    <a:pt x="68" y="135"/>
                  </a:cubicBezTo>
                  <a:cubicBezTo>
                    <a:pt x="68" y="133"/>
                    <a:pt x="68" y="132"/>
                    <a:pt x="68" y="131"/>
                  </a:cubicBezTo>
                  <a:cubicBezTo>
                    <a:pt x="68" y="129"/>
                    <a:pt x="68" y="127"/>
                    <a:pt x="68" y="125"/>
                  </a:cubicBezTo>
                  <a:cubicBezTo>
                    <a:pt x="68" y="123"/>
                    <a:pt x="67" y="122"/>
                    <a:pt x="65" y="121"/>
                  </a:cubicBezTo>
                  <a:cubicBezTo>
                    <a:pt x="62" y="121"/>
                    <a:pt x="61" y="121"/>
                    <a:pt x="61" y="121"/>
                  </a:cubicBezTo>
                  <a:cubicBezTo>
                    <a:pt x="60" y="121"/>
                    <a:pt x="60" y="121"/>
                    <a:pt x="59" y="121"/>
                  </a:cubicBezTo>
                  <a:cubicBezTo>
                    <a:pt x="59" y="121"/>
                    <a:pt x="58" y="121"/>
                    <a:pt x="57" y="121"/>
                  </a:cubicBezTo>
                  <a:cubicBezTo>
                    <a:pt x="57" y="121"/>
                    <a:pt x="56" y="121"/>
                    <a:pt x="55" y="121"/>
                  </a:cubicBezTo>
                  <a:cubicBezTo>
                    <a:pt x="54" y="121"/>
                    <a:pt x="53" y="121"/>
                    <a:pt x="52" y="121"/>
                  </a:cubicBezTo>
                  <a:cubicBezTo>
                    <a:pt x="51" y="121"/>
                    <a:pt x="50" y="121"/>
                    <a:pt x="49" y="121"/>
                  </a:cubicBezTo>
                  <a:cubicBezTo>
                    <a:pt x="47" y="121"/>
                    <a:pt x="46" y="121"/>
                    <a:pt x="45" y="122"/>
                  </a:cubicBezTo>
                  <a:cubicBezTo>
                    <a:pt x="44" y="122"/>
                    <a:pt x="43" y="122"/>
                    <a:pt x="42" y="122"/>
                  </a:cubicBezTo>
                  <a:cubicBezTo>
                    <a:pt x="40" y="122"/>
                    <a:pt x="38" y="122"/>
                    <a:pt x="37" y="121"/>
                  </a:cubicBezTo>
                  <a:cubicBezTo>
                    <a:pt x="36" y="121"/>
                    <a:pt x="35" y="121"/>
                    <a:pt x="34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8" y="122"/>
                    <a:pt x="27" y="122"/>
                    <a:pt x="26" y="123"/>
                  </a:cubicBezTo>
                  <a:cubicBezTo>
                    <a:pt x="24" y="122"/>
                    <a:pt x="23" y="122"/>
                    <a:pt x="22" y="122"/>
                  </a:cubicBezTo>
                  <a:cubicBezTo>
                    <a:pt x="20" y="122"/>
                    <a:pt x="19" y="122"/>
                    <a:pt x="18" y="122"/>
                  </a:cubicBezTo>
                  <a:cubicBezTo>
                    <a:pt x="17" y="121"/>
                    <a:pt x="15" y="120"/>
                    <a:pt x="13" y="119"/>
                  </a:cubicBezTo>
                  <a:cubicBezTo>
                    <a:pt x="12" y="118"/>
                    <a:pt x="10" y="118"/>
                    <a:pt x="9" y="118"/>
                  </a:cubicBezTo>
                  <a:cubicBezTo>
                    <a:pt x="6" y="118"/>
                    <a:pt x="4" y="117"/>
                    <a:pt x="4" y="115"/>
                  </a:cubicBezTo>
                  <a:cubicBezTo>
                    <a:pt x="3" y="114"/>
                    <a:pt x="2" y="112"/>
                    <a:pt x="1" y="111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0" y="106"/>
                    <a:pt x="0" y="105"/>
                    <a:pt x="1" y="104"/>
                  </a:cubicBezTo>
                  <a:cubicBezTo>
                    <a:pt x="0" y="101"/>
                    <a:pt x="0" y="99"/>
                    <a:pt x="1" y="96"/>
                  </a:cubicBezTo>
                  <a:cubicBezTo>
                    <a:pt x="2" y="93"/>
                    <a:pt x="3" y="91"/>
                    <a:pt x="4" y="90"/>
                  </a:cubicBezTo>
                  <a:cubicBezTo>
                    <a:pt x="5" y="88"/>
                    <a:pt x="6" y="88"/>
                    <a:pt x="7" y="87"/>
                  </a:cubicBezTo>
                  <a:cubicBezTo>
                    <a:pt x="8" y="87"/>
                    <a:pt x="8" y="86"/>
                    <a:pt x="9" y="86"/>
                  </a:cubicBezTo>
                  <a:cubicBezTo>
                    <a:pt x="11" y="84"/>
                    <a:pt x="12" y="83"/>
                    <a:pt x="13" y="82"/>
                  </a:cubicBezTo>
                  <a:cubicBezTo>
                    <a:pt x="14" y="82"/>
                    <a:pt x="15" y="81"/>
                    <a:pt x="16" y="81"/>
                  </a:cubicBezTo>
                  <a:cubicBezTo>
                    <a:pt x="18" y="79"/>
                    <a:pt x="20" y="77"/>
                    <a:pt x="22" y="77"/>
                  </a:cubicBezTo>
                  <a:cubicBezTo>
                    <a:pt x="23" y="77"/>
                    <a:pt x="24" y="76"/>
                    <a:pt x="25" y="75"/>
                  </a:cubicBezTo>
                  <a:cubicBezTo>
                    <a:pt x="25" y="73"/>
                    <a:pt x="26" y="71"/>
                    <a:pt x="27" y="70"/>
                  </a:cubicBezTo>
                  <a:cubicBezTo>
                    <a:pt x="28" y="69"/>
                    <a:pt x="29" y="67"/>
                    <a:pt x="29" y="65"/>
                  </a:cubicBezTo>
                  <a:cubicBezTo>
                    <a:pt x="29" y="64"/>
                    <a:pt x="30" y="63"/>
                    <a:pt x="31" y="62"/>
                  </a:cubicBezTo>
                  <a:cubicBezTo>
                    <a:pt x="31" y="62"/>
                    <a:pt x="31" y="61"/>
                    <a:pt x="32" y="60"/>
                  </a:cubicBezTo>
                  <a:cubicBezTo>
                    <a:pt x="33" y="58"/>
                    <a:pt x="34" y="57"/>
                    <a:pt x="34" y="55"/>
                  </a:cubicBezTo>
                  <a:cubicBezTo>
                    <a:pt x="34" y="54"/>
                    <a:pt x="35" y="53"/>
                    <a:pt x="36" y="53"/>
                  </a:cubicBezTo>
                  <a:cubicBezTo>
                    <a:pt x="36" y="52"/>
                    <a:pt x="36" y="51"/>
                    <a:pt x="37" y="51"/>
                  </a:cubicBezTo>
                  <a:cubicBezTo>
                    <a:pt x="38" y="50"/>
                    <a:pt x="38" y="50"/>
                    <a:pt x="38" y="49"/>
                  </a:cubicBezTo>
                  <a:cubicBezTo>
                    <a:pt x="40" y="47"/>
                    <a:pt x="41" y="45"/>
                    <a:pt x="41" y="44"/>
                  </a:cubicBezTo>
                  <a:cubicBezTo>
                    <a:pt x="42" y="43"/>
                    <a:pt x="42" y="42"/>
                    <a:pt x="43" y="41"/>
                  </a:cubicBezTo>
                  <a:cubicBezTo>
                    <a:pt x="44" y="38"/>
                    <a:pt x="45" y="36"/>
                    <a:pt x="46" y="34"/>
                  </a:cubicBezTo>
                  <a:cubicBezTo>
                    <a:pt x="47" y="33"/>
                    <a:pt x="48" y="31"/>
                    <a:pt x="50" y="30"/>
                  </a:cubicBezTo>
                  <a:cubicBezTo>
                    <a:pt x="50" y="27"/>
                    <a:pt x="51" y="26"/>
                    <a:pt x="52" y="25"/>
                  </a:cubicBezTo>
                  <a:cubicBezTo>
                    <a:pt x="52" y="23"/>
                    <a:pt x="53" y="21"/>
                    <a:pt x="55" y="20"/>
                  </a:cubicBezTo>
                  <a:cubicBezTo>
                    <a:pt x="56" y="18"/>
                    <a:pt x="56" y="17"/>
                    <a:pt x="58" y="16"/>
                  </a:cubicBezTo>
                  <a:cubicBezTo>
                    <a:pt x="59" y="15"/>
                    <a:pt x="60" y="14"/>
                    <a:pt x="61" y="13"/>
                  </a:cubicBezTo>
                  <a:cubicBezTo>
                    <a:pt x="62" y="11"/>
                    <a:pt x="63" y="10"/>
                    <a:pt x="64" y="10"/>
                  </a:cubicBezTo>
                  <a:cubicBezTo>
                    <a:pt x="64" y="10"/>
                    <a:pt x="65" y="9"/>
                    <a:pt x="65" y="8"/>
                  </a:cubicBezTo>
                  <a:cubicBezTo>
                    <a:pt x="67" y="7"/>
                    <a:pt x="69" y="7"/>
                    <a:pt x="70" y="6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6" y="4"/>
                    <a:pt x="77" y="4"/>
                    <a:pt x="78" y="3"/>
                  </a:cubicBezTo>
                  <a:cubicBezTo>
                    <a:pt x="78" y="3"/>
                    <a:pt x="79" y="3"/>
                    <a:pt x="79" y="2"/>
                  </a:cubicBezTo>
                  <a:cubicBezTo>
                    <a:pt x="81" y="2"/>
                    <a:pt x="82" y="2"/>
                    <a:pt x="83" y="1"/>
                  </a:cubicBezTo>
                  <a:cubicBezTo>
                    <a:pt x="85" y="1"/>
                    <a:pt x="86" y="0"/>
                    <a:pt x="87" y="1"/>
                  </a:cubicBezTo>
                  <a:cubicBezTo>
                    <a:pt x="88" y="2"/>
                    <a:pt x="89" y="3"/>
                    <a:pt x="90" y="4"/>
                  </a:cubicBezTo>
                  <a:cubicBezTo>
                    <a:pt x="91" y="5"/>
                    <a:pt x="92" y="6"/>
                    <a:pt x="92" y="7"/>
                  </a:cubicBezTo>
                  <a:cubicBezTo>
                    <a:pt x="93" y="9"/>
                    <a:pt x="93" y="11"/>
                    <a:pt x="94" y="13"/>
                  </a:cubicBezTo>
                  <a:cubicBezTo>
                    <a:pt x="94" y="14"/>
                    <a:pt x="94" y="16"/>
                    <a:pt x="94" y="18"/>
                  </a:cubicBezTo>
                  <a:cubicBezTo>
                    <a:pt x="95" y="19"/>
                    <a:pt x="95" y="20"/>
                    <a:pt x="95" y="22"/>
                  </a:cubicBezTo>
                  <a:cubicBezTo>
                    <a:pt x="95" y="23"/>
                    <a:pt x="95" y="24"/>
                    <a:pt x="95" y="24"/>
                  </a:cubicBezTo>
                  <a:cubicBezTo>
                    <a:pt x="96" y="24"/>
                    <a:pt x="96" y="25"/>
                    <a:pt x="96" y="25"/>
                  </a:cubicBezTo>
                  <a:cubicBezTo>
                    <a:pt x="96" y="27"/>
                    <a:pt x="97" y="28"/>
                    <a:pt x="97" y="29"/>
                  </a:cubicBezTo>
                  <a:cubicBezTo>
                    <a:pt x="97" y="30"/>
                    <a:pt x="97" y="32"/>
                    <a:pt x="97" y="33"/>
                  </a:cubicBezTo>
                  <a:cubicBezTo>
                    <a:pt x="98" y="35"/>
                    <a:pt x="98" y="37"/>
                    <a:pt x="98" y="39"/>
                  </a:cubicBezTo>
                  <a:cubicBezTo>
                    <a:pt x="99" y="41"/>
                    <a:pt x="99" y="42"/>
                    <a:pt x="99" y="44"/>
                  </a:cubicBezTo>
                  <a:cubicBezTo>
                    <a:pt x="99" y="45"/>
                    <a:pt x="99" y="46"/>
                    <a:pt x="98" y="48"/>
                  </a:cubicBezTo>
                  <a:cubicBezTo>
                    <a:pt x="98" y="49"/>
                    <a:pt x="98" y="51"/>
                    <a:pt x="99" y="52"/>
                  </a:cubicBezTo>
                  <a:cubicBezTo>
                    <a:pt x="99" y="53"/>
                    <a:pt x="99" y="54"/>
                    <a:pt x="98" y="55"/>
                  </a:cubicBezTo>
                  <a:cubicBezTo>
                    <a:pt x="99" y="58"/>
                    <a:pt x="99" y="60"/>
                    <a:pt x="98" y="62"/>
                  </a:cubicBezTo>
                  <a:cubicBezTo>
                    <a:pt x="98" y="64"/>
                    <a:pt x="98" y="65"/>
                    <a:pt x="98" y="67"/>
                  </a:cubicBezTo>
                  <a:cubicBezTo>
                    <a:pt x="98" y="68"/>
                    <a:pt x="97" y="69"/>
                    <a:pt x="98" y="71"/>
                  </a:cubicBezTo>
                  <a:cubicBezTo>
                    <a:pt x="98" y="73"/>
                    <a:pt x="98" y="74"/>
                    <a:pt x="97" y="76"/>
                  </a:cubicBezTo>
                  <a:cubicBezTo>
                    <a:pt x="97" y="76"/>
                    <a:pt x="97" y="77"/>
                    <a:pt x="97" y="77"/>
                  </a:cubicBezTo>
                  <a:cubicBezTo>
                    <a:pt x="97" y="78"/>
                    <a:pt x="97" y="78"/>
                    <a:pt x="97" y="79"/>
                  </a:cubicBezTo>
                  <a:cubicBezTo>
                    <a:pt x="96" y="80"/>
                    <a:pt x="96" y="81"/>
                    <a:pt x="96" y="82"/>
                  </a:cubicBezTo>
                  <a:cubicBezTo>
                    <a:pt x="95" y="82"/>
                    <a:pt x="95" y="83"/>
                    <a:pt x="95" y="85"/>
                  </a:cubicBezTo>
                  <a:cubicBezTo>
                    <a:pt x="95" y="86"/>
                    <a:pt x="94" y="87"/>
                    <a:pt x="95" y="88"/>
                  </a:cubicBezTo>
                  <a:cubicBezTo>
                    <a:pt x="95" y="90"/>
                    <a:pt x="95" y="91"/>
                    <a:pt x="95" y="92"/>
                  </a:cubicBezTo>
                  <a:cubicBezTo>
                    <a:pt x="94" y="92"/>
                    <a:pt x="94" y="93"/>
                    <a:pt x="94" y="93"/>
                  </a:cubicBezTo>
                  <a:cubicBezTo>
                    <a:pt x="94" y="94"/>
                    <a:pt x="94" y="94"/>
                    <a:pt x="94" y="95"/>
                  </a:cubicBezTo>
                  <a:cubicBezTo>
                    <a:pt x="94" y="97"/>
                    <a:pt x="95" y="98"/>
                    <a:pt x="95" y="100"/>
                  </a:cubicBezTo>
                  <a:cubicBezTo>
                    <a:pt x="96" y="101"/>
                    <a:pt x="96" y="102"/>
                    <a:pt x="98" y="103"/>
                  </a:cubicBezTo>
                  <a:cubicBezTo>
                    <a:pt x="101" y="102"/>
                    <a:pt x="104" y="101"/>
                    <a:pt x="107" y="100"/>
                  </a:cubicBezTo>
                  <a:cubicBezTo>
                    <a:pt x="109" y="100"/>
                    <a:pt x="112" y="100"/>
                    <a:pt x="115" y="102"/>
                  </a:cubicBezTo>
                  <a:cubicBezTo>
                    <a:pt x="116" y="102"/>
                    <a:pt x="117" y="102"/>
                    <a:pt x="118" y="102"/>
                  </a:cubicBezTo>
                  <a:cubicBezTo>
                    <a:pt x="118" y="102"/>
                    <a:pt x="119" y="102"/>
                    <a:pt x="120" y="102"/>
                  </a:cubicBezTo>
                  <a:cubicBezTo>
                    <a:pt x="120" y="102"/>
                    <a:pt x="121" y="102"/>
                    <a:pt x="122" y="103"/>
                  </a:cubicBezTo>
                  <a:cubicBezTo>
                    <a:pt x="123" y="103"/>
                    <a:pt x="125" y="103"/>
                    <a:pt x="126" y="104"/>
                  </a:cubicBezTo>
                  <a:cubicBezTo>
                    <a:pt x="126" y="104"/>
                    <a:pt x="127" y="105"/>
                    <a:pt x="128" y="106"/>
                  </a:cubicBezTo>
                  <a:cubicBezTo>
                    <a:pt x="129" y="107"/>
                    <a:pt x="130" y="109"/>
                    <a:pt x="130" y="111"/>
                  </a:cubicBezTo>
                  <a:cubicBezTo>
                    <a:pt x="130" y="113"/>
                    <a:pt x="129" y="115"/>
                    <a:pt x="128" y="117"/>
                  </a:cubicBezTo>
                  <a:cubicBezTo>
                    <a:pt x="129" y="119"/>
                    <a:pt x="129" y="120"/>
                    <a:pt x="128" y="121"/>
                  </a:cubicBezTo>
                  <a:cubicBezTo>
                    <a:pt x="127" y="122"/>
                    <a:pt x="127" y="124"/>
                    <a:pt x="126" y="125"/>
                  </a:cubicBezTo>
                  <a:cubicBezTo>
                    <a:pt x="126" y="125"/>
                    <a:pt x="125" y="126"/>
                    <a:pt x="125" y="126"/>
                  </a:cubicBezTo>
                  <a:cubicBezTo>
                    <a:pt x="124" y="127"/>
                    <a:pt x="124" y="127"/>
                    <a:pt x="124" y="128"/>
                  </a:cubicBezTo>
                  <a:close/>
                  <a:moveTo>
                    <a:pt x="50" y="144"/>
                  </a:moveTo>
                  <a:cubicBezTo>
                    <a:pt x="49" y="143"/>
                    <a:pt x="49" y="143"/>
                    <a:pt x="48" y="143"/>
                  </a:cubicBezTo>
                  <a:cubicBezTo>
                    <a:pt x="47" y="143"/>
                    <a:pt x="47" y="142"/>
                    <a:pt x="46" y="142"/>
                  </a:cubicBezTo>
                  <a:cubicBezTo>
                    <a:pt x="45" y="141"/>
                    <a:pt x="44" y="139"/>
                    <a:pt x="45" y="135"/>
                  </a:cubicBezTo>
                  <a:cubicBezTo>
                    <a:pt x="47" y="133"/>
                    <a:pt x="50" y="131"/>
                    <a:pt x="52" y="131"/>
                  </a:cubicBezTo>
                  <a:cubicBezTo>
                    <a:pt x="55" y="130"/>
                    <a:pt x="57" y="130"/>
                    <a:pt x="58" y="131"/>
                  </a:cubicBezTo>
                  <a:cubicBezTo>
                    <a:pt x="59" y="132"/>
                    <a:pt x="59" y="133"/>
                    <a:pt x="59" y="134"/>
                  </a:cubicBezTo>
                  <a:cubicBezTo>
                    <a:pt x="59" y="135"/>
                    <a:pt x="59" y="136"/>
                    <a:pt x="59" y="137"/>
                  </a:cubicBezTo>
                  <a:cubicBezTo>
                    <a:pt x="59" y="137"/>
                    <a:pt x="59" y="138"/>
                    <a:pt x="58" y="139"/>
                  </a:cubicBezTo>
                  <a:cubicBezTo>
                    <a:pt x="57" y="140"/>
                    <a:pt x="56" y="141"/>
                    <a:pt x="55" y="142"/>
                  </a:cubicBezTo>
                  <a:cubicBezTo>
                    <a:pt x="53" y="142"/>
                    <a:pt x="51" y="143"/>
                    <a:pt x="50" y="144"/>
                  </a:cubicBezTo>
                  <a:close/>
                  <a:moveTo>
                    <a:pt x="73" y="47"/>
                  </a:moveTo>
                  <a:cubicBezTo>
                    <a:pt x="72" y="49"/>
                    <a:pt x="71" y="50"/>
                    <a:pt x="70" y="51"/>
                  </a:cubicBezTo>
                  <a:cubicBezTo>
                    <a:pt x="69" y="52"/>
                    <a:pt x="68" y="53"/>
                    <a:pt x="67" y="54"/>
                  </a:cubicBezTo>
                  <a:cubicBezTo>
                    <a:pt x="67" y="56"/>
                    <a:pt x="66" y="58"/>
                    <a:pt x="66" y="58"/>
                  </a:cubicBezTo>
                  <a:cubicBezTo>
                    <a:pt x="66" y="59"/>
                    <a:pt x="65" y="60"/>
                    <a:pt x="65" y="60"/>
                  </a:cubicBezTo>
                  <a:cubicBezTo>
                    <a:pt x="64" y="62"/>
                    <a:pt x="63" y="64"/>
                    <a:pt x="63" y="65"/>
                  </a:cubicBezTo>
                  <a:cubicBezTo>
                    <a:pt x="62" y="66"/>
                    <a:pt x="61" y="67"/>
                    <a:pt x="61" y="68"/>
                  </a:cubicBezTo>
                  <a:cubicBezTo>
                    <a:pt x="60" y="71"/>
                    <a:pt x="59" y="73"/>
                    <a:pt x="57" y="75"/>
                  </a:cubicBezTo>
                  <a:cubicBezTo>
                    <a:pt x="55" y="77"/>
                    <a:pt x="54" y="79"/>
                    <a:pt x="52" y="81"/>
                  </a:cubicBezTo>
                  <a:cubicBezTo>
                    <a:pt x="51" y="83"/>
                    <a:pt x="50" y="84"/>
                    <a:pt x="49" y="85"/>
                  </a:cubicBezTo>
                  <a:cubicBezTo>
                    <a:pt x="47" y="86"/>
                    <a:pt x="47" y="88"/>
                    <a:pt x="46" y="89"/>
                  </a:cubicBezTo>
                  <a:cubicBezTo>
                    <a:pt x="45" y="93"/>
                    <a:pt x="45" y="96"/>
                    <a:pt x="46" y="98"/>
                  </a:cubicBezTo>
                  <a:cubicBezTo>
                    <a:pt x="50" y="99"/>
                    <a:pt x="53" y="99"/>
                    <a:pt x="56" y="100"/>
                  </a:cubicBezTo>
                  <a:cubicBezTo>
                    <a:pt x="58" y="100"/>
                    <a:pt x="61" y="99"/>
                    <a:pt x="64" y="98"/>
                  </a:cubicBezTo>
                  <a:cubicBezTo>
                    <a:pt x="66" y="97"/>
                    <a:pt x="68" y="97"/>
                    <a:pt x="69" y="97"/>
                  </a:cubicBezTo>
                  <a:cubicBezTo>
                    <a:pt x="70" y="96"/>
                    <a:pt x="70" y="95"/>
                    <a:pt x="70" y="94"/>
                  </a:cubicBezTo>
                  <a:cubicBezTo>
                    <a:pt x="70" y="93"/>
                    <a:pt x="70" y="92"/>
                    <a:pt x="70" y="91"/>
                  </a:cubicBezTo>
                  <a:cubicBezTo>
                    <a:pt x="71" y="91"/>
                    <a:pt x="71" y="90"/>
                    <a:pt x="71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2" y="84"/>
                    <a:pt x="72" y="82"/>
                    <a:pt x="72" y="82"/>
                  </a:cubicBezTo>
                  <a:cubicBezTo>
                    <a:pt x="72" y="81"/>
                    <a:pt x="72" y="80"/>
                    <a:pt x="73" y="79"/>
                  </a:cubicBezTo>
                  <a:cubicBezTo>
                    <a:pt x="72" y="77"/>
                    <a:pt x="72" y="76"/>
                    <a:pt x="73" y="74"/>
                  </a:cubicBezTo>
                  <a:cubicBezTo>
                    <a:pt x="73" y="72"/>
                    <a:pt x="73" y="71"/>
                    <a:pt x="73" y="69"/>
                  </a:cubicBezTo>
                  <a:cubicBezTo>
                    <a:pt x="73" y="68"/>
                    <a:pt x="73" y="68"/>
                    <a:pt x="74" y="67"/>
                  </a:cubicBezTo>
                  <a:cubicBezTo>
                    <a:pt x="74" y="66"/>
                    <a:pt x="74" y="66"/>
                    <a:pt x="74" y="65"/>
                  </a:cubicBezTo>
                  <a:cubicBezTo>
                    <a:pt x="74" y="64"/>
                    <a:pt x="74" y="64"/>
                    <a:pt x="74" y="63"/>
                  </a:cubicBezTo>
                  <a:cubicBezTo>
                    <a:pt x="74" y="62"/>
                    <a:pt x="74" y="61"/>
                    <a:pt x="74" y="61"/>
                  </a:cubicBezTo>
                  <a:cubicBezTo>
                    <a:pt x="75" y="58"/>
                    <a:pt x="75" y="56"/>
                    <a:pt x="75" y="54"/>
                  </a:cubicBezTo>
                  <a:cubicBezTo>
                    <a:pt x="75" y="52"/>
                    <a:pt x="75" y="50"/>
                    <a:pt x="74" y="47"/>
                  </a:cubicBezTo>
                  <a:lnTo>
                    <a:pt x="73" y="47"/>
                  </a:lnTo>
                  <a:close/>
                  <a:moveTo>
                    <a:pt x="52" y="151"/>
                  </a:moveTo>
                  <a:cubicBezTo>
                    <a:pt x="53" y="150"/>
                    <a:pt x="54" y="149"/>
                    <a:pt x="56" y="148"/>
                  </a:cubicBezTo>
                  <a:cubicBezTo>
                    <a:pt x="57" y="148"/>
                    <a:pt x="59" y="148"/>
                    <a:pt x="60" y="148"/>
                  </a:cubicBezTo>
                  <a:cubicBezTo>
                    <a:pt x="61" y="149"/>
                    <a:pt x="61" y="149"/>
                    <a:pt x="61" y="150"/>
                  </a:cubicBezTo>
                  <a:cubicBezTo>
                    <a:pt x="61" y="151"/>
                    <a:pt x="61" y="152"/>
                    <a:pt x="61" y="153"/>
                  </a:cubicBezTo>
                  <a:cubicBezTo>
                    <a:pt x="60" y="154"/>
                    <a:pt x="59" y="154"/>
                    <a:pt x="58" y="155"/>
                  </a:cubicBezTo>
                  <a:cubicBezTo>
                    <a:pt x="57" y="155"/>
                    <a:pt x="56" y="155"/>
                    <a:pt x="55" y="155"/>
                  </a:cubicBezTo>
                  <a:cubicBezTo>
                    <a:pt x="54" y="154"/>
                    <a:pt x="54" y="153"/>
                    <a:pt x="53" y="153"/>
                  </a:cubicBezTo>
                  <a:cubicBezTo>
                    <a:pt x="53" y="152"/>
                    <a:pt x="52" y="152"/>
                    <a:pt x="52" y="151"/>
                  </a:cubicBezTo>
                  <a:close/>
                  <a:moveTo>
                    <a:pt x="105" y="9"/>
                  </a:moveTo>
                  <a:cubicBezTo>
                    <a:pt x="107" y="9"/>
                    <a:pt x="108" y="9"/>
                    <a:pt x="110" y="10"/>
                  </a:cubicBezTo>
                  <a:cubicBezTo>
                    <a:pt x="111" y="11"/>
                    <a:pt x="111" y="13"/>
                    <a:pt x="110" y="15"/>
                  </a:cubicBezTo>
                  <a:cubicBezTo>
                    <a:pt x="110" y="16"/>
                    <a:pt x="110" y="17"/>
                    <a:pt x="109" y="17"/>
                  </a:cubicBezTo>
                  <a:cubicBezTo>
                    <a:pt x="109" y="18"/>
                    <a:pt x="108" y="19"/>
                    <a:pt x="108" y="19"/>
                  </a:cubicBezTo>
                  <a:cubicBezTo>
                    <a:pt x="107" y="20"/>
                    <a:pt x="106" y="20"/>
                    <a:pt x="105" y="19"/>
                  </a:cubicBezTo>
                  <a:cubicBezTo>
                    <a:pt x="104" y="18"/>
                    <a:pt x="103" y="17"/>
                    <a:pt x="103" y="16"/>
                  </a:cubicBezTo>
                  <a:cubicBezTo>
                    <a:pt x="102" y="15"/>
                    <a:pt x="102" y="13"/>
                    <a:pt x="103" y="12"/>
                  </a:cubicBezTo>
                  <a:cubicBezTo>
                    <a:pt x="103" y="11"/>
                    <a:pt x="104" y="10"/>
                    <a:pt x="105" y="9"/>
                  </a:cubicBezTo>
                  <a:close/>
                  <a:moveTo>
                    <a:pt x="107" y="37"/>
                  </a:move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5" y="34"/>
                    <a:pt x="105" y="34"/>
                  </a:cubicBezTo>
                  <a:cubicBezTo>
                    <a:pt x="105" y="33"/>
                    <a:pt x="105" y="32"/>
                    <a:pt x="105" y="32"/>
                  </a:cubicBezTo>
                  <a:cubicBezTo>
                    <a:pt x="105" y="31"/>
                    <a:pt x="105" y="30"/>
                    <a:pt x="106" y="29"/>
                  </a:cubicBezTo>
                  <a:cubicBezTo>
                    <a:pt x="106" y="29"/>
                    <a:pt x="107" y="29"/>
                    <a:pt x="107" y="28"/>
                  </a:cubicBezTo>
                  <a:cubicBezTo>
                    <a:pt x="108" y="28"/>
                    <a:pt x="108" y="28"/>
                    <a:pt x="108" y="27"/>
                  </a:cubicBezTo>
                  <a:cubicBezTo>
                    <a:pt x="109" y="26"/>
                    <a:pt x="110" y="26"/>
                    <a:pt x="112" y="26"/>
                  </a:cubicBezTo>
                  <a:cubicBezTo>
                    <a:pt x="113" y="26"/>
                    <a:pt x="114" y="27"/>
                    <a:pt x="115" y="27"/>
                  </a:cubicBezTo>
                  <a:cubicBezTo>
                    <a:pt x="117" y="31"/>
                    <a:pt x="117" y="34"/>
                    <a:pt x="115" y="36"/>
                  </a:cubicBezTo>
                  <a:cubicBezTo>
                    <a:pt x="113" y="38"/>
                    <a:pt x="111" y="39"/>
                    <a:pt x="109" y="39"/>
                  </a:cubicBezTo>
                  <a:lnTo>
                    <a:pt x="107" y="37"/>
                  </a:lnTo>
                  <a:close/>
                  <a:moveTo>
                    <a:pt x="115" y="218"/>
                  </a:moveTo>
                  <a:cubicBezTo>
                    <a:pt x="117" y="220"/>
                    <a:pt x="117" y="222"/>
                    <a:pt x="115" y="224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8" y="227"/>
                    <a:pt x="107" y="225"/>
                    <a:pt x="107" y="223"/>
                  </a:cubicBezTo>
                  <a:cubicBezTo>
                    <a:pt x="108" y="221"/>
                    <a:pt x="108" y="220"/>
                    <a:pt x="109" y="219"/>
                  </a:cubicBezTo>
                  <a:cubicBezTo>
                    <a:pt x="110" y="217"/>
                    <a:pt x="111" y="217"/>
                    <a:pt x="113" y="217"/>
                  </a:cubicBezTo>
                  <a:lnTo>
                    <a:pt x="115" y="2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28575" dir="228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53" name="Google Shape;253;p25"/>
          <p:cNvSpPr/>
          <p:nvPr/>
        </p:nvSpPr>
        <p:spPr>
          <a:xfrm>
            <a:off x="8870263" y="2055725"/>
            <a:ext cx="336550" cy="333375"/>
          </a:xfrm>
          <a:custGeom>
            <a:avLst/>
            <a:gdLst/>
            <a:ahLst/>
            <a:cxnLst/>
            <a:rect l="l" t="t" r="r" b="b"/>
            <a:pathLst>
              <a:path w="130" h="128" extrusionOk="0">
                <a:moveTo>
                  <a:pt x="75" y="48"/>
                </a:moveTo>
                <a:cubicBezTo>
                  <a:pt x="77" y="49"/>
                  <a:pt x="79" y="49"/>
                  <a:pt x="81" y="49"/>
                </a:cubicBezTo>
                <a:cubicBezTo>
                  <a:pt x="83" y="48"/>
                  <a:pt x="85" y="48"/>
                  <a:pt x="87" y="49"/>
                </a:cubicBezTo>
                <a:cubicBezTo>
                  <a:pt x="89" y="48"/>
                  <a:pt x="91" y="48"/>
                  <a:pt x="92" y="48"/>
                </a:cubicBezTo>
                <a:cubicBezTo>
                  <a:pt x="93" y="48"/>
                  <a:pt x="95" y="48"/>
                  <a:pt x="96" y="48"/>
                </a:cubicBezTo>
                <a:cubicBezTo>
                  <a:pt x="98" y="47"/>
                  <a:pt x="100" y="47"/>
                  <a:pt x="101" y="48"/>
                </a:cubicBezTo>
                <a:cubicBezTo>
                  <a:pt x="103" y="48"/>
                  <a:pt x="104" y="48"/>
                  <a:pt x="105" y="47"/>
                </a:cubicBezTo>
                <a:cubicBezTo>
                  <a:pt x="107" y="47"/>
                  <a:pt x="108" y="47"/>
                  <a:pt x="109" y="47"/>
                </a:cubicBezTo>
                <a:cubicBezTo>
                  <a:pt x="112" y="47"/>
                  <a:pt x="113" y="47"/>
                  <a:pt x="114" y="48"/>
                </a:cubicBezTo>
                <a:cubicBezTo>
                  <a:pt x="115" y="47"/>
                  <a:pt x="115" y="47"/>
                  <a:pt x="116" y="47"/>
                </a:cubicBezTo>
                <a:cubicBezTo>
                  <a:pt x="117" y="48"/>
                  <a:pt x="117" y="48"/>
                  <a:pt x="118" y="47"/>
                </a:cubicBezTo>
                <a:cubicBezTo>
                  <a:pt x="119" y="48"/>
                  <a:pt x="121" y="48"/>
                  <a:pt x="122" y="49"/>
                </a:cubicBezTo>
                <a:cubicBezTo>
                  <a:pt x="123" y="50"/>
                  <a:pt x="125" y="50"/>
                  <a:pt x="126" y="51"/>
                </a:cubicBezTo>
                <a:cubicBezTo>
                  <a:pt x="129" y="52"/>
                  <a:pt x="130" y="54"/>
                  <a:pt x="130" y="56"/>
                </a:cubicBezTo>
                <a:cubicBezTo>
                  <a:pt x="130" y="58"/>
                  <a:pt x="130" y="60"/>
                  <a:pt x="130" y="62"/>
                </a:cubicBezTo>
                <a:cubicBezTo>
                  <a:pt x="130" y="63"/>
                  <a:pt x="129" y="64"/>
                  <a:pt x="128" y="64"/>
                </a:cubicBezTo>
                <a:cubicBezTo>
                  <a:pt x="128" y="65"/>
                  <a:pt x="127" y="66"/>
                  <a:pt x="126" y="67"/>
                </a:cubicBezTo>
                <a:cubicBezTo>
                  <a:pt x="125" y="68"/>
                  <a:pt x="123" y="69"/>
                  <a:pt x="121" y="70"/>
                </a:cubicBezTo>
                <a:cubicBezTo>
                  <a:pt x="119" y="70"/>
                  <a:pt x="118" y="71"/>
                  <a:pt x="116" y="70"/>
                </a:cubicBezTo>
                <a:cubicBezTo>
                  <a:pt x="115" y="71"/>
                  <a:pt x="113" y="71"/>
                  <a:pt x="112" y="71"/>
                </a:cubicBezTo>
                <a:cubicBezTo>
                  <a:pt x="110" y="72"/>
                  <a:pt x="109" y="72"/>
                  <a:pt x="108" y="72"/>
                </a:cubicBezTo>
                <a:cubicBezTo>
                  <a:pt x="106" y="73"/>
                  <a:pt x="104" y="73"/>
                  <a:pt x="102" y="73"/>
                </a:cubicBezTo>
                <a:cubicBezTo>
                  <a:pt x="101" y="73"/>
                  <a:pt x="99" y="73"/>
                  <a:pt x="97" y="73"/>
                </a:cubicBezTo>
                <a:cubicBezTo>
                  <a:pt x="95" y="73"/>
                  <a:pt x="93" y="73"/>
                  <a:pt x="92" y="72"/>
                </a:cubicBezTo>
                <a:cubicBezTo>
                  <a:pt x="89" y="71"/>
                  <a:pt x="87" y="71"/>
                  <a:pt x="86" y="72"/>
                </a:cubicBezTo>
                <a:cubicBezTo>
                  <a:pt x="84" y="72"/>
                  <a:pt x="83" y="72"/>
                  <a:pt x="82" y="73"/>
                </a:cubicBezTo>
                <a:cubicBezTo>
                  <a:pt x="80" y="73"/>
                  <a:pt x="78" y="73"/>
                  <a:pt x="77" y="73"/>
                </a:cubicBezTo>
                <a:cubicBezTo>
                  <a:pt x="76" y="73"/>
                  <a:pt x="75" y="73"/>
                  <a:pt x="74" y="74"/>
                </a:cubicBezTo>
                <a:cubicBezTo>
                  <a:pt x="73" y="75"/>
                  <a:pt x="73" y="76"/>
                  <a:pt x="74" y="77"/>
                </a:cubicBezTo>
                <a:cubicBezTo>
                  <a:pt x="74" y="79"/>
                  <a:pt x="74" y="80"/>
                  <a:pt x="74" y="82"/>
                </a:cubicBezTo>
                <a:cubicBezTo>
                  <a:pt x="74" y="83"/>
                  <a:pt x="74" y="85"/>
                  <a:pt x="74" y="86"/>
                </a:cubicBezTo>
                <a:cubicBezTo>
                  <a:pt x="74" y="86"/>
                  <a:pt x="74" y="87"/>
                  <a:pt x="74" y="88"/>
                </a:cubicBezTo>
                <a:cubicBezTo>
                  <a:pt x="74" y="89"/>
                  <a:pt x="74" y="91"/>
                  <a:pt x="75" y="92"/>
                </a:cubicBezTo>
                <a:cubicBezTo>
                  <a:pt x="75" y="93"/>
                  <a:pt x="75" y="94"/>
                  <a:pt x="75" y="95"/>
                </a:cubicBezTo>
                <a:cubicBezTo>
                  <a:pt x="75" y="96"/>
                  <a:pt x="75" y="97"/>
                  <a:pt x="75" y="97"/>
                </a:cubicBezTo>
                <a:cubicBezTo>
                  <a:pt x="75" y="98"/>
                  <a:pt x="75" y="98"/>
                  <a:pt x="75" y="98"/>
                </a:cubicBezTo>
                <a:cubicBezTo>
                  <a:pt x="75" y="99"/>
                  <a:pt x="75" y="100"/>
                  <a:pt x="75" y="101"/>
                </a:cubicBezTo>
                <a:cubicBezTo>
                  <a:pt x="75" y="102"/>
                  <a:pt x="75" y="102"/>
                  <a:pt x="75" y="103"/>
                </a:cubicBezTo>
                <a:cubicBezTo>
                  <a:pt x="75" y="104"/>
                  <a:pt x="75" y="105"/>
                  <a:pt x="75" y="105"/>
                </a:cubicBezTo>
                <a:cubicBezTo>
                  <a:pt x="74" y="106"/>
                  <a:pt x="74" y="107"/>
                  <a:pt x="74" y="108"/>
                </a:cubicBezTo>
                <a:cubicBezTo>
                  <a:pt x="74" y="109"/>
                  <a:pt x="73" y="111"/>
                  <a:pt x="74" y="112"/>
                </a:cubicBezTo>
                <a:cubicBezTo>
                  <a:pt x="74" y="113"/>
                  <a:pt x="74" y="115"/>
                  <a:pt x="73" y="116"/>
                </a:cubicBezTo>
                <a:cubicBezTo>
                  <a:pt x="73" y="117"/>
                  <a:pt x="73" y="118"/>
                  <a:pt x="73" y="118"/>
                </a:cubicBezTo>
                <a:cubicBezTo>
                  <a:pt x="72" y="119"/>
                  <a:pt x="72" y="120"/>
                  <a:pt x="72" y="121"/>
                </a:cubicBezTo>
                <a:cubicBezTo>
                  <a:pt x="70" y="123"/>
                  <a:pt x="68" y="125"/>
                  <a:pt x="66" y="126"/>
                </a:cubicBezTo>
                <a:cubicBezTo>
                  <a:pt x="64" y="128"/>
                  <a:pt x="61" y="128"/>
                  <a:pt x="58" y="128"/>
                </a:cubicBezTo>
                <a:cubicBezTo>
                  <a:pt x="56" y="126"/>
                  <a:pt x="54" y="123"/>
                  <a:pt x="53" y="120"/>
                </a:cubicBezTo>
                <a:cubicBezTo>
                  <a:pt x="51" y="117"/>
                  <a:pt x="50" y="113"/>
                  <a:pt x="49" y="110"/>
                </a:cubicBezTo>
                <a:cubicBezTo>
                  <a:pt x="49" y="109"/>
                  <a:pt x="49" y="108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9" y="102"/>
                  <a:pt x="49" y="100"/>
                  <a:pt x="49" y="98"/>
                </a:cubicBezTo>
                <a:cubicBezTo>
                  <a:pt x="49" y="96"/>
                  <a:pt x="49" y="94"/>
                  <a:pt x="50" y="92"/>
                </a:cubicBezTo>
                <a:cubicBezTo>
                  <a:pt x="50" y="92"/>
                  <a:pt x="49" y="91"/>
                  <a:pt x="49" y="90"/>
                </a:cubicBezTo>
                <a:cubicBezTo>
                  <a:pt x="49" y="89"/>
                  <a:pt x="50" y="89"/>
                  <a:pt x="50" y="88"/>
                </a:cubicBezTo>
                <a:cubicBezTo>
                  <a:pt x="50" y="88"/>
                  <a:pt x="50" y="86"/>
                  <a:pt x="51" y="85"/>
                </a:cubicBezTo>
                <a:cubicBezTo>
                  <a:pt x="51" y="84"/>
                  <a:pt x="52" y="83"/>
                  <a:pt x="51" y="82"/>
                </a:cubicBezTo>
                <a:cubicBezTo>
                  <a:pt x="52" y="81"/>
                  <a:pt x="52" y="79"/>
                  <a:pt x="51" y="78"/>
                </a:cubicBezTo>
                <a:cubicBezTo>
                  <a:pt x="50" y="77"/>
                  <a:pt x="50" y="76"/>
                  <a:pt x="50" y="75"/>
                </a:cubicBezTo>
                <a:cubicBezTo>
                  <a:pt x="45" y="75"/>
                  <a:pt x="40" y="76"/>
                  <a:pt x="34" y="76"/>
                </a:cubicBezTo>
                <a:cubicBezTo>
                  <a:pt x="28" y="76"/>
                  <a:pt x="23" y="77"/>
                  <a:pt x="19" y="79"/>
                </a:cubicBezTo>
                <a:cubicBezTo>
                  <a:pt x="18" y="79"/>
                  <a:pt x="18" y="79"/>
                  <a:pt x="17" y="79"/>
                </a:cubicBezTo>
                <a:cubicBezTo>
                  <a:pt x="17" y="79"/>
                  <a:pt x="16" y="79"/>
                  <a:pt x="15" y="79"/>
                </a:cubicBezTo>
                <a:cubicBezTo>
                  <a:pt x="14" y="78"/>
                  <a:pt x="12" y="77"/>
                  <a:pt x="9" y="77"/>
                </a:cubicBezTo>
                <a:cubicBezTo>
                  <a:pt x="9" y="76"/>
                  <a:pt x="8" y="76"/>
                  <a:pt x="6" y="76"/>
                </a:cubicBezTo>
                <a:cubicBezTo>
                  <a:pt x="5" y="76"/>
                  <a:pt x="4" y="75"/>
                  <a:pt x="3" y="75"/>
                </a:cubicBezTo>
                <a:cubicBezTo>
                  <a:pt x="3" y="74"/>
                  <a:pt x="2" y="74"/>
                  <a:pt x="1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6"/>
                  <a:pt x="0" y="65"/>
                </a:cubicBezTo>
                <a:cubicBezTo>
                  <a:pt x="0" y="64"/>
                  <a:pt x="1" y="63"/>
                  <a:pt x="2" y="62"/>
                </a:cubicBezTo>
                <a:cubicBezTo>
                  <a:pt x="3" y="62"/>
                  <a:pt x="3" y="61"/>
                  <a:pt x="3" y="61"/>
                </a:cubicBezTo>
                <a:cubicBezTo>
                  <a:pt x="3" y="60"/>
                  <a:pt x="3" y="60"/>
                  <a:pt x="4" y="59"/>
                </a:cubicBezTo>
                <a:cubicBezTo>
                  <a:pt x="3" y="59"/>
                  <a:pt x="4" y="58"/>
                  <a:pt x="4" y="58"/>
                </a:cubicBezTo>
                <a:cubicBezTo>
                  <a:pt x="4" y="57"/>
                  <a:pt x="4" y="57"/>
                  <a:pt x="5" y="56"/>
                </a:cubicBezTo>
                <a:cubicBezTo>
                  <a:pt x="6" y="56"/>
                  <a:pt x="7" y="55"/>
                  <a:pt x="8" y="54"/>
                </a:cubicBezTo>
                <a:cubicBezTo>
                  <a:pt x="9" y="53"/>
                  <a:pt x="10" y="53"/>
                  <a:pt x="12" y="53"/>
                </a:cubicBezTo>
                <a:cubicBezTo>
                  <a:pt x="15" y="53"/>
                  <a:pt x="17" y="52"/>
                  <a:pt x="19" y="51"/>
                </a:cubicBezTo>
                <a:cubicBezTo>
                  <a:pt x="21" y="51"/>
                  <a:pt x="23" y="51"/>
                  <a:pt x="25" y="52"/>
                </a:cubicBezTo>
                <a:cubicBezTo>
                  <a:pt x="26" y="52"/>
                  <a:pt x="26" y="51"/>
                  <a:pt x="27" y="52"/>
                </a:cubicBezTo>
                <a:cubicBezTo>
                  <a:pt x="28" y="52"/>
                  <a:pt x="28" y="52"/>
                  <a:pt x="29" y="51"/>
                </a:cubicBezTo>
                <a:cubicBezTo>
                  <a:pt x="30" y="52"/>
                  <a:pt x="31" y="52"/>
                  <a:pt x="32" y="51"/>
                </a:cubicBezTo>
                <a:cubicBezTo>
                  <a:pt x="33" y="51"/>
                  <a:pt x="34" y="50"/>
                  <a:pt x="35" y="50"/>
                </a:cubicBezTo>
                <a:cubicBezTo>
                  <a:pt x="36" y="50"/>
                  <a:pt x="37" y="50"/>
                  <a:pt x="38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6" y="50"/>
                  <a:pt x="47" y="50"/>
                  <a:pt x="48" y="50"/>
                </a:cubicBezTo>
                <a:cubicBezTo>
                  <a:pt x="49" y="49"/>
                  <a:pt x="49" y="47"/>
                  <a:pt x="49" y="45"/>
                </a:cubicBezTo>
                <a:cubicBezTo>
                  <a:pt x="48" y="44"/>
                  <a:pt x="48" y="42"/>
                  <a:pt x="48" y="40"/>
                </a:cubicBezTo>
                <a:cubicBezTo>
                  <a:pt x="48" y="38"/>
                  <a:pt x="48" y="36"/>
                  <a:pt x="48" y="34"/>
                </a:cubicBezTo>
                <a:cubicBezTo>
                  <a:pt x="48" y="34"/>
                  <a:pt x="48" y="33"/>
                  <a:pt x="48" y="33"/>
                </a:cubicBezTo>
                <a:cubicBezTo>
                  <a:pt x="48" y="32"/>
                  <a:pt x="48" y="32"/>
                  <a:pt x="48" y="31"/>
                </a:cubicBezTo>
                <a:cubicBezTo>
                  <a:pt x="48" y="28"/>
                  <a:pt x="47" y="26"/>
                  <a:pt x="47" y="25"/>
                </a:cubicBezTo>
                <a:cubicBezTo>
                  <a:pt x="47" y="25"/>
                  <a:pt x="47" y="23"/>
                  <a:pt x="47" y="22"/>
                </a:cubicBezTo>
                <a:cubicBezTo>
                  <a:pt x="47" y="21"/>
                  <a:pt x="47" y="20"/>
                  <a:pt x="47" y="20"/>
                </a:cubicBezTo>
                <a:cubicBezTo>
                  <a:pt x="47" y="19"/>
                  <a:pt x="47" y="18"/>
                  <a:pt x="47" y="17"/>
                </a:cubicBezTo>
                <a:cubicBezTo>
                  <a:pt x="47" y="16"/>
                  <a:pt x="47" y="15"/>
                  <a:pt x="47" y="15"/>
                </a:cubicBezTo>
                <a:cubicBezTo>
                  <a:pt x="47" y="14"/>
                  <a:pt x="47" y="13"/>
                  <a:pt x="46" y="12"/>
                </a:cubicBezTo>
                <a:cubicBezTo>
                  <a:pt x="47" y="11"/>
                  <a:pt x="47" y="11"/>
                  <a:pt x="47" y="10"/>
                </a:cubicBezTo>
                <a:cubicBezTo>
                  <a:pt x="47" y="10"/>
                  <a:pt x="48" y="9"/>
                  <a:pt x="48" y="9"/>
                </a:cubicBezTo>
                <a:cubicBezTo>
                  <a:pt x="49" y="8"/>
                  <a:pt x="49" y="7"/>
                  <a:pt x="50" y="6"/>
                </a:cubicBezTo>
                <a:cubicBezTo>
                  <a:pt x="51" y="6"/>
                  <a:pt x="52" y="5"/>
                  <a:pt x="52" y="4"/>
                </a:cubicBezTo>
                <a:cubicBezTo>
                  <a:pt x="55" y="3"/>
                  <a:pt x="57" y="2"/>
                  <a:pt x="57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0"/>
                  <a:pt x="61" y="0"/>
                  <a:pt x="61" y="0"/>
                </a:cubicBezTo>
                <a:cubicBezTo>
                  <a:pt x="62" y="1"/>
                  <a:pt x="63" y="1"/>
                  <a:pt x="64" y="1"/>
                </a:cubicBezTo>
                <a:cubicBezTo>
                  <a:pt x="68" y="2"/>
                  <a:pt x="71" y="4"/>
                  <a:pt x="71" y="6"/>
                </a:cubicBezTo>
                <a:cubicBezTo>
                  <a:pt x="72" y="8"/>
                  <a:pt x="73" y="11"/>
                  <a:pt x="73" y="13"/>
                </a:cubicBezTo>
                <a:cubicBezTo>
                  <a:pt x="74" y="16"/>
                  <a:pt x="74" y="19"/>
                  <a:pt x="75" y="21"/>
                </a:cubicBezTo>
                <a:cubicBezTo>
                  <a:pt x="75" y="22"/>
                  <a:pt x="74" y="24"/>
                  <a:pt x="75" y="25"/>
                </a:cubicBezTo>
                <a:cubicBezTo>
                  <a:pt x="75" y="27"/>
                  <a:pt x="75" y="28"/>
                  <a:pt x="74" y="29"/>
                </a:cubicBezTo>
                <a:cubicBezTo>
                  <a:pt x="74" y="32"/>
                  <a:pt x="74" y="35"/>
                  <a:pt x="74" y="38"/>
                </a:cubicBezTo>
                <a:cubicBezTo>
                  <a:pt x="75" y="41"/>
                  <a:pt x="75" y="43"/>
                  <a:pt x="74" y="45"/>
                </a:cubicBezTo>
                <a:lnTo>
                  <a:pt x="75" y="48"/>
                </a:lnTo>
                <a:close/>
                <a:moveTo>
                  <a:pt x="43" y="82"/>
                </a:moveTo>
                <a:cubicBezTo>
                  <a:pt x="43" y="83"/>
                  <a:pt x="43" y="85"/>
                  <a:pt x="42" y="86"/>
                </a:cubicBezTo>
                <a:cubicBezTo>
                  <a:pt x="42" y="87"/>
                  <a:pt x="41" y="88"/>
                  <a:pt x="41" y="88"/>
                </a:cubicBezTo>
                <a:cubicBezTo>
                  <a:pt x="40" y="89"/>
                  <a:pt x="39" y="90"/>
                  <a:pt x="38" y="90"/>
                </a:cubicBezTo>
                <a:cubicBezTo>
                  <a:pt x="37" y="90"/>
                  <a:pt x="36" y="90"/>
                  <a:pt x="36" y="91"/>
                </a:cubicBezTo>
                <a:cubicBezTo>
                  <a:pt x="33" y="91"/>
                  <a:pt x="31" y="91"/>
                  <a:pt x="30" y="88"/>
                </a:cubicBezTo>
                <a:cubicBezTo>
                  <a:pt x="30" y="86"/>
                  <a:pt x="30" y="85"/>
                  <a:pt x="31" y="84"/>
                </a:cubicBezTo>
                <a:cubicBezTo>
                  <a:pt x="32" y="82"/>
                  <a:pt x="34" y="82"/>
                  <a:pt x="35" y="82"/>
                </a:cubicBezTo>
                <a:cubicBezTo>
                  <a:pt x="37" y="82"/>
                  <a:pt x="38" y="82"/>
                  <a:pt x="39" y="82"/>
                </a:cubicBezTo>
                <a:cubicBezTo>
                  <a:pt x="41" y="81"/>
                  <a:pt x="42" y="81"/>
                  <a:pt x="43" y="82"/>
                </a:cubicBezTo>
                <a:close/>
                <a:moveTo>
                  <a:pt x="34" y="104"/>
                </a:moveTo>
                <a:cubicBezTo>
                  <a:pt x="34" y="102"/>
                  <a:pt x="34" y="100"/>
                  <a:pt x="34" y="100"/>
                </a:cubicBezTo>
                <a:cubicBezTo>
                  <a:pt x="35" y="100"/>
                  <a:pt x="35" y="100"/>
                  <a:pt x="35" y="99"/>
                </a:cubicBezTo>
                <a:cubicBezTo>
                  <a:pt x="38" y="97"/>
                  <a:pt x="40" y="96"/>
                  <a:pt x="41" y="97"/>
                </a:cubicBezTo>
                <a:cubicBezTo>
                  <a:pt x="43" y="99"/>
                  <a:pt x="44" y="100"/>
                  <a:pt x="44" y="101"/>
                </a:cubicBezTo>
                <a:cubicBezTo>
                  <a:pt x="44" y="103"/>
                  <a:pt x="43" y="104"/>
                  <a:pt x="41" y="105"/>
                </a:cubicBezTo>
                <a:cubicBezTo>
                  <a:pt x="38" y="105"/>
                  <a:pt x="36" y="105"/>
                  <a:pt x="34" y="104"/>
                </a:cubicBezTo>
                <a:close/>
                <a:moveTo>
                  <a:pt x="99" y="25"/>
                </a:moveTo>
                <a:cubicBezTo>
                  <a:pt x="100" y="25"/>
                  <a:pt x="101" y="25"/>
                  <a:pt x="102" y="25"/>
                </a:cubicBezTo>
                <a:cubicBezTo>
                  <a:pt x="103" y="26"/>
                  <a:pt x="104" y="26"/>
                  <a:pt x="104" y="27"/>
                </a:cubicBezTo>
                <a:cubicBezTo>
                  <a:pt x="105" y="28"/>
                  <a:pt x="105" y="29"/>
                  <a:pt x="104" y="30"/>
                </a:cubicBezTo>
                <a:cubicBezTo>
                  <a:pt x="104" y="31"/>
                  <a:pt x="103" y="32"/>
                  <a:pt x="102" y="32"/>
                </a:cubicBezTo>
                <a:cubicBezTo>
                  <a:pt x="101" y="33"/>
                  <a:pt x="100" y="33"/>
                  <a:pt x="99" y="33"/>
                </a:cubicBezTo>
                <a:cubicBezTo>
                  <a:pt x="97" y="33"/>
                  <a:pt x="96" y="33"/>
                  <a:pt x="95" y="32"/>
                </a:cubicBezTo>
                <a:cubicBezTo>
                  <a:pt x="95" y="32"/>
                  <a:pt x="94" y="31"/>
                  <a:pt x="93" y="31"/>
                </a:cubicBezTo>
                <a:cubicBezTo>
                  <a:pt x="93" y="31"/>
                  <a:pt x="93" y="30"/>
                  <a:pt x="93" y="30"/>
                </a:cubicBezTo>
                <a:cubicBezTo>
                  <a:pt x="92" y="28"/>
                  <a:pt x="93" y="27"/>
                  <a:pt x="94" y="26"/>
                </a:cubicBezTo>
                <a:cubicBezTo>
                  <a:pt x="95" y="25"/>
                  <a:pt x="96" y="25"/>
                  <a:pt x="97" y="25"/>
                </a:cubicBezTo>
                <a:lnTo>
                  <a:pt x="99" y="2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" name="Google Shape;277;p27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" name="Google Shape;278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7"/>
          <p:cNvSpPr txBox="1">
            <a:spLocks noGrp="1"/>
          </p:cNvSpPr>
          <p:nvPr>
            <p:ph type="subTitle" idx="1"/>
          </p:nvPr>
        </p:nvSpPr>
        <p:spPr>
          <a:xfrm>
            <a:off x="719928" y="2073001"/>
            <a:ext cx="2208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subTitle" idx="2"/>
          </p:nvPr>
        </p:nvSpPr>
        <p:spPr>
          <a:xfrm>
            <a:off x="3467550" y="2073001"/>
            <a:ext cx="2208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subTitle" idx="3"/>
          </p:nvPr>
        </p:nvSpPr>
        <p:spPr>
          <a:xfrm>
            <a:off x="719928" y="3808025"/>
            <a:ext cx="2208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7"/>
          <p:cNvSpPr txBox="1">
            <a:spLocks noGrp="1"/>
          </p:cNvSpPr>
          <p:nvPr>
            <p:ph type="subTitle" idx="4"/>
          </p:nvPr>
        </p:nvSpPr>
        <p:spPr>
          <a:xfrm>
            <a:off x="3467550" y="3808025"/>
            <a:ext cx="2208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7"/>
          <p:cNvSpPr txBox="1">
            <a:spLocks noGrp="1"/>
          </p:cNvSpPr>
          <p:nvPr>
            <p:ph type="subTitle" idx="5"/>
          </p:nvPr>
        </p:nvSpPr>
        <p:spPr>
          <a:xfrm>
            <a:off x="6215172" y="2020401"/>
            <a:ext cx="2208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7"/>
          <p:cNvSpPr txBox="1">
            <a:spLocks noGrp="1"/>
          </p:cNvSpPr>
          <p:nvPr>
            <p:ph type="subTitle" idx="6"/>
          </p:nvPr>
        </p:nvSpPr>
        <p:spPr>
          <a:xfrm>
            <a:off x="6215172" y="3808025"/>
            <a:ext cx="2208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7"/>
          <p:cNvSpPr txBox="1">
            <a:spLocks noGrp="1"/>
          </p:cNvSpPr>
          <p:nvPr>
            <p:ph type="subTitle" idx="7"/>
          </p:nvPr>
        </p:nvSpPr>
        <p:spPr>
          <a:xfrm>
            <a:off x="720929" y="1220437"/>
            <a:ext cx="22068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86" name="Google Shape;286;p27"/>
          <p:cNvSpPr txBox="1">
            <a:spLocks noGrp="1"/>
          </p:cNvSpPr>
          <p:nvPr>
            <p:ph type="subTitle" idx="8"/>
          </p:nvPr>
        </p:nvSpPr>
        <p:spPr>
          <a:xfrm>
            <a:off x="3468551" y="1220437"/>
            <a:ext cx="22068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87" name="Google Shape;287;p27"/>
          <p:cNvSpPr txBox="1">
            <a:spLocks noGrp="1"/>
          </p:cNvSpPr>
          <p:nvPr>
            <p:ph type="subTitle" idx="9"/>
          </p:nvPr>
        </p:nvSpPr>
        <p:spPr>
          <a:xfrm>
            <a:off x="6216173" y="1220437"/>
            <a:ext cx="22068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88" name="Google Shape;288;p27"/>
          <p:cNvSpPr txBox="1">
            <a:spLocks noGrp="1"/>
          </p:cNvSpPr>
          <p:nvPr>
            <p:ph type="subTitle" idx="13"/>
          </p:nvPr>
        </p:nvSpPr>
        <p:spPr>
          <a:xfrm>
            <a:off x="720929" y="3010600"/>
            <a:ext cx="22068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subTitle" idx="14"/>
          </p:nvPr>
        </p:nvSpPr>
        <p:spPr>
          <a:xfrm>
            <a:off x="3468551" y="3010600"/>
            <a:ext cx="22068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0" name="Google Shape;290;p27"/>
          <p:cNvSpPr txBox="1">
            <a:spLocks noGrp="1"/>
          </p:cNvSpPr>
          <p:nvPr>
            <p:ph type="subTitle" idx="15"/>
          </p:nvPr>
        </p:nvSpPr>
        <p:spPr>
          <a:xfrm>
            <a:off x="6216173" y="3010600"/>
            <a:ext cx="22068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1" name="Google Shape;291;p27"/>
          <p:cNvSpPr/>
          <p:nvPr/>
        </p:nvSpPr>
        <p:spPr>
          <a:xfrm rot="10800000">
            <a:off x="5996847" y="4748587"/>
            <a:ext cx="323117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2" name="Google Shape;292;p27"/>
          <p:cNvSpPr/>
          <p:nvPr/>
        </p:nvSpPr>
        <p:spPr>
          <a:xfrm rot="-2068928">
            <a:off x="353419" y="3291210"/>
            <a:ext cx="133350" cy="527050"/>
          </a:xfrm>
          <a:custGeom>
            <a:avLst/>
            <a:gdLst/>
            <a:ahLst/>
            <a:cxnLst/>
            <a:rect l="l" t="t" r="r" b="b"/>
            <a:pathLst>
              <a:path w="51" h="203" extrusionOk="0">
                <a:moveTo>
                  <a:pt x="34" y="195"/>
                </a:moveTo>
                <a:cubicBezTo>
                  <a:pt x="34" y="196"/>
                  <a:pt x="33" y="197"/>
                  <a:pt x="33" y="198"/>
                </a:cubicBezTo>
                <a:cubicBezTo>
                  <a:pt x="32" y="199"/>
                  <a:pt x="31" y="199"/>
                  <a:pt x="30" y="199"/>
                </a:cubicBezTo>
                <a:cubicBezTo>
                  <a:pt x="29" y="200"/>
                  <a:pt x="28" y="200"/>
                  <a:pt x="28" y="200"/>
                </a:cubicBezTo>
                <a:cubicBezTo>
                  <a:pt x="27" y="200"/>
                  <a:pt x="26" y="201"/>
                  <a:pt x="25" y="201"/>
                </a:cubicBezTo>
                <a:cubicBezTo>
                  <a:pt x="22" y="202"/>
                  <a:pt x="21" y="202"/>
                  <a:pt x="20" y="201"/>
                </a:cubicBezTo>
                <a:cubicBezTo>
                  <a:pt x="20" y="201"/>
                  <a:pt x="19" y="200"/>
                  <a:pt x="17" y="199"/>
                </a:cubicBezTo>
                <a:cubicBezTo>
                  <a:pt x="16" y="198"/>
                  <a:pt x="15" y="197"/>
                  <a:pt x="14" y="197"/>
                </a:cubicBezTo>
                <a:cubicBezTo>
                  <a:pt x="14" y="197"/>
                  <a:pt x="13" y="197"/>
                  <a:pt x="13" y="196"/>
                </a:cubicBezTo>
                <a:cubicBezTo>
                  <a:pt x="12" y="195"/>
                  <a:pt x="11" y="193"/>
                  <a:pt x="10" y="192"/>
                </a:cubicBezTo>
                <a:cubicBezTo>
                  <a:pt x="9" y="191"/>
                  <a:pt x="9" y="190"/>
                  <a:pt x="8" y="189"/>
                </a:cubicBezTo>
                <a:cubicBezTo>
                  <a:pt x="7" y="188"/>
                  <a:pt x="7" y="187"/>
                  <a:pt x="6" y="186"/>
                </a:cubicBezTo>
                <a:cubicBezTo>
                  <a:pt x="5" y="186"/>
                  <a:pt x="4" y="185"/>
                  <a:pt x="3" y="185"/>
                </a:cubicBezTo>
                <a:cubicBezTo>
                  <a:pt x="2" y="184"/>
                  <a:pt x="1" y="182"/>
                  <a:pt x="1" y="180"/>
                </a:cubicBezTo>
                <a:cubicBezTo>
                  <a:pt x="1" y="178"/>
                  <a:pt x="1" y="176"/>
                  <a:pt x="0" y="175"/>
                </a:cubicBezTo>
                <a:cubicBezTo>
                  <a:pt x="0" y="173"/>
                  <a:pt x="0" y="172"/>
                  <a:pt x="2" y="171"/>
                </a:cubicBezTo>
                <a:cubicBezTo>
                  <a:pt x="1" y="170"/>
                  <a:pt x="1" y="170"/>
                  <a:pt x="2" y="169"/>
                </a:cubicBezTo>
                <a:cubicBezTo>
                  <a:pt x="2" y="169"/>
                  <a:pt x="3" y="169"/>
                  <a:pt x="3" y="168"/>
                </a:cubicBezTo>
                <a:cubicBezTo>
                  <a:pt x="3" y="167"/>
                  <a:pt x="3" y="166"/>
                  <a:pt x="3" y="165"/>
                </a:cubicBezTo>
                <a:cubicBezTo>
                  <a:pt x="4" y="163"/>
                  <a:pt x="4" y="163"/>
                  <a:pt x="4" y="162"/>
                </a:cubicBezTo>
                <a:cubicBezTo>
                  <a:pt x="4" y="160"/>
                  <a:pt x="4" y="159"/>
                  <a:pt x="5" y="158"/>
                </a:cubicBezTo>
                <a:cubicBezTo>
                  <a:pt x="5" y="157"/>
                  <a:pt x="5" y="156"/>
                  <a:pt x="5" y="155"/>
                </a:cubicBezTo>
                <a:cubicBezTo>
                  <a:pt x="6" y="153"/>
                  <a:pt x="6" y="152"/>
                  <a:pt x="6" y="151"/>
                </a:cubicBezTo>
                <a:cubicBezTo>
                  <a:pt x="6" y="150"/>
                  <a:pt x="6" y="148"/>
                  <a:pt x="7" y="146"/>
                </a:cubicBezTo>
                <a:cubicBezTo>
                  <a:pt x="7" y="144"/>
                  <a:pt x="7" y="142"/>
                  <a:pt x="8" y="141"/>
                </a:cubicBezTo>
                <a:cubicBezTo>
                  <a:pt x="8" y="140"/>
                  <a:pt x="8" y="139"/>
                  <a:pt x="8" y="138"/>
                </a:cubicBezTo>
                <a:cubicBezTo>
                  <a:pt x="7" y="137"/>
                  <a:pt x="8" y="137"/>
                  <a:pt x="9" y="136"/>
                </a:cubicBezTo>
                <a:cubicBezTo>
                  <a:pt x="9" y="135"/>
                  <a:pt x="9" y="133"/>
                  <a:pt x="9" y="132"/>
                </a:cubicBezTo>
                <a:cubicBezTo>
                  <a:pt x="9" y="131"/>
                  <a:pt x="9" y="130"/>
                  <a:pt x="9" y="128"/>
                </a:cubicBezTo>
                <a:cubicBezTo>
                  <a:pt x="9" y="127"/>
                  <a:pt x="9" y="126"/>
                  <a:pt x="10" y="125"/>
                </a:cubicBezTo>
                <a:cubicBezTo>
                  <a:pt x="9" y="125"/>
                  <a:pt x="9" y="124"/>
                  <a:pt x="10" y="123"/>
                </a:cubicBezTo>
                <a:cubicBezTo>
                  <a:pt x="10" y="123"/>
                  <a:pt x="10" y="122"/>
                  <a:pt x="10" y="122"/>
                </a:cubicBezTo>
                <a:cubicBezTo>
                  <a:pt x="11" y="119"/>
                  <a:pt x="11" y="116"/>
                  <a:pt x="11" y="113"/>
                </a:cubicBezTo>
                <a:cubicBezTo>
                  <a:pt x="11" y="111"/>
                  <a:pt x="11" y="109"/>
                  <a:pt x="12" y="106"/>
                </a:cubicBezTo>
                <a:cubicBezTo>
                  <a:pt x="12" y="104"/>
                  <a:pt x="12" y="102"/>
                  <a:pt x="13" y="101"/>
                </a:cubicBezTo>
                <a:cubicBezTo>
                  <a:pt x="13" y="100"/>
                  <a:pt x="13" y="98"/>
                  <a:pt x="13" y="97"/>
                </a:cubicBezTo>
                <a:cubicBezTo>
                  <a:pt x="13" y="96"/>
                  <a:pt x="13" y="95"/>
                  <a:pt x="13" y="94"/>
                </a:cubicBezTo>
                <a:cubicBezTo>
                  <a:pt x="13" y="93"/>
                  <a:pt x="13" y="91"/>
                  <a:pt x="14" y="90"/>
                </a:cubicBezTo>
                <a:cubicBezTo>
                  <a:pt x="14" y="89"/>
                  <a:pt x="15" y="89"/>
                  <a:pt x="15" y="88"/>
                </a:cubicBezTo>
                <a:cubicBezTo>
                  <a:pt x="15" y="87"/>
                  <a:pt x="15" y="86"/>
                  <a:pt x="15" y="85"/>
                </a:cubicBezTo>
                <a:cubicBezTo>
                  <a:pt x="16" y="85"/>
                  <a:pt x="16" y="84"/>
                  <a:pt x="16" y="84"/>
                </a:cubicBezTo>
                <a:cubicBezTo>
                  <a:pt x="16" y="83"/>
                  <a:pt x="17" y="83"/>
                  <a:pt x="17" y="82"/>
                </a:cubicBezTo>
                <a:cubicBezTo>
                  <a:pt x="17" y="81"/>
                  <a:pt x="17" y="80"/>
                  <a:pt x="17" y="78"/>
                </a:cubicBezTo>
                <a:cubicBezTo>
                  <a:pt x="17" y="76"/>
                  <a:pt x="18" y="75"/>
                  <a:pt x="18" y="74"/>
                </a:cubicBezTo>
                <a:cubicBezTo>
                  <a:pt x="18" y="72"/>
                  <a:pt x="18" y="70"/>
                  <a:pt x="18" y="68"/>
                </a:cubicBezTo>
                <a:cubicBezTo>
                  <a:pt x="18" y="65"/>
                  <a:pt x="19" y="63"/>
                  <a:pt x="19" y="61"/>
                </a:cubicBezTo>
                <a:cubicBezTo>
                  <a:pt x="19" y="59"/>
                  <a:pt x="19" y="58"/>
                  <a:pt x="20" y="56"/>
                </a:cubicBezTo>
                <a:cubicBezTo>
                  <a:pt x="21" y="54"/>
                  <a:pt x="21" y="52"/>
                  <a:pt x="21" y="50"/>
                </a:cubicBezTo>
                <a:cubicBezTo>
                  <a:pt x="21" y="49"/>
                  <a:pt x="21" y="49"/>
                  <a:pt x="21" y="48"/>
                </a:cubicBezTo>
                <a:cubicBezTo>
                  <a:pt x="21" y="47"/>
                  <a:pt x="20" y="46"/>
                  <a:pt x="19" y="45"/>
                </a:cubicBezTo>
                <a:cubicBezTo>
                  <a:pt x="18" y="46"/>
                  <a:pt x="17" y="46"/>
                  <a:pt x="16" y="47"/>
                </a:cubicBezTo>
                <a:cubicBezTo>
                  <a:pt x="16" y="48"/>
                  <a:pt x="15" y="49"/>
                  <a:pt x="14" y="50"/>
                </a:cubicBezTo>
                <a:cubicBezTo>
                  <a:pt x="13" y="51"/>
                  <a:pt x="12" y="52"/>
                  <a:pt x="11" y="53"/>
                </a:cubicBezTo>
                <a:cubicBezTo>
                  <a:pt x="10" y="54"/>
                  <a:pt x="9" y="54"/>
                  <a:pt x="7" y="54"/>
                </a:cubicBezTo>
                <a:cubicBezTo>
                  <a:pt x="5" y="53"/>
                  <a:pt x="4" y="52"/>
                  <a:pt x="3" y="51"/>
                </a:cubicBezTo>
                <a:cubicBezTo>
                  <a:pt x="2" y="50"/>
                  <a:pt x="2" y="49"/>
                  <a:pt x="1" y="48"/>
                </a:cubicBezTo>
                <a:cubicBezTo>
                  <a:pt x="0" y="47"/>
                  <a:pt x="0" y="46"/>
                  <a:pt x="0" y="44"/>
                </a:cubicBezTo>
                <a:cubicBezTo>
                  <a:pt x="0" y="43"/>
                  <a:pt x="0" y="42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1" y="37"/>
                  <a:pt x="1" y="34"/>
                  <a:pt x="2" y="32"/>
                </a:cubicBezTo>
                <a:cubicBezTo>
                  <a:pt x="2" y="29"/>
                  <a:pt x="4" y="26"/>
                  <a:pt x="7" y="25"/>
                </a:cubicBezTo>
                <a:cubicBezTo>
                  <a:pt x="8" y="24"/>
                  <a:pt x="9" y="23"/>
                  <a:pt x="9" y="22"/>
                </a:cubicBezTo>
                <a:cubicBezTo>
                  <a:pt x="11" y="19"/>
                  <a:pt x="12" y="18"/>
                  <a:pt x="13" y="17"/>
                </a:cubicBezTo>
                <a:cubicBezTo>
                  <a:pt x="13" y="17"/>
                  <a:pt x="14" y="16"/>
                  <a:pt x="14" y="15"/>
                </a:cubicBezTo>
                <a:cubicBezTo>
                  <a:pt x="16" y="13"/>
                  <a:pt x="17" y="12"/>
                  <a:pt x="17" y="12"/>
                </a:cubicBezTo>
                <a:cubicBezTo>
                  <a:pt x="18" y="12"/>
                  <a:pt x="18" y="11"/>
                  <a:pt x="18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9" y="8"/>
                  <a:pt x="20" y="8"/>
                  <a:pt x="21" y="7"/>
                </a:cubicBezTo>
                <a:cubicBezTo>
                  <a:pt x="20" y="6"/>
                  <a:pt x="21" y="5"/>
                  <a:pt x="21" y="4"/>
                </a:cubicBezTo>
                <a:cubicBezTo>
                  <a:pt x="22" y="3"/>
                  <a:pt x="23" y="2"/>
                  <a:pt x="23" y="2"/>
                </a:cubicBezTo>
                <a:cubicBezTo>
                  <a:pt x="24" y="1"/>
                  <a:pt x="24" y="1"/>
                  <a:pt x="25" y="1"/>
                </a:cubicBezTo>
                <a:cubicBezTo>
                  <a:pt x="25" y="0"/>
                  <a:pt x="26" y="0"/>
                  <a:pt x="27" y="0"/>
                </a:cubicBezTo>
                <a:cubicBezTo>
                  <a:pt x="27" y="1"/>
                  <a:pt x="28" y="1"/>
                  <a:pt x="29" y="1"/>
                </a:cubicBezTo>
                <a:cubicBezTo>
                  <a:pt x="30" y="2"/>
                  <a:pt x="30" y="2"/>
                  <a:pt x="32" y="2"/>
                </a:cubicBezTo>
                <a:cubicBezTo>
                  <a:pt x="33" y="3"/>
                  <a:pt x="34" y="4"/>
                  <a:pt x="36" y="4"/>
                </a:cubicBezTo>
                <a:cubicBezTo>
                  <a:pt x="37" y="5"/>
                  <a:pt x="39" y="7"/>
                  <a:pt x="40" y="8"/>
                </a:cubicBezTo>
                <a:cubicBezTo>
                  <a:pt x="42" y="9"/>
                  <a:pt x="43" y="11"/>
                  <a:pt x="44" y="12"/>
                </a:cubicBezTo>
                <a:cubicBezTo>
                  <a:pt x="45" y="14"/>
                  <a:pt x="46" y="16"/>
                  <a:pt x="47" y="17"/>
                </a:cubicBezTo>
                <a:cubicBezTo>
                  <a:pt x="48" y="19"/>
                  <a:pt x="48" y="22"/>
                  <a:pt x="47" y="24"/>
                </a:cubicBezTo>
                <a:cubicBezTo>
                  <a:pt x="48" y="25"/>
                  <a:pt x="48" y="26"/>
                  <a:pt x="48" y="27"/>
                </a:cubicBezTo>
                <a:cubicBezTo>
                  <a:pt x="47" y="29"/>
                  <a:pt x="48" y="30"/>
                  <a:pt x="48" y="31"/>
                </a:cubicBezTo>
                <a:cubicBezTo>
                  <a:pt x="48" y="32"/>
                  <a:pt x="47" y="33"/>
                  <a:pt x="47" y="34"/>
                </a:cubicBezTo>
                <a:cubicBezTo>
                  <a:pt x="47" y="35"/>
                  <a:pt x="46" y="37"/>
                  <a:pt x="46" y="38"/>
                </a:cubicBezTo>
                <a:cubicBezTo>
                  <a:pt x="46" y="38"/>
                  <a:pt x="45" y="39"/>
                  <a:pt x="46" y="40"/>
                </a:cubicBezTo>
                <a:cubicBezTo>
                  <a:pt x="46" y="41"/>
                  <a:pt x="45" y="42"/>
                  <a:pt x="45" y="43"/>
                </a:cubicBezTo>
                <a:cubicBezTo>
                  <a:pt x="45" y="43"/>
                  <a:pt x="45" y="44"/>
                  <a:pt x="45" y="45"/>
                </a:cubicBezTo>
                <a:cubicBezTo>
                  <a:pt x="45" y="46"/>
                  <a:pt x="45" y="47"/>
                  <a:pt x="44" y="48"/>
                </a:cubicBezTo>
                <a:cubicBezTo>
                  <a:pt x="45" y="49"/>
                  <a:pt x="45" y="50"/>
                  <a:pt x="44" y="51"/>
                </a:cubicBezTo>
                <a:cubicBezTo>
                  <a:pt x="44" y="51"/>
                  <a:pt x="44" y="52"/>
                  <a:pt x="44" y="53"/>
                </a:cubicBezTo>
                <a:cubicBezTo>
                  <a:pt x="43" y="55"/>
                  <a:pt x="42" y="58"/>
                  <a:pt x="42" y="61"/>
                </a:cubicBezTo>
                <a:cubicBezTo>
                  <a:pt x="42" y="65"/>
                  <a:pt x="41" y="68"/>
                  <a:pt x="40" y="70"/>
                </a:cubicBezTo>
                <a:cubicBezTo>
                  <a:pt x="40" y="71"/>
                  <a:pt x="40" y="72"/>
                  <a:pt x="40" y="74"/>
                </a:cubicBezTo>
                <a:cubicBezTo>
                  <a:pt x="40" y="75"/>
                  <a:pt x="40" y="77"/>
                  <a:pt x="40" y="78"/>
                </a:cubicBezTo>
                <a:cubicBezTo>
                  <a:pt x="40" y="80"/>
                  <a:pt x="40" y="81"/>
                  <a:pt x="39" y="82"/>
                </a:cubicBezTo>
                <a:cubicBezTo>
                  <a:pt x="39" y="83"/>
                  <a:pt x="38" y="84"/>
                  <a:pt x="38" y="85"/>
                </a:cubicBezTo>
                <a:cubicBezTo>
                  <a:pt x="37" y="87"/>
                  <a:pt x="37" y="88"/>
                  <a:pt x="37" y="88"/>
                </a:cubicBezTo>
                <a:cubicBezTo>
                  <a:pt x="37" y="89"/>
                  <a:pt x="37" y="89"/>
                  <a:pt x="36" y="90"/>
                </a:cubicBezTo>
                <a:cubicBezTo>
                  <a:pt x="36" y="91"/>
                  <a:pt x="36" y="92"/>
                  <a:pt x="36" y="93"/>
                </a:cubicBezTo>
                <a:cubicBezTo>
                  <a:pt x="35" y="95"/>
                  <a:pt x="35" y="96"/>
                  <a:pt x="35" y="97"/>
                </a:cubicBezTo>
                <a:cubicBezTo>
                  <a:pt x="36" y="98"/>
                  <a:pt x="36" y="99"/>
                  <a:pt x="36" y="99"/>
                </a:cubicBezTo>
                <a:cubicBezTo>
                  <a:pt x="36" y="100"/>
                  <a:pt x="36" y="101"/>
                  <a:pt x="36" y="102"/>
                </a:cubicBezTo>
                <a:cubicBezTo>
                  <a:pt x="36" y="104"/>
                  <a:pt x="36" y="105"/>
                  <a:pt x="36" y="107"/>
                </a:cubicBezTo>
                <a:cubicBezTo>
                  <a:pt x="35" y="108"/>
                  <a:pt x="35" y="110"/>
                  <a:pt x="35" y="111"/>
                </a:cubicBezTo>
                <a:cubicBezTo>
                  <a:pt x="35" y="112"/>
                  <a:pt x="35" y="112"/>
                  <a:pt x="36" y="113"/>
                </a:cubicBezTo>
                <a:cubicBezTo>
                  <a:pt x="36" y="113"/>
                  <a:pt x="36" y="114"/>
                  <a:pt x="36" y="115"/>
                </a:cubicBezTo>
                <a:cubicBezTo>
                  <a:pt x="36" y="118"/>
                  <a:pt x="36" y="120"/>
                  <a:pt x="37" y="122"/>
                </a:cubicBezTo>
                <a:cubicBezTo>
                  <a:pt x="37" y="124"/>
                  <a:pt x="37" y="126"/>
                  <a:pt x="38" y="129"/>
                </a:cubicBezTo>
                <a:cubicBezTo>
                  <a:pt x="37" y="131"/>
                  <a:pt x="37" y="133"/>
                  <a:pt x="37" y="134"/>
                </a:cubicBezTo>
                <a:cubicBezTo>
                  <a:pt x="37" y="136"/>
                  <a:pt x="37" y="137"/>
                  <a:pt x="38" y="138"/>
                </a:cubicBezTo>
                <a:cubicBezTo>
                  <a:pt x="37" y="139"/>
                  <a:pt x="37" y="141"/>
                  <a:pt x="36" y="142"/>
                </a:cubicBezTo>
                <a:cubicBezTo>
                  <a:pt x="35" y="143"/>
                  <a:pt x="34" y="144"/>
                  <a:pt x="34" y="145"/>
                </a:cubicBezTo>
                <a:cubicBezTo>
                  <a:pt x="33" y="148"/>
                  <a:pt x="33" y="151"/>
                  <a:pt x="34" y="152"/>
                </a:cubicBezTo>
                <a:cubicBezTo>
                  <a:pt x="35" y="153"/>
                  <a:pt x="35" y="154"/>
                  <a:pt x="36" y="154"/>
                </a:cubicBezTo>
                <a:cubicBezTo>
                  <a:pt x="36" y="155"/>
                  <a:pt x="36" y="155"/>
                  <a:pt x="36" y="156"/>
                </a:cubicBezTo>
                <a:cubicBezTo>
                  <a:pt x="37" y="157"/>
                  <a:pt x="37" y="157"/>
                  <a:pt x="37" y="158"/>
                </a:cubicBezTo>
                <a:cubicBezTo>
                  <a:pt x="37" y="158"/>
                  <a:pt x="37" y="159"/>
                  <a:pt x="37" y="160"/>
                </a:cubicBezTo>
                <a:cubicBezTo>
                  <a:pt x="37" y="160"/>
                  <a:pt x="37" y="161"/>
                  <a:pt x="37" y="162"/>
                </a:cubicBezTo>
                <a:cubicBezTo>
                  <a:pt x="36" y="162"/>
                  <a:pt x="36" y="163"/>
                  <a:pt x="36" y="163"/>
                </a:cubicBezTo>
                <a:cubicBezTo>
                  <a:pt x="36" y="165"/>
                  <a:pt x="36" y="166"/>
                  <a:pt x="37" y="166"/>
                </a:cubicBezTo>
                <a:cubicBezTo>
                  <a:pt x="38" y="167"/>
                  <a:pt x="38" y="168"/>
                  <a:pt x="38" y="169"/>
                </a:cubicBezTo>
                <a:cubicBezTo>
                  <a:pt x="38" y="170"/>
                  <a:pt x="38" y="171"/>
                  <a:pt x="38" y="172"/>
                </a:cubicBezTo>
                <a:cubicBezTo>
                  <a:pt x="37" y="172"/>
                  <a:pt x="37" y="173"/>
                  <a:pt x="37" y="174"/>
                </a:cubicBezTo>
                <a:cubicBezTo>
                  <a:pt x="38" y="176"/>
                  <a:pt x="38" y="178"/>
                  <a:pt x="38" y="180"/>
                </a:cubicBezTo>
                <a:cubicBezTo>
                  <a:pt x="38" y="182"/>
                  <a:pt x="39" y="183"/>
                  <a:pt x="40" y="185"/>
                </a:cubicBezTo>
                <a:cubicBezTo>
                  <a:pt x="40" y="185"/>
                  <a:pt x="40" y="186"/>
                  <a:pt x="40" y="186"/>
                </a:cubicBezTo>
                <a:cubicBezTo>
                  <a:pt x="40" y="187"/>
                  <a:pt x="40" y="188"/>
                  <a:pt x="40" y="188"/>
                </a:cubicBezTo>
                <a:cubicBezTo>
                  <a:pt x="39" y="190"/>
                  <a:pt x="39" y="191"/>
                  <a:pt x="38" y="192"/>
                </a:cubicBezTo>
                <a:cubicBezTo>
                  <a:pt x="37" y="193"/>
                  <a:pt x="36" y="194"/>
                  <a:pt x="35" y="194"/>
                </a:cubicBezTo>
                <a:lnTo>
                  <a:pt x="34" y="195"/>
                </a:lnTo>
                <a:close/>
                <a:moveTo>
                  <a:pt x="5" y="89"/>
                </a:moveTo>
                <a:cubicBezTo>
                  <a:pt x="4" y="89"/>
                  <a:pt x="3" y="88"/>
                  <a:pt x="2" y="88"/>
                </a:cubicBezTo>
                <a:cubicBezTo>
                  <a:pt x="1" y="87"/>
                  <a:pt x="1" y="86"/>
                  <a:pt x="1" y="85"/>
                </a:cubicBezTo>
                <a:cubicBezTo>
                  <a:pt x="1" y="84"/>
                  <a:pt x="1" y="84"/>
                  <a:pt x="2" y="83"/>
                </a:cubicBezTo>
                <a:cubicBezTo>
                  <a:pt x="3" y="82"/>
                  <a:pt x="4" y="82"/>
                  <a:pt x="4" y="82"/>
                </a:cubicBezTo>
                <a:cubicBezTo>
                  <a:pt x="6" y="83"/>
                  <a:pt x="6" y="84"/>
                  <a:pt x="7" y="85"/>
                </a:cubicBezTo>
                <a:cubicBezTo>
                  <a:pt x="7" y="87"/>
                  <a:pt x="6" y="88"/>
                  <a:pt x="5" y="89"/>
                </a:cubicBezTo>
                <a:close/>
                <a:moveTo>
                  <a:pt x="4" y="76"/>
                </a:moveTo>
                <a:cubicBezTo>
                  <a:pt x="3" y="76"/>
                  <a:pt x="2" y="75"/>
                  <a:pt x="2" y="74"/>
                </a:cubicBezTo>
                <a:cubicBezTo>
                  <a:pt x="1" y="74"/>
                  <a:pt x="1" y="73"/>
                  <a:pt x="2" y="72"/>
                </a:cubicBezTo>
                <a:cubicBezTo>
                  <a:pt x="2" y="71"/>
                  <a:pt x="2" y="70"/>
                  <a:pt x="2" y="69"/>
                </a:cubicBezTo>
                <a:cubicBezTo>
                  <a:pt x="3" y="67"/>
                  <a:pt x="3" y="67"/>
                  <a:pt x="3" y="66"/>
                </a:cubicBezTo>
                <a:cubicBezTo>
                  <a:pt x="6" y="65"/>
                  <a:pt x="7" y="65"/>
                  <a:pt x="7" y="65"/>
                </a:cubicBezTo>
                <a:cubicBezTo>
                  <a:pt x="8" y="66"/>
                  <a:pt x="8" y="66"/>
                  <a:pt x="9" y="66"/>
                </a:cubicBezTo>
                <a:cubicBezTo>
                  <a:pt x="11" y="68"/>
                  <a:pt x="11" y="70"/>
                  <a:pt x="10" y="72"/>
                </a:cubicBezTo>
                <a:cubicBezTo>
                  <a:pt x="9" y="75"/>
                  <a:pt x="7" y="76"/>
                  <a:pt x="4" y="76"/>
                </a:cubicBezTo>
                <a:close/>
                <a:moveTo>
                  <a:pt x="41" y="202"/>
                </a:moveTo>
                <a:cubicBezTo>
                  <a:pt x="40" y="199"/>
                  <a:pt x="40" y="196"/>
                  <a:pt x="41" y="194"/>
                </a:cubicBezTo>
                <a:cubicBezTo>
                  <a:pt x="42" y="192"/>
                  <a:pt x="43" y="191"/>
                  <a:pt x="45" y="191"/>
                </a:cubicBezTo>
                <a:cubicBezTo>
                  <a:pt x="45" y="191"/>
                  <a:pt x="45" y="191"/>
                  <a:pt x="46" y="191"/>
                </a:cubicBezTo>
                <a:cubicBezTo>
                  <a:pt x="47" y="191"/>
                  <a:pt x="48" y="191"/>
                  <a:pt x="48" y="192"/>
                </a:cubicBezTo>
                <a:cubicBezTo>
                  <a:pt x="50" y="192"/>
                  <a:pt x="51" y="193"/>
                  <a:pt x="51" y="196"/>
                </a:cubicBezTo>
                <a:cubicBezTo>
                  <a:pt x="51" y="198"/>
                  <a:pt x="50" y="200"/>
                  <a:pt x="49" y="202"/>
                </a:cubicBezTo>
                <a:cubicBezTo>
                  <a:pt x="48" y="202"/>
                  <a:pt x="48" y="203"/>
                  <a:pt x="47" y="203"/>
                </a:cubicBezTo>
                <a:cubicBezTo>
                  <a:pt x="47" y="203"/>
                  <a:pt x="46" y="203"/>
                  <a:pt x="45" y="203"/>
                </a:cubicBezTo>
                <a:cubicBezTo>
                  <a:pt x="44" y="203"/>
                  <a:pt x="43" y="203"/>
                  <a:pt x="43" y="203"/>
                </a:cubicBezTo>
                <a:cubicBezTo>
                  <a:pt x="42" y="202"/>
                  <a:pt x="42" y="202"/>
                  <a:pt x="41" y="2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8575" dir="228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3" name="Google Shape;293;p27"/>
          <p:cNvSpPr/>
          <p:nvPr/>
        </p:nvSpPr>
        <p:spPr>
          <a:xfrm rot="810311">
            <a:off x="8739672" y="702153"/>
            <a:ext cx="269170" cy="495384"/>
          </a:xfrm>
          <a:custGeom>
            <a:avLst/>
            <a:gdLst/>
            <a:ahLst/>
            <a:cxnLst/>
            <a:rect l="l" t="t" r="r" b="b"/>
            <a:pathLst>
              <a:path w="115" h="212" extrusionOk="0">
                <a:moveTo>
                  <a:pt x="19" y="110"/>
                </a:moveTo>
                <a:cubicBezTo>
                  <a:pt x="18" y="110"/>
                  <a:pt x="18" y="109"/>
                  <a:pt x="18" y="109"/>
                </a:cubicBezTo>
                <a:cubicBezTo>
                  <a:pt x="17" y="108"/>
                  <a:pt x="17" y="107"/>
                  <a:pt x="17" y="107"/>
                </a:cubicBezTo>
                <a:cubicBezTo>
                  <a:pt x="17" y="107"/>
                  <a:pt x="16" y="106"/>
                  <a:pt x="16" y="106"/>
                </a:cubicBezTo>
                <a:cubicBezTo>
                  <a:pt x="16" y="105"/>
                  <a:pt x="15" y="104"/>
                  <a:pt x="16" y="104"/>
                </a:cubicBezTo>
                <a:cubicBezTo>
                  <a:pt x="15" y="103"/>
                  <a:pt x="15" y="102"/>
                  <a:pt x="14" y="100"/>
                </a:cubicBezTo>
                <a:cubicBezTo>
                  <a:pt x="14" y="99"/>
                  <a:pt x="14" y="98"/>
                  <a:pt x="14" y="98"/>
                </a:cubicBezTo>
                <a:cubicBezTo>
                  <a:pt x="14" y="97"/>
                  <a:pt x="14" y="97"/>
                  <a:pt x="14" y="96"/>
                </a:cubicBezTo>
                <a:cubicBezTo>
                  <a:pt x="13" y="95"/>
                  <a:pt x="12" y="93"/>
                  <a:pt x="13" y="91"/>
                </a:cubicBezTo>
                <a:cubicBezTo>
                  <a:pt x="13" y="89"/>
                  <a:pt x="13" y="88"/>
                  <a:pt x="12" y="86"/>
                </a:cubicBezTo>
                <a:cubicBezTo>
                  <a:pt x="13" y="85"/>
                  <a:pt x="13" y="83"/>
                  <a:pt x="13" y="82"/>
                </a:cubicBezTo>
                <a:cubicBezTo>
                  <a:pt x="13" y="80"/>
                  <a:pt x="13" y="79"/>
                  <a:pt x="15" y="78"/>
                </a:cubicBezTo>
                <a:cubicBezTo>
                  <a:pt x="15" y="77"/>
                  <a:pt x="15" y="76"/>
                  <a:pt x="16" y="74"/>
                </a:cubicBezTo>
                <a:cubicBezTo>
                  <a:pt x="17" y="73"/>
                  <a:pt x="17" y="71"/>
                  <a:pt x="16" y="70"/>
                </a:cubicBezTo>
                <a:cubicBezTo>
                  <a:pt x="15" y="68"/>
                  <a:pt x="13" y="66"/>
                  <a:pt x="12" y="65"/>
                </a:cubicBezTo>
                <a:cubicBezTo>
                  <a:pt x="12" y="62"/>
                  <a:pt x="12" y="59"/>
                  <a:pt x="12" y="58"/>
                </a:cubicBezTo>
                <a:cubicBezTo>
                  <a:pt x="12" y="56"/>
                  <a:pt x="12" y="55"/>
                  <a:pt x="12" y="53"/>
                </a:cubicBezTo>
                <a:cubicBezTo>
                  <a:pt x="12" y="52"/>
                  <a:pt x="12" y="51"/>
                  <a:pt x="11" y="51"/>
                </a:cubicBezTo>
                <a:cubicBezTo>
                  <a:pt x="11" y="50"/>
                  <a:pt x="11" y="49"/>
                  <a:pt x="12" y="49"/>
                </a:cubicBezTo>
                <a:cubicBezTo>
                  <a:pt x="11" y="48"/>
                  <a:pt x="11" y="47"/>
                  <a:pt x="11" y="45"/>
                </a:cubicBezTo>
                <a:cubicBezTo>
                  <a:pt x="12" y="44"/>
                  <a:pt x="12" y="43"/>
                  <a:pt x="12" y="42"/>
                </a:cubicBezTo>
                <a:cubicBezTo>
                  <a:pt x="11" y="42"/>
                  <a:pt x="11" y="41"/>
                  <a:pt x="11" y="40"/>
                </a:cubicBezTo>
                <a:cubicBezTo>
                  <a:pt x="11" y="40"/>
                  <a:pt x="11" y="39"/>
                  <a:pt x="12" y="39"/>
                </a:cubicBezTo>
                <a:cubicBezTo>
                  <a:pt x="11" y="38"/>
                  <a:pt x="11" y="38"/>
                  <a:pt x="11" y="37"/>
                </a:cubicBezTo>
                <a:cubicBezTo>
                  <a:pt x="11" y="36"/>
                  <a:pt x="11" y="36"/>
                  <a:pt x="11" y="35"/>
                </a:cubicBezTo>
                <a:cubicBezTo>
                  <a:pt x="11" y="35"/>
                  <a:pt x="11" y="34"/>
                  <a:pt x="11" y="34"/>
                </a:cubicBezTo>
                <a:cubicBezTo>
                  <a:pt x="11" y="33"/>
                  <a:pt x="11" y="33"/>
                  <a:pt x="11" y="32"/>
                </a:cubicBezTo>
                <a:cubicBezTo>
                  <a:pt x="11" y="31"/>
                  <a:pt x="11" y="30"/>
                  <a:pt x="11" y="29"/>
                </a:cubicBezTo>
                <a:cubicBezTo>
                  <a:pt x="11" y="28"/>
                  <a:pt x="11" y="27"/>
                  <a:pt x="11" y="27"/>
                </a:cubicBezTo>
                <a:cubicBezTo>
                  <a:pt x="11" y="25"/>
                  <a:pt x="11" y="25"/>
                  <a:pt x="11" y="24"/>
                </a:cubicBezTo>
                <a:cubicBezTo>
                  <a:pt x="11" y="23"/>
                  <a:pt x="10" y="22"/>
                  <a:pt x="10" y="21"/>
                </a:cubicBezTo>
                <a:cubicBezTo>
                  <a:pt x="11" y="21"/>
                  <a:pt x="11" y="19"/>
                  <a:pt x="10" y="18"/>
                </a:cubicBezTo>
                <a:cubicBezTo>
                  <a:pt x="10" y="17"/>
                  <a:pt x="11" y="16"/>
                  <a:pt x="12" y="15"/>
                </a:cubicBezTo>
                <a:cubicBezTo>
                  <a:pt x="12" y="14"/>
                  <a:pt x="12" y="13"/>
                  <a:pt x="12" y="12"/>
                </a:cubicBezTo>
                <a:cubicBezTo>
                  <a:pt x="12" y="11"/>
                  <a:pt x="13" y="10"/>
                  <a:pt x="13" y="9"/>
                </a:cubicBezTo>
                <a:cubicBezTo>
                  <a:pt x="15" y="7"/>
                  <a:pt x="16" y="6"/>
                  <a:pt x="17" y="6"/>
                </a:cubicBezTo>
                <a:cubicBezTo>
                  <a:pt x="18" y="5"/>
                  <a:pt x="19" y="5"/>
                  <a:pt x="19" y="4"/>
                </a:cubicBezTo>
                <a:cubicBezTo>
                  <a:pt x="22" y="4"/>
                  <a:pt x="23" y="4"/>
                  <a:pt x="23" y="4"/>
                </a:cubicBezTo>
                <a:cubicBezTo>
                  <a:pt x="23" y="3"/>
                  <a:pt x="24" y="3"/>
                  <a:pt x="25" y="3"/>
                </a:cubicBezTo>
                <a:cubicBezTo>
                  <a:pt x="25" y="3"/>
                  <a:pt x="26" y="3"/>
                  <a:pt x="27" y="3"/>
                </a:cubicBezTo>
                <a:cubicBezTo>
                  <a:pt x="28" y="3"/>
                  <a:pt x="30" y="3"/>
                  <a:pt x="33" y="2"/>
                </a:cubicBezTo>
                <a:cubicBezTo>
                  <a:pt x="36" y="2"/>
                  <a:pt x="38" y="2"/>
                  <a:pt x="40" y="2"/>
                </a:cubicBezTo>
                <a:cubicBezTo>
                  <a:pt x="42" y="2"/>
                  <a:pt x="43" y="2"/>
                  <a:pt x="44" y="2"/>
                </a:cubicBezTo>
                <a:cubicBezTo>
                  <a:pt x="45" y="2"/>
                  <a:pt x="46" y="2"/>
                  <a:pt x="47" y="2"/>
                </a:cubicBezTo>
                <a:cubicBezTo>
                  <a:pt x="49" y="1"/>
                  <a:pt x="50" y="1"/>
                  <a:pt x="51" y="1"/>
                </a:cubicBezTo>
                <a:cubicBezTo>
                  <a:pt x="52" y="1"/>
                  <a:pt x="53" y="1"/>
                  <a:pt x="54" y="0"/>
                </a:cubicBezTo>
                <a:cubicBezTo>
                  <a:pt x="55" y="1"/>
                  <a:pt x="57" y="2"/>
                  <a:pt x="58" y="2"/>
                </a:cubicBezTo>
                <a:cubicBezTo>
                  <a:pt x="60" y="2"/>
                  <a:pt x="61" y="2"/>
                  <a:pt x="62" y="3"/>
                </a:cubicBezTo>
                <a:cubicBezTo>
                  <a:pt x="63" y="4"/>
                  <a:pt x="64" y="5"/>
                  <a:pt x="65" y="5"/>
                </a:cubicBezTo>
                <a:cubicBezTo>
                  <a:pt x="65" y="5"/>
                  <a:pt x="66" y="5"/>
                  <a:pt x="67" y="5"/>
                </a:cubicBezTo>
                <a:cubicBezTo>
                  <a:pt x="67" y="6"/>
                  <a:pt x="68" y="6"/>
                  <a:pt x="68" y="5"/>
                </a:cubicBezTo>
                <a:cubicBezTo>
                  <a:pt x="69" y="5"/>
                  <a:pt x="70" y="5"/>
                  <a:pt x="70" y="6"/>
                </a:cubicBezTo>
                <a:cubicBezTo>
                  <a:pt x="72" y="5"/>
                  <a:pt x="73" y="5"/>
                  <a:pt x="73" y="5"/>
                </a:cubicBezTo>
                <a:cubicBezTo>
                  <a:pt x="73" y="6"/>
                  <a:pt x="74" y="6"/>
                  <a:pt x="74" y="6"/>
                </a:cubicBezTo>
                <a:cubicBezTo>
                  <a:pt x="75" y="6"/>
                  <a:pt x="76" y="6"/>
                  <a:pt x="78" y="5"/>
                </a:cubicBezTo>
                <a:cubicBezTo>
                  <a:pt x="79" y="5"/>
                  <a:pt x="80" y="5"/>
                  <a:pt x="81" y="5"/>
                </a:cubicBezTo>
                <a:cubicBezTo>
                  <a:pt x="84" y="5"/>
                  <a:pt x="85" y="5"/>
                  <a:pt x="86" y="5"/>
                </a:cubicBezTo>
                <a:cubicBezTo>
                  <a:pt x="86" y="5"/>
                  <a:pt x="87" y="4"/>
                  <a:pt x="87" y="4"/>
                </a:cubicBezTo>
                <a:cubicBezTo>
                  <a:pt x="88" y="4"/>
                  <a:pt x="89" y="4"/>
                  <a:pt x="90" y="4"/>
                </a:cubicBezTo>
                <a:cubicBezTo>
                  <a:pt x="90" y="4"/>
                  <a:pt x="91" y="4"/>
                  <a:pt x="92" y="3"/>
                </a:cubicBezTo>
                <a:cubicBezTo>
                  <a:pt x="92" y="3"/>
                  <a:pt x="93" y="3"/>
                  <a:pt x="93" y="3"/>
                </a:cubicBezTo>
                <a:cubicBezTo>
                  <a:pt x="94" y="2"/>
                  <a:pt x="94" y="3"/>
                  <a:pt x="95" y="3"/>
                </a:cubicBezTo>
                <a:cubicBezTo>
                  <a:pt x="97" y="3"/>
                  <a:pt x="99" y="3"/>
                  <a:pt x="101" y="2"/>
                </a:cubicBezTo>
                <a:cubicBezTo>
                  <a:pt x="102" y="2"/>
                  <a:pt x="104" y="2"/>
                  <a:pt x="106" y="2"/>
                </a:cubicBezTo>
                <a:cubicBezTo>
                  <a:pt x="108" y="4"/>
                  <a:pt x="109" y="7"/>
                  <a:pt x="111" y="9"/>
                </a:cubicBezTo>
                <a:cubicBezTo>
                  <a:pt x="112" y="11"/>
                  <a:pt x="112" y="13"/>
                  <a:pt x="110" y="15"/>
                </a:cubicBezTo>
                <a:cubicBezTo>
                  <a:pt x="110" y="17"/>
                  <a:pt x="110" y="18"/>
                  <a:pt x="110" y="20"/>
                </a:cubicBezTo>
                <a:cubicBezTo>
                  <a:pt x="110" y="22"/>
                  <a:pt x="110" y="23"/>
                  <a:pt x="109" y="24"/>
                </a:cubicBezTo>
                <a:cubicBezTo>
                  <a:pt x="108" y="26"/>
                  <a:pt x="108" y="27"/>
                  <a:pt x="107" y="28"/>
                </a:cubicBezTo>
                <a:cubicBezTo>
                  <a:pt x="106" y="29"/>
                  <a:pt x="105" y="30"/>
                  <a:pt x="104" y="32"/>
                </a:cubicBezTo>
                <a:cubicBezTo>
                  <a:pt x="101" y="34"/>
                  <a:pt x="98" y="35"/>
                  <a:pt x="96" y="35"/>
                </a:cubicBezTo>
                <a:cubicBezTo>
                  <a:pt x="93" y="36"/>
                  <a:pt x="90" y="36"/>
                  <a:pt x="88" y="36"/>
                </a:cubicBezTo>
                <a:cubicBezTo>
                  <a:pt x="86" y="35"/>
                  <a:pt x="84" y="34"/>
                  <a:pt x="82" y="33"/>
                </a:cubicBezTo>
                <a:cubicBezTo>
                  <a:pt x="81" y="32"/>
                  <a:pt x="79" y="31"/>
                  <a:pt x="77" y="30"/>
                </a:cubicBezTo>
                <a:cubicBezTo>
                  <a:pt x="75" y="30"/>
                  <a:pt x="73" y="29"/>
                  <a:pt x="71" y="29"/>
                </a:cubicBezTo>
                <a:cubicBezTo>
                  <a:pt x="69" y="29"/>
                  <a:pt x="67" y="29"/>
                  <a:pt x="65" y="28"/>
                </a:cubicBezTo>
                <a:cubicBezTo>
                  <a:pt x="63" y="29"/>
                  <a:pt x="61" y="29"/>
                  <a:pt x="59" y="29"/>
                </a:cubicBezTo>
                <a:cubicBezTo>
                  <a:pt x="56" y="29"/>
                  <a:pt x="54" y="30"/>
                  <a:pt x="53" y="31"/>
                </a:cubicBezTo>
                <a:cubicBezTo>
                  <a:pt x="52" y="32"/>
                  <a:pt x="51" y="32"/>
                  <a:pt x="50" y="33"/>
                </a:cubicBezTo>
                <a:cubicBezTo>
                  <a:pt x="49" y="34"/>
                  <a:pt x="48" y="35"/>
                  <a:pt x="47" y="35"/>
                </a:cubicBezTo>
                <a:cubicBezTo>
                  <a:pt x="46" y="37"/>
                  <a:pt x="45" y="39"/>
                  <a:pt x="44" y="40"/>
                </a:cubicBezTo>
                <a:cubicBezTo>
                  <a:pt x="44" y="42"/>
                  <a:pt x="43" y="44"/>
                  <a:pt x="43" y="46"/>
                </a:cubicBezTo>
                <a:cubicBezTo>
                  <a:pt x="43" y="47"/>
                  <a:pt x="43" y="48"/>
                  <a:pt x="43" y="49"/>
                </a:cubicBezTo>
                <a:cubicBezTo>
                  <a:pt x="43" y="49"/>
                  <a:pt x="43" y="50"/>
                  <a:pt x="43" y="51"/>
                </a:cubicBezTo>
                <a:cubicBezTo>
                  <a:pt x="43" y="52"/>
                  <a:pt x="43" y="52"/>
                  <a:pt x="43" y="53"/>
                </a:cubicBezTo>
                <a:cubicBezTo>
                  <a:pt x="43" y="53"/>
                  <a:pt x="42" y="54"/>
                  <a:pt x="42" y="54"/>
                </a:cubicBezTo>
                <a:cubicBezTo>
                  <a:pt x="42" y="56"/>
                  <a:pt x="42" y="57"/>
                  <a:pt x="42" y="59"/>
                </a:cubicBezTo>
                <a:cubicBezTo>
                  <a:pt x="42" y="61"/>
                  <a:pt x="42" y="62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2" y="67"/>
                  <a:pt x="42" y="68"/>
                  <a:pt x="41" y="69"/>
                </a:cubicBezTo>
                <a:cubicBezTo>
                  <a:pt x="41" y="70"/>
                  <a:pt x="41" y="71"/>
                  <a:pt x="41" y="71"/>
                </a:cubicBezTo>
                <a:cubicBezTo>
                  <a:pt x="41" y="72"/>
                  <a:pt x="41" y="73"/>
                  <a:pt x="41" y="73"/>
                </a:cubicBezTo>
                <a:cubicBezTo>
                  <a:pt x="41" y="74"/>
                  <a:pt x="41" y="75"/>
                  <a:pt x="41" y="76"/>
                </a:cubicBezTo>
                <a:cubicBezTo>
                  <a:pt x="41" y="77"/>
                  <a:pt x="41" y="77"/>
                  <a:pt x="41" y="78"/>
                </a:cubicBezTo>
                <a:cubicBezTo>
                  <a:pt x="41" y="80"/>
                  <a:pt x="41" y="81"/>
                  <a:pt x="41" y="83"/>
                </a:cubicBezTo>
                <a:cubicBezTo>
                  <a:pt x="41" y="84"/>
                  <a:pt x="41" y="86"/>
                  <a:pt x="42" y="87"/>
                </a:cubicBezTo>
                <a:cubicBezTo>
                  <a:pt x="42" y="88"/>
                  <a:pt x="42" y="89"/>
                  <a:pt x="42" y="89"/>
                </a:cubicBezTo>
                <a:cubicBezTo>
                  <a:pt x="42" y="90"/>
                  <a:pt x="43" y="90"/>
                  <a:pt x="43" y="91"/>
                </a:cubicBezTo>
                <a:cubicBezTo>
                  <a:pt x="45" y="92"/>
                  <a:pt x="47" y="92"/>
                  <a:pt x="49" y="92"/>
                </a:cubicBezTo>
                <a:cubicBezTo>
                  <a:pt x="51" y="92"/>
                  <a:pt x="54" y="92"/>
                  <a:pt x="56" y="92"/>
                </a:cubicBezTo>
                <a:cubicBezTo>
                  <a:pt x="57" y="91"/>
                  <a:pt x="58" y="91"/>
                  <a:pt x="60" y="91"/>
                </a:cubicBezTo>
                <a:cubicBezTo>
                  <a:pt x="61" y="90"/>
                  <a:pt x="62" y="90"/>
                  <a:pt x="63" y="89"/>
                </a:cubicBezTo>
                <a:cubicBezTo>
                  <a:pt x="66" y="88"/>
                  <a:pt x="69" y="86"/>
                  <a:pt x="71" y="84"/>
                </a:cubicBezTo>
                <a:cubicBezTo>
                  <a:pt x="73" y="82"/>
                  <a:pt x="76" y="81"/>
                  <a:pt x="79" y="80"/>
                </a:cubicBezTo>
                <a:cubicBezTo>
                  <a:pt x="82" y="80"/>
                  <a:pt x="85" y="80"/>
                  <a:pt x="87" y="80"/>
                </a:cubicBezTo>
                <a:cubicBezTo>
                  <a:pt x="89" y="79"/>
                  <a:pt x="91" y="80"/>
                  <a:pt x="93" y="81"/>
                </a:cubicBezTo>
                <a:cubicBezTo>
                  <a:pt x="94" y="80"/>
                  <a:pt x="95" y="80"/>
                  <a:pt x="96" y="81"/>
                </a:cubicBezTo>
                <a:cubicBezTo>
                  <a:pt x="97" y="81"/>
                  <a:pt x="99" y="81"/>
                  <a:pt x="100" y="81"/>
                </a:cubicBezTo>
                <a:cubicBezTo>
                  <a:pt x="102" y="83"/>
                  <a:pt x="104" y="85"/>
                  <a:pt x="105" y="86"/>
                </a:cubicBezTo>
                <a:cubicBezTo>
                  <a:pt x="106" y="88"/>
                  <a:pt x="106" y="89"/>
                  <a:pt x="107" y="91"/>
                </a:cubicBezTo>
                <a:cubicBezTo>
                  <a:pt x="107" y="92"/>
                  <a:pt x="108" y="93"/>
                  <a:pt x="108" y="94"/>
                </a:cubicBezTo>
                <a:cubicBezTo>
                  <a:pt x="108" y="96"/>
                  <a:pt x="108" y="97"/>
                  <a:pt x="109" y="98"/>
                </a:cubicBezTo>
                <a:cubicBezTo>
                  <a:pt x="109" y="99"/>
                  <a:pt x="110" y="101"/>
                  <a:pt x="110" y="102"/>
                </a:cubicBezTo>
                <a:cubicBezTo>
                  <a:pt x="110" y="104"/>
                  <a:pt x="110" y="106"/>
                  <a:pt x="110" y="107"/>
                </a:cubicBezTo>
                <a:cubicBezTo>
                  <a:pt x="110" y="110"/>
                  <a:pt x="110" y="112"/>
                  <a:pt x="110" y="113"/>
                </a:cubicBezTo>
                <a:cubicBezTo>
                  <a:pt x="111" y="114"/>
                  <a:pt x="110" y="115"/>
                  <a:pt x="110" y="117"/>
                </a:cubicBezTo>
                <a:cubicBezTo>
                  <a:pt x="110" y="120"/>
                  <a:pt x="111" y="123"/>
                  <a:pt x="111" y="126"/>
                </a:cubicBezTo>
                <a:cubicBezTo>
                  <a:pt x="112" y="128"/>
                  <a:pt x="112" y="131"/>
                  <a:pt x="112" y="133"/>
                </a:cubicBezTo>
                <a:cubicBezTo>
                  <a:pt x="111" y="134"/>
                  <a:pt x="111" y="135"/>
                  <a:pt x="111" y="136"/>
                </a:cubicBezTo>
                <a:cubicBezTo>
                  <a:pt x="111" y="137"/>
                  <a:pt x="110" y="138"/>
                  <a:pt x="110" y="139"/>
                </a:cubicBezTo>
                <a:cubicBezTo>
                  <a:pt x="109" y="141"/>
                  <a:pt x="110" y="143"/>
                  <a:pt x="110" y="144"/>
                </a:cubicBezTo>
                <a:cubicBezTo>
                  <a:pt x="111" y="146"/>
                  <a:pt x="111" y="148"/>
                  <a:pt x="111" y="150"/>
                </a:cubicBezTo>
                <a:cubicBezTo>
                  <a:pt x="111" y="151"/>
                  <a:pt x="111" y="152"/>
                  <a:pt x="111" y="152"/>
                </a:cubicBezTo>
                <a:cubicBezTo>
                  <a:pt x="111" y="153"/>
                  <a:pt x="110" y="153"/>
                  <a:pt x="110" y="154"/>
                </a:cubicBezTo>
                <a:cubicBezTo>
                  <a:pt x="110" y="157"/>
                  <a:pt x="110" y="161"/>
                  <a:pt x="110" y="164"/>
                </a:cubicBezTo>
                <a:cubicBezTo>
                  <a:pt x="110" y="168"/>
                  <a:pt x="109" y="171"/>
                  <a:pt x="107" y="173"/>
                </a:cubicBezTo>
                <a:cubicBezTo>
                  <a:pt x="106" y="174"/>
                  <a:pt x="106" y="175"/>
                  <a:pt x="106" y="175"/>
                </a:cubicBezTo>
                <a:cubicBezTo>
                  <a:pt x="106" y="175"/>
                  <a:pt x="106" y="175"/>
                  <a:pt x="105" y="176"/>
                </a:cubicBezTo>
                <a:cubicBezTo>
                  <a:pt x="105" y="178"/>
                  <a:pt x="104" y="180"/>
                  <a:pt x="103" y="182"/>
                </a:cubicBezTo>
                <a:cubicBezTo>
                  <a:pt x="102" y="184"/>
                  <a:pt x="101" y="186"/>
                  <a:pt x="99" y="187"/>
                </a:cubicBezTo>
                <a:cubicBezTo>
                  <a:pt x="97" y="190"/>
                  <a:pt x="96" y="193"/>
                  <a:pt x="94" y="195"/>
                </a:cubicBezTo>
                <a:cubicBezTo>
                  <a:pt x="92" y="197"/>
                  <a:pt x="90" y="198"/>
                  <a:pt x="87" y="200"/>
                </a:cubicBezTo>
                <a:cubicBezTo>
                  <a:pt x="84" y="200"/>
                  <a:pt x="81" y="202"/>
                  <a:pt x="79" y="203"/>
                </a:cubicBezTo>
                <a:cubicBezTo>
                  <a:pt x="78" y="204"/>
                  <a:pt x="77" y="205"/>
                  <a:pt x="76" y="205"/>
                </a:cubicBezTo>
                <a:cubicBezTo>
                  <a:pt x="74" y="206"/>
                  <a:pt x="73" y="207"/>
                  <a:pt x="72" y="207"/>
                </a:cubicBezTo>
                <a:cubicBezTo>
                  <a:pt x="71" y="207"/>
                  <a:pt x="70" y="208"/>
                  <a:pt x="69" y="209"/>
                </a:cubicBezTo>
                <a:cubicBezTo>
                  <a:pt x="68" y="209"/>
                  <a:pt x="66" y="209"/>
                  <a:pt x="65" y="210"/>
                </a:cubicBezTo>
                <a:cubicBezTo>
                  <a:pt x="62" y="210"/>
                  <a:pt x="59" y="211"/>
                  <a:pt x="56" y="211"/>
                </a:cubicBezTo>
                <a:cubicBezTo>
                  <a:pt x="53" y="211"/>
                  <a:pt x="50" y="210"/>
                  <a:pt x="48" y="209"/>
                </a:cubicBezTo>
                <a:cubicBezTo>
                  <a:pt x="47" y="209"/>
                  <a:pt x="46" y="209"/>
                  <a:pt x="45" y="209"/>
                </a:cubicBezTo>
                <a:cubicBezTo>
                  <a:pt x="44" y="209"/>
                  <a:pt x="43" y="208"/>
                  <a:pt x="43" y="208"/>
                </a:cubicBezTo>
                <a:cubicBezTo>
                  <a:pt x="41" y="208"/>
                  <a:pt x="39" y="207"/>
                  <a:pt x="38" y="206"/>
                </a:cubicBezTo>
                <a:cubicBezTo>
                  <a:pt x="37" y="206"/>
                  <a:pt x="36" y="205"/>
                  <a:pt x="35" y="205"/>
                </a:cubicBezTo>
                <a:cubicBezTo>
                  <a:pt x="34" y="204"/>
                  <a:pt x="33" y="203"/>
                  <a:pt x="33" y="203"/>
                </a:cubicBezTo>
                <a:cubicBezTo>
                  <a:pt x="32" y="203"/>
                  <a:pt x="32" y="203"/>
                  <a:pt x="32" y="202"/>
                </a:cubicBezTo>
                <a:cubicBezTo>
                  <a:pt x="29" y="201"/>
                  <a:pt x="28" y="201"/>
                  <a:pt x="27" y="200"/>
                </a:cubicBezTo>
                <a:cubicBezTo>
                  <a:pt x="27" y="199"/>
                  <a:pt x="26" y="198"/>
                  <a:pt x="24" y="198"/>
                </a:cubicBezTo>
                <a:cubicBezTo>
                  <a:pt x="23" y="197"/>
                  <a:pt x="23" y="197"/>
                  <a:pt x="22" y="196"/>
                </a:cubicBezTo>
                <a:cubicBezTo>
                  <a:pt x="21" y="195"/>
                  <a:pt x="21" y="194"/>
                  <a:pt x="20" y="193"/>
                </a:cubicBezTo>
                <a:cubicBezTo>
                  <a:pt x="19" y="191"/>
                  <a:pt x="19" y="190"/>
                  <a:pt x="18" y="189"/>
                </a:cubicBezTo>
                <a:cubicBezTo>
                  <a:pt x="18" y="189"/>
                  <a:pt x="17" y="188"/>
                  <a:pt x="17" y="187"/>
                </a:cubicBezTo>
                <a:cubicBezTo>
                  <a:pt x="17" y="186"/>
                  <a:pt x="16" y="185"/>
                  <a:pt x="17" y="183"/>
                </a:cubicBezTo>
                <a:cubicBezTo>
                  <a:pt x="17" y="182"/>
                  <a:pt x="16" y="181"/>
                  <a:pt x="14" y="182"/>
                </a:cubicBezTo>
                <a:cubicBezTo>
                  <a:pt x="13" y="181"/>
                  <a:pt x="13" y="181"/>
                  <a:pt x="12" y="181"/>
                </a:cubicBezTo>
                <a:cubicBezTo>
                  <a:pt x="11" y="181"/>
                  <a:pt x="11" y="180"/>
                  <a:pt x="11" y="179"/>
                </a:cubicBezTo>
                <a:cubicBezTo>
                  <a:pt x="9" y="179"/>
                  <a:pt x="8" y="178"/>
                  <a:pt x="7" y="176"/>
                </a:cubicBezTo>
                <a:cubicBezTo>
                  <a:pt x="6" y="175"/>
                  <a:pt x="4" y="174"/>
                  <a:pt x="3" y="173"/>
                </a:cubicBezTo>
                <a:cubicBezTo>
                  <a:pt x="2" y="171"/>
                  <a:pt x="1" y="170"/>
                  <a:pt x="0" y="169"/>
                </a:cubicBezTo>
                <a:cubicBezTo>
                  <a:pt x="0" y="168"/>
                  <a:pt x="0" y="167"/>
                  <a:pt x="1" y="166"/>
                </a:cubicBezTo>
                <a:cubicBezTo>
                  <a:pt x="0" y="166"/>
                  <a:pt x="0" y="165"/>
                  <a:pt x="0" y="165"/>
                </a:cubicBezTo>
                <a:cubicBezTo>
                  <a:pt x="1" y="164"/>
                  <a:pt x="1" y="163"/>
                  <a:pt x="1" y="163"/>
                </a:cubicBezTo>
                <a:cubicBezTo>
                  <a:pt x="2" y="162"/>
                  <a:pt x="3" y="161"/>
                  <a:pt x="2" y="160"/>
                </a:cubicBezTo>
                <a:cubicBezTo>
                  <a:pt x="3" y="159"/>
                  <a:pt x="4" y="159"/>
                  <a:pt x="4" y="158"/>
                </a:cubicBezTo>
                <a:cubicBezTo>
                  <a:pt x="4" y="157"/>
                  <a:pt x="4" y="157"/>
                  <a:pt x="5" y="157"/>
                </a:cubicBezTo>
                <a:cubicBezTo>
                  <a:pt x="6" y="156"/>
                  <a:pt x="7" y="156"/>
                  <a:pt x="7" y="155"/>
                </a:cubicBezTo>
                <a:cubicBezTo>
                  <a:pt x="8" y="155"/>
                  <a:pt x="8" y="155"/>
                  <a:pt x="8" y="155"/>
                </a:cubicBezTo>
                <a:cubicBezTo>
                  <a:pt x="9" y="154"/>
                  <a:pt x="10" y="154"/>
                  <a:pt x="12" y="153"/>
                </a:cubicBezTo>
                <a:cubicBezTo>
                  <a:pt x="13" y="153"/>
                  <a:pt x="15" y="153"/>
                  <a:pt x="16" y="152"/>
                </a:cubicBezTo>
                <a:cubicBezTo>
                  <a:pt x="17" y="152"/>
                  <a:pt x="18" y="152"/>
                  <a:pt x="20" y="152"/>
                </a:cubicBezTo>
                <a:cubicBezTo>
                  <a:pt x="21" y="151"/>
                  <a:pt x="22" y="152"/>
                  <a:pt x="23" y="153"/>
                </a:cubicBezTo>
                <a:cubicBezTo>
                  <a:pt x="26" y="153"/>
                  <a:pt x="28" y="153"/>
                  <a:pt x="30" y="155"/>
                </a:cubicBezTo>
                <a:cubicBezTo>
                  <a:pt x="31" y="156"/>
                  <a:pt x="33" y="157"/>
                  <a:pt x="34" y="158"/>
                </a:cubicBezTo>
                <a:cubicBezTo>
                  <a:pt x="37" y="159"/>
                  <a:pt x="39" y="161"/>
                  <a:pt x="39" y="163"/>
                </a:cubicBezTo>
                <a:cubicBezTo>
                  <a:pt x="39" y="164"/>
                  <a:pt x="39" y="165"/>
                  <a:pt x="38" y="166"/>
                </a:cubicBezTo>
                <a:cubicBezTo>
                  <a:pt x="38" y="167"/>
                  <a:pt x="38" y="168"/>
                  <a:pt x="38" y="169"/>
                </a:cubicBezTo>
                <a:cubicBezTo>
                  <a:pt x="38" y="170"/>
                  <a:pt x="38" y="172"/>
                  <a:pt x="38" y="173"/>
                </a:cubicBezTo>
                <a:cubicBezTo>
                  <a:pt x="38" y="174"/>
                  <a:pt x="38" y="176"/>
                  <a:pt x="39" y="177"/>
                </a:cubicBezTo>
                <a:cubicBezTo>
                  <a:pt x="39" y="178"/>
                  <a:pt x="39" y="179"/>
                  <a:pt x="39" y="179"/>
                </a:cubicBezTo>
                <a:cubicBezTo>
                  <a:pt x="39" y="180"/>
                  <a:pt x="39" y="181"/>
                  <a:pt x="40" y="181"/>
                </a:cubicBezTo>
                <a:cubicBezTo>
                  <a:pt x="41" y="182"/>
                  <a:pt x="42" y="182"/>
                  <a:pt x="43" y="183"/>
                </a:cubicBezTo>
                <a:cubicBezTo>
                  <a:pt x="44" y="183"/>
                  <a:pt x="44" y="183"/>
                  <a:pt x="45" y="184"/>
                </a:cubicBezTo>
                <a:cubicBezTo>
                  <a:pt x="46" y="184"/>
                  <a:pt x="47" y="184"/>
                  <a:pt x="49" y="184"/>
                </a:cubicBezTo>
                <a:cubicBezTo>
                  <a:pt x="50" y="184"/>
                  <a:pt x="51" y="184"/>
                  <a:pt x="52" y="184"/>
                </a:cubicBezTo>
                <a:cubicBezTo>
                  <a:pt x="53" y="184"/>
                  <a:pt x="54" y="184"/>
                  <a:pt x="56" y="184"/>
                </a:cubicBezTo>
                <a:cubicBezTo>
                  <a:pt x="57" y="183"/>
                  <a:pt x="58" y="183"/>
                  <a:pt x="59" y="183"/>
                </a:cubicBezTo>
                <a:cubicBezTo>
                  <a:pt x="59" y="182"/>
                  <a:pt x="60" y="182"/>
                  <a:pt x="62" y="182"/>
                </a:cubicBezTo>
                <a:cubicBezTo>
                  <a:pt x="63" y="182"/>
                  <a:pt x="64" y="181"/>
                  <a:pt x="64" y="180"/>
                </a:cubicBezTo>
                <a:cubicBezTo>
                  <a:pt x="66" y="181"/>
                  <a:pt x="66" y="180"/>
                  <a:pt x="67" y="178"/>
                </a:cubicBezTo>
                <a:cubicBezTo>
                  <a:pt x="69" y="177"/>
                  <a:pt x="71" y="175"/>
                  <a:pt x="74" y="174"/>
                </a:cubicBezTo>
                <a:cubicBezTo>
                  <a:pt x="76" y="172"/>
                  <a:pt x="78" y="170"/>
                  <a:pt x="79" y="167"/>
                </a:cubicBezTo>
                <a:cubicBezTo>
                  <a:pt x="79" y="165"/>
                  <a:pt x="80" y="163"/>
                  <a:pt x="81" y="162"/>
                </a:cubicBezTo>
                <a:cubicBezTo>
                  <a:pt x="82" y="161"/>
                  <a:pt x="82" y="159"/>
                  <a:pt x="83" y="157"/>
                </a:cubicBezTo>
                <a:cubicBezTo>
                  <a:pt x="82" y="156"/>
                  <a:pt x="82" y="155"/>
                  <a:pt x="83" y="154"/>
                </a:cubicBezTo>
                <a:cubicBezTo>
                  <a:pt x="83" y="154"/>
                  <a:pt x="83" y="153"/>
                  <a:pt x="83" y="152"/>
                </a:cubicBezTo>
                <a:cubicBezTo>
                  <a:pt x="83" y="150"/>
                  <a:pt x="83" y="148"/>
                  <a:pt x="83" y="148"/>
                </a:cubicBezTo>
                <a:cubicBezTo>
                  <a:pt x="83" y="147"/>
                  <a:pt x="84" y="146"/>
                  <a:pt x="85" y="146"/>
                </a:cubicBezTo>
                <a:cubicBezTo>
                  <a:pt x="85" y="144"/>
                  <a:pt x="85" y="142"/>
                  <a:pt x="85" y="141"/>
                </a:cubicBezTo>
                <a:cubicBezTo>
                  <a:pt x="85" y="139"/>
                  <a:pt x="85" y="138"/>
                  <a:pt x="85" y="137"/>
                </a:cubicBezTo>
                <a:cubicBezTo>
                  <a:pt x="85" y="137"/>
                  <a:pt x="85" y="136"/>
                  <a:pt x="85" y="135"/>
                </a:cubicBezTo>
                <a:cubicBezTo>
                  <a:pt x="85" y="135"/>
                  <a:pt x="85" y="134"/>
                  <a:pt x="86" y="133"/>
                </a:cubicBezTo>
                <a:cubicBezTo>
                  <a:pt x="86" y="132"/>
                  <a:pt x="86" y="130"/>
                  <a:pt x="86" y="127"/>
                </a:cubicBezTo>
                <a:cubicBezTo>
                  <a:pt x="87" y="124"/>
                  <a:pt x="87" y="122"/>
                  <a:pt x="85" y="120"/>
                </a:cubicBezTo>
                <a:cubicBezTo>
                  <a:pt x="86" y="119"/>
                  <a:pt x="85" y="117"/>
                  <a:pt x="84" y="117"/>
                </a:cubicBezTo>
                <a:cubicBezTo>
                  <a:pt x="83" y="116"/>
                  <a:pt x="83" y="114"/>
                  <a:pt x="83" y="113"/>
                </a:cubicBezTo>
                <a:cubicBezTo>
                  <a:pt x="82" y="112"/>
                  <a:pt x="81" y="111"/>
                  <a:pt x="80" y="110"/>
                </a:cubicBezTo>
                <a:cubicBezTo>
                  <a:pt x="80" y="109"/>
                  <a:pt x="79" y="108"/>
                  <a:pt x="77" y="108"/>
                </a:cubicBezTo>
                <a:cubicBezTo>
                  <a:pt x="75" y="107"/>
                  <a:pt x="72" y="108"/>
                  <a:pt x="69" y="109"/>
                </a:cubicBezTo>
                <a:cubicBezTo>
                  <a:pt x="67" y="110"/>
                  <a:pt x="64" y="111"/>
                  <a:pt x="62" y="111"/>
                </a:cubicBezTo>
                <a:cubicBezTo>
                  <a:pt x="61" y="112"/>
                  <a:pt x="60" y="112"/>
                  <a:pt x="59" y="113"/>
                </a:cubicBezTo>
                <a:cubicBezTo>
                  <a:pt x="59" y="113"/>
                  <a:pt x="58" y="113"/>
                  <a:pt x="57" y="113"/>
                </a:cubicBezTo>
                <a:cubicBezTo>
                  <a:pt x="56" y="114"/>
                  <a:pt x="54" y="115"/>
                  <a:pt x="53" y="115"/>
                </a:cubicBezTo>
                <a:cubicBezTo>
                  <a:pt x="51" y="116"/>
                  <a:pt x="50" y="117"/>
                  <a:pt x="49" y="117"/>
                </a:cubicBezTo>
                <a:cubicBezTo>
                  <a:pt x="48" y="118"/>
                  <a:pt x="47" y="118"/>
                  <a:pt x="46" y="118"/>
                </a:cubicBezTo>
                <a:cubicBezTo>
                  <a:pt x="46" y="119"/>
                  <a:pt x="45" y="119"/>
                  <a:pt x="44" y="119"/>
                </a:cubicBezTo>
                <a:cubicBezTo>
                  <a:pt x="41" y="120"/>
                  <a:pt x="39" y="120"/>
                  <a:pt x="36" y="119"/>
                </a:cubicBezTo>
                <a:cubicBezTo>
                  <a:pt x="33" y="119"/>
                  <a:pt x="31" y="118"/>
                  <a:pt x="29" y="119"/>
                </a:cubicBezTo>
                <a:cubicBezTo>
                  <a:pt x="27" y="118"/>
                  <a:pt x="25" y="117"/>
                  <a:pt x="23" y="116"/>
                </a:cubicBezTo>
                <a:cubicBezTo>
                  <a:pt x="21" y="116"/>
                  <a:pt x="20" y="114"/>
                  <a:pt x="20" y="112"/>
                </a:cubicBezTo>
                <a:lnTo>
                  <a:pt x="19" y="110"/>
                </a:lnTo>
                <a:close/>
                <a:moveTo>
                  <a:pt x="62" y="36"/>
                </a:moveTo>
                <a:cubicBezTo>
                  <a:pt x="63" y="37"/>
                  <a:pt x="63" y="38"/>
                  <a:pt x="63" y="38"/>
                </a:cubicBezTo>
                <a:cubicBezTo>
                  <a:pt x="64" y="39"/>
                  <a:pt x="64" y="39"/>
                  <a:pt x="65" y="40"/>
                </a:cubicBezTo>
                <a:cubicBezTo>
                  <a:pt x="65" y="42"/>
                  <a:pt x="65" y="44"/>
                  <a:pt x="63" y="45"/>
                </a:cubicBezTo>
                <a:cubicBezTo>
                  <a:pt x="62" y="45"/>
                  <a:pt x="61" y="46"/>
                  <a:pt x="59" y="47"/>
                </a:cubicBezTo>
                <a:cubicBezTo>
                  <a:pt x="57" y="47"/>
                  <a:pt x="56" y="47"/>
                  <a:pt x="55" y="47"/>
                </a:cubicBezTo>
                <a:cubicBezTo>
                  <a:pt x="54" y="47"/>
                  <a:pt x="53" y="46"/>
                  <a:pt x="53" y="45"/>
                </a:cubicBezTo>
                <a:cubicBezTo>
                  <a:pt x="53" y="43"/>
                  <a:pt x="54" y="42"/>
                  <a:pt x="54" y="42"/>
                </a:cubicBezTo>
                <a:cubicBezTo>
                  <a:pt x="54" y="42"/>
                  <a:pt x="54" y="41"/>
                  <a:pt x="54" y="41"/>
                </a:cubicBezTo>
                <a:cubicBezTo>
                  <a:pt x="55" y="40"/>
                  <a:pt x="55" y="39"/>
                  <a:pt x="56" y="38"/>
                </a:cubicBezTo>
                <a:cubicBezTo>
                  <a:pt x="57" y="38"/>
                  <a:pt x="58" y="37"/>
                  <a:pt x="58" y="36"/>
                </a:cubicBezTo>
                <a:cubicBezTo>
                  <a:pt x="59" y="36"/>
                  <a:pt x="59" y="35"/>
                  <a:pt x="60" y="35"/>
                </a:cubicBezTo>
                <a:cubicBezTo>
                  <a:pt x="61" y="35"/>
                  <a:pt x="62" y="36"/>
                  <a:pt x="62" y="36"/>
                </a:cubicBezTo>
                <a:close/>
                <a:moveTo>
                  <a:pt x="77" y="116"/>
                </a:moveTo>
                <a:cubicBezTo>
                  <a:pt x="78" y="118"/>
                  <a:pt x="79" y="120"/>
                  <a:pt x="79" y="121"/>
                </a:cubicBezTo>
                <a:cubicBezTo>
                  <a:pt x="79" y="122"/>
                  <a:pt x="79" y="123"/>
                  <a:pt x="78" y="124"/>
                </a:cubicBezTo>
                <a:cubicBezTo>
                  <a:pt x="78" y="125"/>
                  <a:pt x="78" y="125"/>
                  <a:pt x="77" y="126"/>
                </a:cubicBezTo>
                <a:cubicBezTo>
                  <a:pt x="77" y="126"/>
                  <a:pt x="77" y="126"/>
                  <a:pt x="76" y="127"/>
                </a:cubicBezTo>
                <a:cubicBezTo>
                  <a:pt x="75" y="127"/>
                  <a:pt x="73" y="127"/>
                  <a:pt x="72" y="127"/>
                </a:cubicBezTo>
                <a:cubicBezTo>
                  <a:pt x="71" y="126"/>
                  <a:pt x="69" y="126"/>
                  <a:pt x="69" y="125"/>
                </a:cubicBezTo>
                <a:cubicBezTo>
                  <a:pt x="68" y="124"/>
                  <a:pt x="67" y="122"/>
                  <a:pt x="67" y="121"/>
                </a:cubicBezTo>
                <a:cubicBezTo>
                  <a:pt x="68" y="120"/>
                  <a:pt x="68" y="119"/>
                  <a:pt x="69" y="118"/>
                </a:cubicBezTo>
                <a:cubicBezTo>
                  <a:pt x="70" y="117"/>
                  <a:pt x="71" y="116"/>
                  <a:pt x="72" y="116"/>
                </a:cubicBezTo>
                <a:cubicBezTo>
                  <a:pt x="73" y="115"/>
                  <a:pt x="74" y="114"/>
                  <a:pt x="76" y="115"/>
                </a:cubicBezTo>
                <a:lnTo>
                  <a:pt x="77" y="116"/>
                </a:lnTo>
                <a:close/>
                <a:moveTo>
                  <a:pt x="76" y="39"/>
                </a:moveTo>
                <a:cubicBezTo>
                  <a:pt x="77" y="41"/>
                  <a:pt x="76" y="42"/>
                  <a:pt x="76" y="43"/>
                </a:cubicBezTo>
                <a:cubicBezTo>
                  <a:pt x="75" y="44"/>
                  <a:pt x="74" y="44"/>
                  <a:pt x="73" y="44"/>
                </a:cubicBezTo>
                <a:cubicBezTo>
                  <a:pt x="72" y="44"/>
                  <a:pt x="71" y="43"/>
                  <a:pt x="70" y="43"/>
                </a:cubicBezTo>
                <a:cubicBezTo>
                  <a:pt x="69" y="42"/>
                  <a:pt x="69" y="42"/>
                  <a:pt x="69" y="41"/>
                </a:cubicBezTo>
                <a:cubicBezTo>
                  <a:pt x="69" y="40"/>
                  <a:pt x="70" y="39"/>
                  <a:pt x="71" y="39"/>
                </a:cubicBezTo>
                <a:cubicBezTo>
                  <a:pt x="73" y="38"/>
                  <a:pt x="74" y="38"/>
                  <a:pt x="75" y="38"/>
                </a:cubicBezTo>
                <a:lnTo>
                  <a:pt x="76" y="39"/>
                </a:lnTo>
                <a:close/>
                <a:moveTo>
                  <a:pt x="72" y="137"/>
                </a:moveTo>
                <a:cubicBezTo>
                  <a:pt x="72" y="135"/>
                  <a:pt x="73" y="133"/>
                  <a:pt x="74" y="132"/>
                </a:cubicBezTo>
                <a:cubicBezTo>
                  <a:pt x="74" y="132"/>
                  <a:pt x="75" y="132"/>
                  <a:pt x="77" y="132"/>
                </a:cubicBezTo>
                <a:cubicBezTo>
                  <a:pt x="77" y="133"/>
                  <a:pt x="77" y="133"/>
                  <a:pt x="78" y="133"/>
                </a:cubicBezTo>
                <a:cubicBezTo>
                  <a:pt x="78" y="134"/>
                  <a:pt x="79" y="134"/>
                  <a:pt x="79" y="135"/>
                </a:cubicBezTo>
                <a:cubicBezTo>
                  <a:pt x="79" y="138"/>
                  <a:pt x="77" y="139"/>
                  <a:pt x="74" y="138"/>
                </a:cubicBezTo>
                <a:lnTo>
                  <a:pt x="72" y="137"/>
                </a:lnTo>
                <a:close/>
                <a:moveTo>
                  <a:pt x="89" y="205"/>
                </a:moveTo>
                <a:cubicBezTo>
                  <a:pt x="90" y="205"/>
                  <a:pt x="91" y="205"/>
                  <a:pt x="92" y="204"/>
                </a:cubicBezTo>
                <a:cubicBezTo>
                  <a:pt x="92" y="204"/>
                  <a:pt x="93" y="203"/>
                  <a:pt x="95" y="204"/>
                </a:cubicBezTo>
                <a:cubicBezTo>
                  <a:pt x="96" y="205"/>
                  <a:pt x="96" y="206"/>
                  <a:pt x="96" y="208"/>
                </a:cubicBezTo>
                <a:cubicBezTo>
                  <a:pt x="96" y="208"/>
                  <a:pt x="95" y="209"/>
                  <a:pt x="94" y="210"/>
                </a:cubicBezTo>
                <a:cubicBezTo>
                  <a:pt x="93" y="211"/>
                  <a:pt x="92" y="211"/>
                  <a:pt x="92" y="211"/>
                </a:cubicBezTo>
                <a:cubicBezTo>
                  <a:pt x="91" y="212"/>
                  <a:pt x="90" y="211"/>
                  <a:pt x="89" y="210"/>
                </a:cubicBezTo>
                <a:cubicBezTo>
                  <a:pt x="88" y="210"/>
                  <a:pt x="88" y="209"/>
                  <a:pt x="88" y="208"/>
                </a:cubicBezTo>
                <a:cubicBezTo>
                  <a:pt x="88" y="207"/>
                  <a:pt x="88" y="206"/>
                  <a:pt x="89" y="205"/>
                </a:cubicBezTo>
                <a:close/>
                <a:moveTo>
                  <a:pt x="106" y="208"/>
                </a:moveTo>
                <a:cubicBezTo>
                  <a:pt x="105" y="207"/>
                  <a:pt x="104" y="207"/>
                  <a:pt x="103" y="207"/>
                </a:cubicBezTo>
                <a:cubicBezTo>
                  <a:pt x="102" y="206"/>
                  <a:pt x="101" y="205"/>
                  <a:pt x="102" y="204"/>
                </a:cubicBezTo>
                <a:cubicBezTo>
                  <a:pt x="100" y="200"/>
                  <a:pt x="101" y="197"/>
                  <a:pt x="103" y="195"/>
                </a:cubicBezTo>
                <a:cubicBezTo>
                  <a:pt x="106" y="193"/>
                  <a:pt x="108" y="193"/>
                  <a:pt x="112" y="193"/>
                </a:cubicBezTo>
                <a:cubicBezTo>
                  <a:pt x="112" y="194"/>
                  <a:pt x="112" y="195"/>
                  <a:pt x="113" y="196"/>
                </a:cubicBezTo>
                <a:cubicBezTo>
                  <a:pt x="114" y="197"/>
                  <a:pt x="114" y="198"/>
                  <a:pt x="115" y="199"/>
                </a:cubicBezTo>
                <a:cubicBezTo>
                  <a:pt x="115" y="201"/>
                  <a:pt x="115" y="202"/>
                  <a:pt x="113" y="203"/>
                </a:cubicBezTo>
                <a:cubicBezTo>
                  <a:pt x="112" y="204"/>
                  <a:pt x="111" y="205"/>
                  <a:pt x="110" y="206"/>
                </a:cubicBezTo>
                <a:cubicBezTo>
                  <a:pt x="109" y="206"/>
                  <a:pt x="108" y="206"/>
                  <a:pt x="108" y="207"/>
                </a:cubicBezTo>
                <a:cubicBezTo>
                  <a:pt x="108" y="207"/>
                  <a:pt x="107" y="207"/>
                  <a:pt x="106" y="2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228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4" name="Google Shape;294;p27"/>
          <p:cNvSpPr/>
          <p:nvPr/>
        </p:nvSpPr>
        <p:spPr>
          <a:xfrm rot="-2068928">
            <a:off x="-226105" y="3558057"/>
            <a:ext cx="334963" cy="588963"/>
          </a:xfrm>
          <a:custGeom>
            <a:avLst/>
            <a:gdLst/>
            <a:ahLst/>
            <a:cxnLst/>
            <a:rect l="l" t="t" r="r" b="b"/>
            <a:pathLst>
              <a:path w="129" h="227" extrusionOk="0">
                <a:moveTo>
                  <a:pt x="98" y="111"/>
                </a:moveTo>
                <a:cubicBezTo>
                  <a:pt x="99" y="111"/>
                  <a:pt x="100" y="111"/>
                  <a:pt x="100" y="112"/>
                </a:cubicBezTo>
                <a:cubicBezTo>
                  <a:pt x="101" y="113"/>
                  <a:pt x="101" y="113"/>
                  <a:pt x="102" y="114"/>
                </a:cubicBezTo>
                <a:cubicBezTo>
                  <a:pt x="102" y="114"/>
                  <a:pt x="103" y="114"/>
                  <a:pt x="103" y="114"/>
                </a:cubicBezTo>
                <a:cubicBezTo>
                  <a:pt x="104" y="115"/>
                  <a:pt x="104" y="115"/>
                  <a:pt x="105" y="115"/>
                </a:cubicBezTo>
                <a:cubicBezTo>
                  <a:pt x="106" y="116"/>
                  <a:pt x="106" y="116"/>
                  <a:pt x="107" y="116"/>
                </a:cubicBezTo>
                <a:cubicBezTo>
                  <a:pt x="107" y="117"/>
                  <a:pt x="108" y="117"/>
                  <a:pt x="109" y="118"/>
                </a:cubicBezTo>
                <a:cubicBezTo>
                  <a:pt x="112" y="119"/>
                  <a:pt x="114" y="121"/>
                  <a:pt x="116" y="123"/>
                </a:cubicBezTo>
                <a:cubicBezTo>
                  <a:pt x="118" y="125"/>
                  <a:pt x="119" y="127"/>
                  <a:pt x="121" y="129"/>
                </a:cubicBezTo>
                <a:cubicBezTo>
                  <a:pt x="122" y="130"/>
                  <a:pt x="123" y="131"/>
                  <a:pt x="124" y="131"/>
                </a:cubicBezTo>
                <a:cubicBezTo>
                  <a:pt x="125" y="132"/>
                  <a:pt x="125" y="133"/>
                  <a:pt x="126" y="135"/>
                </a:cubicBezTo>
                <a:cubicBezTo>
                  <a:pt x="127" y="136"/>
                  <a:pt x="128" y="137"/>
                  <a:pt x="128" y="139"/>
                </a:cubicBezTo>
                <a:cubicBezTo>
                  <a:pt x="128" y="140"/>
                  <a:pt x="128" y="142"/>
                  <a:pt x="129" y="143"/>
                </a:cubicBezTo>
                <a:cubicBezTo>
                  <a:pt x="129" y="144"/>
                  <a:pt x="129" y="144"/>
                  <a:pt x="129" y="146"/>
                </a:cubicBezTo>
                <a:cubicBezTo>
                  <a:pt x="129" y="147"/>
                  <a:pt x="129" y="148"/>
                  <a:pt x="129" y="149"/>
                </a:cubicBezTo>
                <a:cubicBezTo>
                  <a:pt x="129" y="151"/>
                  <a:pt x="129" y="153"/>
                  <a:pt x="128" y="156"/>
                </a:cubicBezTo>
                <a:cubicBezTo>
                  <a:pt x="127" y="158"/>
                  <a:pt x="127" y="160"/>
                  <a:pt x="126" y="162"/>
                </a:cubicBezTo>
                <a:cubicBezTo>
                  <a:pt x="126" y="163"/>
                  <a:pt x="125" y="164"/>
                  <a:pt x="125" y="165"/>
                </a:cubicBezTo>
                <a:cubicBezTo>
                  <a:pt x="125" y="165"/>
                  <a:pt x="125" y="166"/>
                  <a:pt x="124" y="167"/>
                </a:cubicBezTo>
                <a:cubicBezTo>
                  <a:pt x="123" y="174"/>
                  <a:pt x="120" y="179"/>
                  <a:pt x="116" y="183"/>
                </a:cubicBezTo>
                <a:cubicBezTo>
                  <a:pt x="115" y="187"/>
                  <a:pt x="114" y="190"/>
                  <a:pt x="111" y="193"/>
                </a:cubicBezTo>
                <a:cubicBezTo>
                  <a:pt x="109" y="195"/>
                  <a:pt x="107" y="197"/>
                  <a:pt x="106" y="200"/>
                </a:cubicBezTo>
                <a:cubicBezTo>
                  <a:pt x="105" y="203"/>
                  <a:pt x="103" y="205"/>
                  <a:pt x="101" y="206"/>
                </a:cubicBezTo>
                <a:cubicBezTo>
                  <a:pt x="101" y="207"/>
                  <a:pt x="100" y="207"/>
                  <a:pt x="100" y="208"/>
                </a:cubicBezTo>
                <a:cubicBezTo>
                  <a:pt x="100" y="208"/>
                  <a:pt x="100" y="208"/>
                  <a:pt x="99" y="209"/>
                </a:cubicBezTo>
                <a:cubicBezTo>
                  <a:pt x="98" y="210"/>
                  <a:pt x="97" y="211"/>
                  <a:pt x="96" y="212"/>
                </a:cubicBezTo>
                <a:cubicBezTo>
                  <a:pt x="94" y="213"/>
                  <a:pt x="93" y="214"/>
                  <a:pt x="92" y="216"/>
                </a:cubicBezTo>
                <a:cubicBezTo>
                  <a:pt x="91" y="217"/>
                  <a:pt x="89" y="218"/>
                  <a:pt x="88" y="218"/>
                </a:cubicBezTo>
                <a:cubicBezTo>
                  <a:pt x="86" y="218"/>
                  <a:pt x="85" y="219"/>
                  <a:pt x="84" y="221"/>
                </a:cubicBezTo>
                <a:cubicBezTo>
                  <a:pt x="83" y="222"/>
                  <a:pt x="82" y="222"/>
                  <a:pt x="80" y="223"/>
                </a:cubicBezTo>
                <a:cubicBezTo>
                  <a:pt x="79" y="223"/>
                  <a:pt x="77" y="223"/>
                  <a:pt x="76" y="224"/>
                </a:cubicBezTo>
                <a:cubicBezTo>
                  <a:pt x="74" y="223"/>
                  <a:pt x="73" y="223"/>
                  <a:pt x="71" y="224"/>
                </a:cubicBezTo>
                <a:cubicBezTo>
                  <a:pt x="70" y="224"/>
                  <a:pt x="69" y="225"/>
                  <a:pt x="67" y="225"/>
                </a:cubicBezTo>
                <a:cubicBezTo>
                  <a:pt x="65" y="226"/>
                  <a:pt x="62" y="226"/>
                  <a:pt x="60" y="227"/>
                </a:cubicBezTo>
                <a:cubicBezTo>
                  <a:pt x="58" y="227"/>
                  <a:pt x="55" y="227"/>
                  <a:pt x="53" y="226"/>
                </a:cubicBezTo>
                <a:cubicBezTo>
                  <a:pt x="50" y="226"/>
                  <a:pt x="48" y="226"/>
                  <a:pt x="47" y="227"/>
                </a:cubicBezTo>
                <a:cubicBezTo>
                  <a:pt x="45" y="227"/>
                  <a:pt x="44" y="226"/>
                  <a:pt x="42" y="225"/>
                </a:cubicBezTo>
                <a:cubicBezTo>
                  <a:pt x="41" y="226"/>
                  <a:pt x="39" y="225"/>
                  <a:pt x="38" y="224"/>
                </a:cubicBezTo>
                <a:cubicBezTo>
                  <a:pt x="37" y="224"/>
                  <a:pt x="36" y="223"/>
                  <a:pt x="35" y="222"/>
                </a:cubicBezTo>
                <a:cubicBezTo>
                  <a:pt x="34" y="222"/>
                  <a:pt x="32" y="221"/>
                  <a:pt x="31" y="221"/>
                </a:cubicBezTo>
                <a:cubicBezTo>
                  <a:pt x="29" y="220"/>
                  <a:pt x="28" y="219"/>
                  <a:pt x="27" y="218"/>
                </a:cubicBezTo>
                <a:cubicBezTo>
                  <a:pt x="27" y="217"/>
                  <a:pt x="26" y="217"/>
                  <a:pt x="25" y="217"/>
                </a:cubicBezTo>
                <a:cubicBezTo>
                  <a:pt x="25" y="217"/>
                  <a:pt x="24" y="216"/>
                  <a:pt x="24" y="216"/>
                </a:cubicBezTo>
                <a:cubicBezTo>
                  <a:pt x="23" y="215"/>
                  <a:pt x="22" y="214"/>
                  <a:pt x="21" y="213"/>
                </a:cubicBezTo>
                <a:cubicBezTo>
                  <a:pt x="20" y="212"/>
                  <a:pt x="20" y="211"/>
                  <a:pt x="19" y="211"/>
                </a:cubicBezTo>
                <a:cubicBezTo>
                  <a:pt x="18" y="210"/>
                  <a:pt x="17" y="209"/>
                  <a:pt x="16" y="208"/>
                </a:cubicBezTo>
                <a:cubicBezTo>
                  <a:pt x="16" y="208"/>
                  <a:pt x="15" y="207"/>
                  <a:pt x="15" y="207"/>
                </a:cubicBezTo>
                <a:cubicBezTo>
                  <a:pt x="13" y="204"/>
                  <a:pt x="12" y="202"/>
                  <a:pt x="11" y="200"/>
                </a:cubicBezTo>
                <a:cubicBezTo>
                  <a:pt x="10" y="198"/>
                  <a:pt x="8" y="196"/>
                  <a:pt x="7" y="194"/>
                </a:cubicBezTo>
                <a:cubicBezTo>
                  <a:pt x="7" y="193"/>
                  <a:pt x="6" y="193"/>
                  <a:pt x="6" y="192"/>
                </a:cubicBezTo>
                <a:cubicBezTo>
                  <a:pt x="5" y="192"/>
                  <a:pt x="5" y="191"/>
                  <a:pt x="5" y="190"/>
                </a:cubicBezTo>
                <a:cubicBezTo>
                  <a:pt x="4" y="189"/>
                  <a:pt x="3" y="188"/>
                  <a:pt x="3" y="186"/>
                </a:cubicBezTo>
                <a:cubicBezTo>
                  <a:pt x="3" y="184"/>
                  <a:pt x="2" y="183"/>
                  <a:pt x="2" y="181"/>
                </a:cubicBezTo>
                <a:cubicBezTo>
                  <a:pt x="1" y="180"/>
                  <a:pt x="1" y="179"/>
                  <a:pt x="2" y="177"/>
                </a:cubicBezTo>
                <a:cubicBezTo>
                  <a:pt x="1" y="177"/>
                  <a:pt x="1" y="177"/>
                  <a:pt x="1" y="176"/>
                </a:cubicBezTo>
                <a:cubicBezTo>
                  <a:pt x="1" y="174"/>
                  <a:pt x="1" y="174"/>
                  <a:pt x="0" y="173"/>
                </a:cubicBezTo>
                <a:cubicBezTo>
                  <a:pt x="1" y="171"/>
                  <a:pt x="1" y="169"/>
                  <a:pt x="1" y="168"/>
                </a:cubicBezTo>
                <a:cubicBezTo>
                  <a:pt x="1" y="167"/>
                  <a:pt x="1" y="166"/>
                  <a:pt x="2" y="166"/>
                </a:cubicBezTo>
                <a:cubicBezTo>
                  <a:pt x="1" y="163"/>
                  <a:pt x="1" y="162"/>
                  <a:pt x="2" y="162"/>
                </a:cubicBezTo>
                <a:cubicBezTo>
                  <a:pt x="2" y="161"/>
                  <a:pt x="3" y="161"/>
                  <a:pt x="3" y="160"/>
                </a:cubicBezTo>
                <a:cubicBezTo>
                  <a:pt x="4" y="156"/>
                  <a:pt x="4" y="153"/>
                  <a:pt x="5" y="151"/>
                </a:cubicBezTo>
                <a:cubicBezTo>
                  <a:pt x="6" y="150"/>
                  <a:pt x="6" y="147"/>
                  <a:pt x="6" y="145"/>
                </a:cubicBezTo>
                <a:cubicBezTo>
                  <a:pt x="7" y="144"/>
                  <a:pt x="8" y="142"/>
                  <a:pt x="9" y="140"/>
                </a:cubicBezTo>
                <a:cubicBezTo>
                  <a:pt x="10" y="140"/>
                  <a:pt x="10" y="139"/>
                  <a:pt x="10" y="138"/>
                </a:cubicBezTo>
                <a:cubicBezTo>
                  <a:pt x="10" y="137"/>
                  <a:pt x="11" y="137"/>
                  <a:pt x="12" y="136"/>
                </a:cubicBezTo>
                <a:cubicBezTo>
                  <a:pt x="13" y="135"/>
                  <a:pt x="14" y="134"/>
                  <a:pt x="15" y="133"/>
                </a:cubicBezTo>
                <a:cubicBezTo>
                  <a:pt x="15" y="133"/>
                  <a:pt x="16" y="132"/>
                  <a:pt x="16" y="132"/>
                </a:cubicBezTo>
                <a:cubicBezTo>
                  <a:pt x="18" y="131"/>
                  <a:pt x="18" y="131"/>
                  <a:pt x="19" y="130"/>
                </a:cubicBezTo>
                <a:cubicBezTo>
                  <a:pt x="20" y="129"/>
                  <a:pt x="21" y="128"/>
                  <a:pt x="22" y="128"/>
                </a:cubicBezTo>
                <a:cubicBezTo>
                  <a:pt x="24" y="127"/>
                  <a:pt x="25" y="126"/>
                  <a:pt x="26" y="125"/>
                </a:cubicBezTo>
                <a:cubicBezTo>
                  <a:pt x="27" y="124"/>
                  <a:pt x="29" y="123"/>
                  <a:pt x="31" y="122"/>
                </a:cubicBezTo>
                <a:cubicBezTo>
                  <a:pt x="32" y="122"/>
                  <a:pt x="33" y="121"/>
                  <a:pt x="33" y="120"/>
                </a:cubicBezTo>
                <a:cubicBezTo>
                  <a:pt x="34" y="119"/>
                  <a:pt x="35" y="118"/>
                  <a:pt x="36" y="118"/>
                </a:cubicBezTo>
                <a:cubicBezTo>
                  <a:pt x="36" y="117"/>
                  <a:pt x="36" y="116"/>
                  <a:pt x="37" y="116"/>
                </a:cubicBezTo>
                <a:cubicBezTo>
                  <a:pt x="37" y="116"/>
                  <a:pt x="37" y="115"/>
                  <a:pt x="38" y="114"/>
                </a:cubicBezTo>
                <a:cubicBezTo>
                  <a:pt x="37" y="113"/>
                  <a:pt x="36" y="112"/>
                  <a:pt x="36" y="110"/>
                </a:cubicBezTo>
                <a:cubicBezTo>
                  <a:pt x="35" y="109"/>
                  <a:pt x="34" y="109"/>
                  <a:pt x="34" y="108"/>
                </a:cubicBezTo>
                <a:cubicBezTo>
                  <a:pt x="33" y="108"/>
                  <a:pt x="32" y="107"/>
                  <a:pt x="32" y="106"/>
                </a:cubicBezTo>
                <a:cubicBezTo>
                  <a:pt x="31" y="106"/>
                  <a:pt x="30" y="106"/>
                  <a:pt x="29" y="105"/>
                </a:cubicBezTo>
                <a:cubicBezTo>
                  <a:pt x="29" y="104"/>
                  <a:pt x="28" y="104"/>
                  <a:pt x="28" y="103"/>
                </a:cubicBezTo>
                <a:cubicBezTo>
                  <a:pt x="28" y="102"/>
                  <a:pt x="28" y="102"/>
                  <a:pt x="27" y="101"/>
                </a:cubicBezTo>
                <a:cubicBezTo>
                  <a:pt x="26" y="100"/>
                  <a:pt x="24" y="98"/>
                  <a:pt x="23" y="97"/>
                </a:cubicBezTo>
                <a:cubicBezTo>
                  <a:pt x="22" y="96"/>
                  <a:pt x="21" y="94"/>
                  <a:pt x="20" y="93"/>
                </a:cubicBezTo>
                <a:cubicBezTo>
                  <a:pt x="19" y="92"/>
                  <a:pt x="18" y="90"/>
                  <a:pt x="16" y="88"/>
                </a:cubicBezTo>
                <a:cubicBezTo>
                  <a:pt x="15" y="85"/>
                  <a:pt x="14" y="83"/>
                  <a:pt x="13" y="81"/>
                </a:cubicBezTo>
                <a:cubicBezTo>
                  <a:pt x="13" y="80"/>
                  <a:pt x="13" y="79"/>
                  <a:pt x="12" y="78"/>
                </a:cubicBezTo>
                <a:cubicBezTo>
                  <a:pt x="11" y="77"/>
                  <a:pt x="10" y="76"/>
                  <a:pt x="10" y="75"/>
                </a:cubicBezTo>
                <a:cubicBezTo>
                  <a:pt x="9" y="73"/>
                  <a:pt x="9" y="72"/>
                  <a:pt x="9" y="70"/>
                </a:cubicBezTo>
                <a:cubicBezTo>
                  <a:pt x="9" y="69"/>
                  <a:pt x="9" y="67"/>
                  <a:pt x="9" y="66"/>
                </a:cubicBezTo>
                <a:cubicBezTo>
                  <a:pt x="9" y="65"/>
                  <a:pt x="9" y="64"/>
                  <a:pt x="9" y="63"/>
                </a:cubicBezTo>
                <a:cubicBezTo>
                  <a:pt x="9" y="62"/>
                  <a:pt x="9" y="61"/>
                  <a:pt x="9" y="61"/>
                </a:cubicBezTo>
                <a:cubicBezTo>
                  <a:pt x="8" y="59"/>
                  <a:pt x="8" y="57"/>
                  <a:pt x="9" y="54"/>
                </a:cubicBezTo>
                <a:cubicBezTo>
                  <a:pt x="10" y="52"/>
                  <a:pt x="10" y="50"/>
                  <a:pt x="11" y="48"/>
                </a:cubicBezTo>
                <a:cubicBezTo>
                  <a:pt x="12" y="45"/>
                  <a:pt x="13" y="42"/>
                  <a:pt x="14" y="41"/>
                </a:cubicBezTo>
                <a:cubicBezTo>
                  <a:pt x="15" y="39"/>
                  <a:pt x="16" y="38"/>
                  <a:pt x="16" y="35"/>
                </a:cubicBezTo>
                <a:cubicBezTo>
                  <a:pt x="17" y="34"/>
                  <a:pt x="17" y="32"/>
                  <a:pt x="17" y="29"/>
                </a:cubicBezTo>
                <a:cubicBezTo>
                  <a:pt x="18" y="27"/>
                  <a:pt x="19" y="25"/>
                  <a:pt x="21" y="24"/>
                </a:cubicBezTo>
                <a:cubicBezTo>
                  <a:pt x="23" y="22"/>
                  <a:pt x="25" y="19"/>
                  <a:pt x="26" y="18"/>
                </a:cubicBezTo>
                <a:cubicBezTo>
                  <a:pt x="28" y="16"/>
                  <a:pt x="30" y="14"/>
                  <a:pt x="32" y="11"/>
                </a:cubicBezTo>
                <a:cubicBezTo>
                  <a:pt x="34" y="10"/>
                  <a:pt x="35" y="10"/>
                  <a:pt x="36" y="9"/>
                </a:cubicBezTo>
                <a:cubicBezTo>
                  <a:pt x="38" y="9"/>
                  <a:pt x="39" y="9"/>
                  <a:pt x="41" y="9"/>
                </a:cubicBezTo>
                <a:cubicBezTo>
                  <a:pt x="42" y="8"/>
                  <a:pt x="43" y="8"/>
                  <a:pt x="44" y="8"/>
                </a:cubicBezTo>
                <a:cubicBezTo>
                  <a:pt x="47" y="7"/>
                  <a:pt x="49" y="6"/>
                  <a:pt x="51" y="5"/>
                </a:cubicBezTo>
                <a:cubicBezTo>
                  <a:pt x="52" y="4"/>
                  <a:pt x="54" y="3"/>
                  <a:pt x="56" y="2"/>
                </a:cubicBezTo>
                <a:cubicBezTo>
                  <a:pt x="58" y="2"/>
                  <a:pt x="59" y="2"/>
                  <a:pt x="60" y="1"/>
                </a:cubicBezTo>
                <a:cubicBezTo>
                  <a:pt x="60" y="0"/>
                  <a:pt x="61" y="0"/>
                  <a:pt x="62" y="0"/>
                </a:cubicBezTo>
                <a:cubicBezTo>
                  <a:pt x="64" y="1"/>
                  <a:pt x="66" y="1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72" y="0"/>
                  <a:pt x="73" y="0"/>
                  <a:pt x="74" y="0"/>
                </a:cubicBezTo>
                <a:cubicBezTo>
                  <a:pt x="76" y="1"/>
                  <a:pt x="77" y="1"/>
                  <a:pt x="79" y="2"/>
                </a:cubicBezTo>
                <a:cubicBezTo>
                  <a:pt x="83" y="4"/>
                  <a:pt x="86" y="6"/>
                  <a:pt x="90" y="8"/>
                </a:cubicBezTo>
                <a:cubicBezTo>
                  <a:pt x="94" y="9"/>
                  <a:pt x="98" y="11"/>
                  <a:pt x="101" y="14"/>
                </a:cubicBezTo>
                <a:cubicBezTo>
                  <a:pt x="103" y="14"/>
                  <a:pt x="105" y="15"/>
                  <a:pt x="106" y="16"/>
                </a:cubicBezTo>
                <a:cubicBezTo>
                  <a:pt x="107" y="18"/>
                  <a:pt x="108" y="20"/>
                  <a:pt x="109" y="21"/>
                </a:cubicBezTo>
                <a:cubicBezTo>
                  <a:pt x="111" y="22"/>
                  <a:pt x="112" y="23"/>
                  <a:pt x="113" y="23"/>
                </a:cubicBezTo>
                <a:cubicBezTo>
                  <a:pt x="114" y="24"/>
                  <a:pt x="116" y="25"/>
                  <a:pt x="117" y="26"/>
                </a:cubicBezTo>
                <a:cubicBezTo>
                  <a:pt x="117" y="27"/>
                  <a:pt x="117" y="27"/>
                  <a:pt x="118" y="28"/>
                </a:cubicBezTo>
                <a:cubicBezTo>
                  <a:pt x="118" y="29"/>
                  <a:pt x="118" y="29"/>
                  <a:pt x="119" y="30"/>
                </a:cubicBezTo>
                <a:cubicBezTo>
                  <a:pt x="119" y="33"/>
                  <a:pt x="120" y="35"/>
                  <a:pt x="122" y="38"/>
                </a:cubicBezTo>
                <a:cubicBezTo>
                  <a:pt x="124" y="40"/>
                  <a:pt x="125" y="43"/>
                  <a:pt x="126" y="45"/>
                </a:cubicBezTo>
                <a:cubicBezTo>
                  <a:pt x="126" y="46"/>
                  <a:pt x="126" y="47"/>
                  <a:pt x="126" y="47"/>
                </a:cubicBezTo>
                <a:cubicBezTo>
                  <a:pt x="126" y="48"/>
                  <a:pt x="126" y="49"/>
                  <a:pt x="126" y="50"/>
                </a:cubicBezTo>
                <a:cubicBezTo>
                  <a:pt x="126" y="52"/>
                  <a:pt x="126" y="55"/>
                  <a:pt x="125" y="57"/>
                </a:cubicBezTo>
                <a:cubicBezTo>
                  <a:pt x="124" y="60"/>
                  <a:pt x="123" y="63"/>
                  <a:pt x="123" y="65"/>
                </a:cubicBezTo>
                <a:cubicBezTo>
                  <a:pt x="123" y="66"/>
                  <a:pt x="123" y="68"/>
                  <a:pt x="123" y="69"/>
                </a:cubicBezTo>
                <a:cubicBezTo>
                  <a:pt x="122" y="70"/>
                  <a:pt x="122" y="71"/>
                  <a:pt x="122" y="72"/>
                </a:cubicBezTo>
                <a:cubicBezTo>
                  <a:pt x="121" y="73"/>
                  <a:pt x="121" y="74"/>
                  <a:pt x="120" y="75"/>
                </a:cubicBezTo>
                <a:cubicBezTo>
                  <a:pt x="120" y="76"/>
                  <a:pt x="120" y="77"/>
                  <a:pt x="119" y="78"/>
                </a:cubicBezTo>
                <a:cubicBezTo>
                  <a:pt x="118" y="80"/>
                  <a:pt x="117" y="81"/>
                  <a:pt x="116" y="82"/>
                </a:cubicBezTo>
                <a:cubicBezTo>
                  <a:pt x="115" y="83"/>
                  <a:pt x="114" y="84"/>
                  <a:pt x="113" y="85"/>
                </a:cubicBezTo>
                <a:cubicBezTo>
                  <a:pt x="110" y="90"/>
                  <a:pt x="107" y="93"/>
                  <a:pt x="103" y="96"/>
                </a:cubicBezTo>
                <a:cubicBezTo>
                  <a:pt x="103" y="97"/>
                  <a:pt x="102" y="98"/>
                  <a:pt x="101" y="99"/>
                </a:cubicBezTo>
                <a:cubicBezTo>
                  <a:pt x="101" y="100"/>
                  <a:pt x="100" y="101"/>
                  <a:pt x="99" y="101"/>
                </a:cubicBezTo>
                <a:cubicBezTo>
                  <a:pt x="98" y="102"/>
                  <a:pt x="98" y="102"/>
                  <a:pt x="97" y="103"/>
                </a:cubicBezTo>
                <a:cubicBezTo>
                  <a:pt x="97" y="103"/>
                  <a:pt x="96" y="103"/>
                  <a:pt x="96" y="104"/>
                </a:cubicBezTo>
                <a:cubicBezTo>
                  <a:pt x="95" y="104"/>
                  <a:pt x="95" y="105"/>
                  <a:pt x="95" y="105"/>
                </a:cubicBezTo>
                <a:cubicBezTo>
                  <a:pt x="94" y="106"/>
                  <a:pt x="94" y="106"/>
                  <a:pt x="94" y="107"/>
                </a:cubicBezTo>
                <a:cubicBezTo>
                  <a:pt x="94" y="108"/>
                  <a:pt x="95" y="109"/>
                  <a:pt x="96" y="109"/>
                </a:cubicBezTo>
                <a:cubicBezTo>
                  <a:pt x="97" y="109"/>
                  <a:pt x="98" y="110"/>
                  <a:pt x="98" y="111"/>
                </a:cubicBezTo>
                <a:close/>
                <a:moveTo>
                  <a:pt x="63" y="123"/>
                </a:moveTo>
                <a:cubicBezTo>
                  <a:pt x="62" y="123"/>
                  <a:pt x="61" y="123"/>
                  <a:pt x="61" y="124"/>
                </a:cubicBezTo>
                <a:cubicBezTo>
                  <a:pt x="60" y="124"/>
                  <a:pt x="60" y="124"/>
                  <a:pt x="59" y="123"/>
                </a:cubicBezTo>
                <a:cubicBezTo>
                  <a:pt x="59" y="124"/>
                  <a:pt x="58" y="124"/>
                  <a:pt x="58" y="124"/>
                </a:cubicBezTo>
                <a:cubicBezTo>
                  <a:pt x="57" y="125"/>
                  <a:pt x="57" y="125"/>
                  <a:pt x="56" y="125"/>
                </a:cubicBezTo>
                <a:cubicBezTo>
                  <a:pt x="53" y="127"/>
                  <a:pt x="51" y="129"/>
                  <a:pt x="48" y="131"/>
                </a:cubicBezTo>
                <a:cubicBezTo>
                  <a:pt x="46" y="133"/>
                  <a:pt x="44" y="136"/>
                  <a:pt x="42" y="138"/>
                </a:cubicBezTo>
                <a:cubicBezTo>
                  <a:pt x="40" y="140"/>
                  <a:pt x="39" y="142"/>
                  <a:pt x="38" y="143"/>
                </a:cubicBezTo>
                <a:cubicBezTo>
                  <a:pt x="37" y="145"/>
                  <a:pt x="36" y="147"/>
                  <a:pt x="35" y="148"/>
                </a:cubicBezTo>
                <a:cubicBezTo>
                  <a:pt x="34" y="150"/>
                  <a:pt x="34" y="152"/>
                  <a:pt x="33" y="153"/>
                </a:cubicBezTo>
                <a:cubicBezTo>
                  <a:pt x="33" y="155"/>
                  <a:pt x="33" y="157"/>
                  <a:pt x="33" y="158"/>
                </a:cubicBezTo>
                <a:cubicBezTo>
                  <a:pt x="33" y="160"/>
                  <a:pt x="32" y="162"/>
                  <a:pt x="32" y="164"/>
                </a:cubicBezTo>
                <a:cubicBezTo>
                  <a:pt x="32" y="165"/>
                  <a:pt x="32" y="167"/>
                  <a:pt x="32" y="168"/>
                </a:cubicBezTo>
                <a:cubicBezTo>
                  <a:pt x="32" y="169"/>
                  <a:pt x="32" y="170"/>
                  <a:pt x="33" y="171"/>
                </a:cubicBezTo>
                <a:cubicBezTo>
                  <a:pt x="33" y="172"/>
                  <a:pt x="33" y="173"/>
                  <a:pt x="33" y="174"/>
                </a:cubicBezTo>
                <a:cubicBezTo>
                  <a:pt x="34" y="176"/>
                  <a:pt x="35" y="179"/>
                  <a:pt x="36" y="181"/>
                </a:cubicBezTo>
                <a:cubicBezTo>
                  <a:pt x="36" y="184"/>
                  <a:pt x="37" y="187"/>
                  <a:pt x="38" y="189"/>
                </a:cubicBezTo>
                <a:cubicBezTo>
                  <a:pt x="40" y="190"/>
                  <a:pt x="42" y="192"/>
                  <a:pt x="44" y="193"/>
                </a:cubicBezTo>
                <a:cubicBezTo>
                  <a:pt x="45" y="194"/>
                  <a:pt x="47" y="196"/>
                  <a:pt x="48" y="197"/>
                </a:cubicBezTo>
                <a:cubicBezTo>
                  <a:pt x="49" y="197"/>
                  <a:pt x="50" y="198"/>
                  <a:pt x="51" y="198"/>
                </a:cubicBezTo>
                <a:cubicBezTo>
                  <a:pt x="52" y="198"/>
                  <a:pt x="52" y="199"/>
                  <a:pt x="53" y="199"/>
                </a:cubicBezTo>
                <a:cubicBezTo>
                  <a:pt x="55" y="199"/>
                  <a:pt x="56" y="199"/>
                  <a:pt x="58" y="198"/>
                </a:cubicBezTo>
                <a:cubicBezTo>
                  <a:pt x="59" y="198"/>
                  <a:pt x="61" y="197"/>
                  <a:pt x="63" y="197"/>
                </a:cubicBezTo>
                <a:cubicBezTo>
                  <a:pt x="67" y="195"/>
                  <a:pt x="70" y="194"/>
                  <a:pt x="73" y="194"/>
                </a:cubicBezTo>
                <a:cubicBezTo>
                  <a:pt x="77" y="193"/>
                  <a:pt x="79" y="192"/>
                  <a:pt x="81" y="191"/>
                </a:cubicBezTo>
                <a:cubicBezTo>
                  <a:pt x="82" y="191"/>
                  <a:pt x="82" y="191"/>
                  <a:pt x="83" y="190"/>
                </a:cubicBezTo>
                <a:cubicBezTo>
                  <a:pt x="84" y="190"/>
                  <a:pt x="84" y="190"/>
                  <a:pt x="85" y="189"/>
                </a:cubicBezTo>
                <a:cubicBezTo>
                  <a:pt x="86" y="186"/>
                  <a:pt x="88" y="183"/>
                  <a:pt x="90" y="182"/>
                </a:cubicBezTo>
                <a:cubicBezTo>
                  <a:pt x="91" y="181"/>
                  <a:pt x="91" y="180"/>
                  <a:pt x="92" y="179"/>
                </a:cubicBezTo>
                <a:cubicBezTo>
                  <a:pt x="92" y="178"/>
                  <a:pt x="93" y="177"/>
                  <a:pt x="94" y="176"/>
                </a:cubicBezTo>
                <a:cubicBezTo>
                  <a:pt x="94" y="174"/>
                  <a:pt x="95" y="173"/>
                  <a:pt x="96" y="173"/>
                </a:cubicBezTo>
                <a:cubicBezTo>
                  <a:pt x="96" y="171"/>
                  <a:pt x="97" y="170"/>
                  <a:pt x="98" y="169"/>
                </a:cubicBezTo>
                <a:cubicBezTo>
                  <a:pt x="98" y="168"/>
                  <a:pt x="99" y="167"/>
                  <a:pt x="99" y="165"/>
                </a:cubicBezTo>
                <a:cubicBezTo>
                  <a:pt x="100" y="164"/>
                  <a:pt x="100" y="162"/>
                  <a:pt x="100" y="160"/>
                </a:cubicBezTo>
                <a:cubicBezTo>
                  <a:pt x="100" y="158"/>
                  <a:pt x="101" y="156"/>
                  <a:pt x="101" y="155"/>
                </a:cubicBezTo>
                <a:cubicBezTo>
                  <a:pt x="101" y="153"/>
                  <a:pt x="101" y="150"/>
                  <a:pt x="101" y="147"/>
                </a:cubicBezTo>
                <a:cubicBezTo>
                  <a:pt x="100" y="144"/>
                  <a:pt x="100" y="141"/>
                  <a:pt x="99" y="139"/>
                </a:cubicBezTo>
                <a:cubicBezTo>
                  <a:pt x="99" y="137"/>
                  <a:pt x="99" y="136"/>
                  <a:pt x="98" y="135"/>
                </a:cubicBezTo>
                <a:cubicBezTo>
                  <a:pt x="98" y="134"/>
                  <a:pt x="97" y="132"/>
                  <a:pt x="97" y="131"/>
                </a:cubicBezTo>
                <a:cubicBezTo>
                  <a:pt x="96" y="130"/>
                  <a:pt x="95" y="128"/>
                  <a:pt x="93" y="127"/>
                </a:cubicBezTo>
                <a:cubicBezTo>
                  <a:pt x="92" y="126"/>
                  <a:pt x="90" y="125"/>
                  <a:pt x="88" y="124"/>
                </a:cubicBezTo>
                <a:cubicBezTo>
                  <a:pt x="86" y="125"/>
                  <a:pt x="85" y="125"/>
                  <a:pt x="84" y="124"/>
                </a:cubicBezTo>
                <a:cubicBezTo>
                  <a:pt x="82" y="123"/>
                  <a:pt x="81" y="123"/>
                  <a:pt x="80" y="123"/>
                </a:cubicBezTo>
                <a:cubicBezTo>
                  <a:pt x="77" y="123"/>
                  <a:pt x="76" y="123"/>
                  <a:pt x="74" y="122"/>
                </a:cubicBezTo>
                <a:cubicBezTo>
                  <a:pt x="72" y="121"/>
                  <a:pt x="71" y="121"/>
                  <a:pt x="69" y="122"/>
                </a:cubicBezTo>
                <a:cubicBezTo>
                  <a:pt x="68" y="122"/>
                  <a:pt x="67" y="122"/>
                  <a:pt x="66" y="123"/>
                </a:cubicBezTo>
                <a:cubicBezTo>
                  <a:pt x="65" y="123"/>
                  <a:pt x="64" y="123"/>
                  <a:pt x="63" y="123"/>
                </a:cubicBezTo>
                <a:close/>
                <a:moveTo>
                  <a:pt x="45" y="175"/>
                </a:moveTo>
                <a:cubicBezTo>
                  <a:pt x="43" y="175"/>
                  <a:pt x="42" y="175"/>
                  <a:pt x="41" y="175"/>
                </a:cubicBezTo>
                <a:cubicBezTo>
                  <a:pt x="41" y="175"/>
                  <a:pt x="40" y="174"/>
                  <a:pt x="40" y="174"/>
                </a:cubicBezTo>
                <a:cubicBezTo>
                  <a:pt x="39" y="172"/>
                  <a:pt x="39" y="170"/>
                  <a:pt x="39" y="170"/>
                </a:cubicBezTo>
                <a:cubicBezTo>
                  <a:pt x="40" y="169"/>
                  <a:pt x="41" y="169"/>
                  <a:pt x="42" y="169"/>
                </a:cubicBezTo>
                <a:cubicBezTo>
                  <a:pt x="43" y="170"/>
                  <a:pt x="44" y="170"/>
                  <a:pt x="44" y="171"/>
                </a:cubicBezTo>
                <a:cubicBezTo>
                  <a:pt x="45" y="172"/>
                  <a:pt x="45" y="174"/>
                  <a:pt x="45" y="175"/>
                </a:cubicBezTo>
                <a:close/>
                <a:moveTo>
                  <a:pt x="89" y="30"/>
                </a:moveTo>
                <a:cubicBezTo>
                  <a:pt x="87" y="30"/>
                  <a:pt x="86" y="29"/>
                  <a:pt x="86" y="29"/>
                </a:cubicBezTo>
                <a:cubicBezTo>
                  <a:pt x="85" y="29"/>
                  <a:pt x="84" y="29"/>
                  <a:pt x="83" y="28"/>
                </a:cubicBezTo>
                <a:cubicBezTo>
                  <a:pt x="81" y="28"/>
                  <a:pt x="80" y="27"/>
                  <a:pt x="79" y="27"/>
                </a:cubicBezTo>
                <a:cubicBezTo>
                  <a:pt x="78" y="26"/>
                  <a:pt x="77" y="26"/>
                  <a:pt x="76" y="25"/>
                </a:cubicBezTo>
                <a:cubicBezTo>
                  <a:pt x="75" y="26"/>
                  <a:pt x="74" y="26"/>
                  <a:pt x="72" y="26"/>
                </a:cubicBezTo>
                <a:cubicBezTo>
                  <a:pt x="71" y="26"/>
                  <a:pt x="70" y="25"/>
                  <a:pt x="69" y="25"/>
                </a:cubicBezTo>
                <a:cubicBezTo>
                  <a:pt x="68" y="26"/>
                  <a:pt x="67" y="26"/>
                  <a:pt x="66" y="26"/>
                </a:cubicBezTo>
                <a:cubicBezTo>
                  <a:pt x="64" y="26"/>
                  <a:pt x="63" y="26"/>
                  <a:pt x="62" y="25"/>
                </a:cubicBezTo>
                <a:cubicBezTo>
                  <a:pt x="62" y="25"/>
                  <a:pt x="61" y="25"/>
                  <a:pt x="59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27"/>
                  <a:pt x="55" y="27"/>
                  <a:pt x="55" y="27"/>
                </a:cubicBezTo>
                <a:cubicBezTo>
                  <a:pt x="54" y="28"/>
                  <a:pt x="53" y="28"/>
                  <a:pt x="51" y="29"/>
                </a:cubicBezTo>
                <a:cubicBezTo>
                  <a:pt x="50" y="30"/>
                  <a:pt x="48" y="32"/>
                  <a:pt x="47" y="33"/>
                </a:cubicBezTo>
                <a:cubicBezTo>
                  <a:pt x="46" y="34"/>
                  <a:pt x="45" y="35"/>
                  <a:pt x="44" y="35"/>
                </a:cubicBezTo>
                <a:cubicBezTo>
                  <a:pt x="44" y="36"/>
                  <a:pt x="43" y="36"/>
                  <a:pt x="43" y="37"/>
                </a:cubicBezTo>
                <a:cubicBezTo>
                  <a:pt x="42" y="38"/>
                  <a:pt x="42" y="39"/>
                  <a:pt x="42" y="41"/>
                </a:cubicBezTo>
                <a:cubicBezTo>
                  <a:pt x="42" y="42"/>
                  <a:pt x="41" y="44"/>
                  <a:pt x="41" y="45"/>
                </a:cubicBezTo>
                <a:cubicBezTo>
                  <a:pt x="40" y="46"/>
                  <a:pt x="40" y="47"/>
                  <a:pt x="40" y="48"/>
                </a:cubicBezTo>
                <a:cubicBezTo>
                  <a:pt x="41" y="49"/>
                  <a:pt x="41" y="50"/>
                  <a:pt x="40" y="51"/>
                </a:cubicBezTo>
                <a:cubicBezTo>
                  <a:pt x="40" y="52"/>
                  <a:pt x="40" y="54"/>
                  <a:pt x="40" y="56"/>
                </a:cubicBezTo>
                <a:cubicBezTo>
                  <a:pt x="40" y="57"/>
                  <a:pt x="40" y="59"/>
                  <a:pt x="40" y="60"/>
                </a:cubicBezTo>
                <a:cubicBezTo>
                  <a:pt x="40" y="61"/>
                  <a:pt x="41" y="63"/>
                  <a:pt x="41" y="64"/>
                </a:cubicBezTo>
                <a:cubicBezTo>
                  <a:pt x="42" y="66"/>
                  <a:pt x="42" y="67"/>
                  <a:pt x="42" y="69"/>
                </a:cubicBezTo>
                <a:cubicBezTo>
                  <a:pt x="43" y="69"/>
                  <a:pt x="43" y="70"/>
                  <a:pt x="43" y="71"/>
                </a:cubicBezTo>
                <a:cubicBezTo>
                  <a:pt x="43" y="72"/>
                  <a:pt x="43" y="72"/>
                  <a:pt x="43" y="73"/>
                </a:cubicBezTo>
                <a:cubicBezTo>
                  <a:pt x="43" y="76"/>
                  <a:pt x="43" y="79"/>
                  <a:pt x="43" y="80"/>
                </a:cubicBezTo>
                <a:cubicBezTo>
                  <a:pt x="42" y="81"/>
                  <a:pt x="43" y="82"/>
                  <a:pt x="43" y="83"/>
                </a:cubicBezTo>
                <a:cubicBezTo>
                  <a:pt x="45" y="85"/>
                  <a:pt x="46" y="86"/>
                  <a:pt x="46" y="86"/>
                </a:cubicBezTo>
                <a:cubicBezTo>
                  <a:pt x="46" y="86"/>
                  <a:pt x="46" y="87"/>
                  <a:pt x="46" y="87"/>
                </a:cubicBezTo>
                <a:cubicBezTo>
                  <a:pt x="47" y="88"/>
                  <a:pt x="48" y="89"/>
                  <a:pt x="50" y="90"/>
                </a:cubicBezTo>
                <a:cubicBezTo>
                  <a:pt x="51" y="90"/>
                  <a:pt x="52" y="91"/>
                  <a:pt x="54" y="91"/>
                </a:cubicBezTo>
                <a:cubicBezTo>
                  <a:pt x="56" y="91"/>
                  <a:pt x="58" y="92"/>
                  <a:pt x="60" y="92"/>
                </a:cubicBezTo>
                <a:cubicBezTo>
                  <a:pt x="62" y="93"/>
                  <a:pt x="64" y="93"/>
                  <a:pt x="66" y="93"/>
                </a:cubicBezTo>
                <a:cubicBezTo>
                  <a:pt x="67" y="91"/>
                  <a:pt x="68" y="90"/>
                  <a:pt x="69" y="89"/>
                </a:cubicBezTo>
                <a:cubicBezTo>
                  <a:pt x="71" y="89"/>
                  <a:pt x="71" y="89"/>
                  <a:pt x="72" y="88"/>
                </a:cubicBezTo>
                <a:cubicBezTo>
                  <a:pt x="72" y="88"/>
                  <a:pt x="73" y="87"/>
                  <a:pt x="73" y="87"/>
                </a:cubicBezTo>
                <a:cubicBezTo>
                  <a:pt x="75" y="86"/>
                  <a:pt x="77" y="85"/>
                  <a:pt x="77" y="84"/>
                </a:cubicBezTo>
                <a:cubicBezTo>
                  <a:pt x="78" y="83"/>
                  <a:pt x="79" y="82"/>
                  <a:pt x="80" y="82"/>
                </a:cubicBezTo>
                <a:cubicBezTo>
                  <a:pt x="81" y="81"/>
                  <a:pt x="82" y="80"/>
                  <a:pt x="83" y="79"/>
                </a:cubicBezTo>
                <a:cubicBezTo>
                  <a:pt x="84" y="78"/>
                  <a:pt x="85" y="77"/>
                  <a:pt x="86" y="76"/>
                </a:cubicBezTo>
                <a:cubicBezTo>
                  <a:pt x="86" y="75"/>
                  <a:pt x="87" y="74"/>
                  <a:pt x="87" y="73"/>
                </a:cubicBezTo>
                <a:cubicBezTo>
                  <a:pt x="87" y="73"/>
                  <a:pt x="88" y="72"/>
                  <a:pt x="89" y="72"/>
                </a:cubicBezTo>
                <a:cubicBezTo>
                  <a:pt x="89" y="70"/>
                  <a:pt x="89" y="69"/>
                  <a:pt x="90" y="68"/>
                </a:cubicBezTo>
                <a:cubicBezTo>
                  <a:pt x="90" y="67"/>
                  <a:pt x="91" y="66"/>
                  <a:pt x="90" y="64"/>
                </a:cubicBezTo>
                <a:cubicBezTo>
                  <a:pt x="91" y="64"/>
                  <a:pt x="91" y="63"/>
                  <a:pt x="91" y="63"/>
                </a:cubicBezTo>
                <a:cubicBezTo>
                  <a:pt x="91" y="62"/>
                  <a:pt x="92" y="62"/>
                  <a:pt x="92" y="61"/>
                </a:cubicBezTo>
                <a:cubicBezTo>
                  <a:pt x="92" y="60"/>
                  <a:pt x="92" y="58"/>
                  <a:pt x="93" y="57"/>
                </a:cubicBezTo>
                <a:cubicBezTo>
                  <a:pt x="94" y="55"/>
                  <a:pt x="94" y="54"/>
                  <a:pt x="94" y="52"/>
                </a:cubicBezTo>
                <a:cubicBezTo>
                  <a:pt x="94" y="52"/>
                  <a:pt x="93" y="51"/>
                  <a:pt x="93" y="51"/>
                </a:cubicBezTo>
                <a:cubicBezTo>
                  <a:pt x="93" y="50"/>
                  <a:pt x="93" y="49"/>
                  <a:pt x="94" y="49"/>
                </a:cubicBezTo>
                <a:cubicBezTo>
                  <a:pt x="94" y="47"/>
                  <a:pt x="94" y="45"/>
                  <a:pt x="94" y="44"/>
                </a:cubicBezTo>
                <a:cubicBezTo>
                  <a:pt x="94" y="42"/>
                  <a:pt x="94" y="40"/>
                  <a:pt x="94" y="38"/>
                </a:cubicBezTo>
                <a:cubicBezTo>
                  <a:pt x="93" y="36"/>
                  <a:pt x="91" y="34"/>
                  <a:pt x="91" y="33"/>
                </a:cubicBezTo>
                <a:cubicBezTo>
                  <a:pt x="90" y="32"/>
                  <a:pt x="89" y="31"/>
                  <a:pt x="89" y="30"/>
                </a:cubicBezTo>
                <a:close/>
                <a:moveTo>
                  <a:pt x="56" y="190"/>
                </a:moveTo>
                <a:cubicBezTo>
                  <a:pt x="55" y="191"/>
                  <a:pt x="53" y="191"/>
                  <a:pt x="52" y="190"/>
                </a:cubicBezTo>
                <a:cubicBezTo>
                  <a:pt x="50" y="190"/>
                  <a:pt x="48" y="189"/>
                  <a:pt x="47" y="188"/>
                </a:cubicBezTo>
                <a:cubicBezTo>
                  <a:pt x="46" y="187"/>
                  <a:pt x="46" y="187"/>
                  <a:pt x="45" y="186"/>
                </a:cubicBezTo>
                <a:cubicBezTo>
                  <a:pt x="44" y="185"/>
                  <a:pt x="44" y="184"/>
                  <a:pt x="43" y="183"/>
                </a:cubicBezTo>
                <a:cubicBezTo>
                  <a:pt x="44" y="182"/>
                  <a:pt x="44" y="181"/>
                  <a:pt x="44" y="180"/>
                </a:cubicBezTo>
                <a:cubicBezTo>
                  <a:pt x="45" y="178"/>
                  <a:pt x="46" y="178"/>
                  <a:pt x="47" y="179"/>
                </a:cubicBezTo>
                <a:cubicBezTo>
                  <a:pt x="48" y="178"/>
                  <a:pt x="49" y="178"/>
                  <a:pt x="49" y="179"/>
                </a:cubicBezTo>
                <a:cubicBezTo>
                  <a:pt x="50" y="179"/>
                  <a:pt x="50" y="180"/>
                  <a:pt x="51" y="180"/>
                </a:cubicBezTo>
                <a:cubicBezTo>
                  <a:pt x="52" y="180"/>
                  <a:pt x="53" y="181"/>
                  <a:pt x="53" y="182"/>
                </a:cubicBezTo>
                <a:cubicBezTo>
                  <a:pt x="54" y="183"/>
                  <a:pt x="54" y="184"/>
                  <a:pt x="55" y="185"/>
                </a:cubicBezTo>
                <a:cubicBezTo>
                  <a:pt x="56" y="186"/>
                  <a:pt x="56" y="186"/>
                  <a:pt x="56" y="187"/>
                </a:cubicBezTo>
                <a:cubicBezTo>
                  <a:pt x="57" y="188"/>
                  <a:pt x="57" y="189"/>
                  <a:pt x="56" y="190"/>
                </a:cubicBezTo>
                <a:close/>
                <a:moveTo>
                  <a:pt x="49" y="51"/>
                </a:moveTo>
                <a:cubicBezTo>
                  <a:pt x="48" y="51"/>
                  <a:pt x="48" y="50"/>
                  <a:pt x="47" y="49"/>
                </a:cubicBezTo>
                <a:cubicBezTo>
                  <a:pt x="47" y="48"/>
                  <a:pt x="46" y="47"/>
                  <a:pt x="46" y="46"/>
                </a:cubicBezTo>
                <a:cubicBezTo>
                  <a:pt x="47" y="45"/>
                  <a:pt x="47" y="44"/>
                  <a:pt x="48" y="42"/>
                </a:cubicBezTo>
                <a:cubicBezTo>
                  <a:pt x="48" y="41"/>
                  <a:pt x="49" y="40"/>
                  <a:pt x="50" y="39"/>
                </a:cubicBezTo>
                <a:cubicBezTo>
                  <a:pt x="50" y="38"/>
                  <a:pt x="51" y="38"/>
                  <a:pt x="52" y="37"/>
                </a:cubicBezTo>
                <a:cubicBezTo>
                  <a:pt x="53" y="37"/>
                  <a:pt x="54" y="37"/>
                  <a:pt x="55" y="37"/>
                </a:cubicBezTo>
                <a:cubicBezTo>
                  <a:pt x="58" y="41"/>
                  <a:pt x="58" y="44"/>
                  <a:pt x="57" y="46"/>
                </a:cubicBezTo>
                <a:cubicBezTo>
                  <a:pt x="56" y="48"/>
                  <a:pt x="54" y="50"/>
                  <a:pt x="53" y="51"/>
                </a:cubicBezTo>
                <a:cubicBezTo>
                  <a:pt x="52" y="51"/>
                  <a:pt x="52" y="51"/>
                  <a:pt x="51" y="51"/>
                </a:cubicBezTo>
                <a:cubicBezTo>
                  <a:pt x="50" y="51"/>
                  <a:pt x="50" y="51"/>
                  <a:pt x="49" y="51"/>
                </a:cubicBezTo>
                <a:close/>
                <a:moveTo>
                  <a:pt x="67" y="38"/>
                </a:moveTo>
                <a:cubicBezTo>
                  <a:pt x="66" y="39"/>
                  <a:pt x="65" y="39"/>
                  <a:pt x="65" y="38"/>
                </a:cubicBezTo>
                <a:cubicBezTo>
                  <a:pt x="64" y="38"/>
                  <a:pt x="63" y="37"/>
                  <a:pt x="62" y="36"/>
                </a:cubicBezTo>
                <a:cubicBezTo>
                  <a:pt x="62" y="36"/>
                  <a:pt x="61" y="35"/>
                  <a:pt x="61" y="35"/>
                </a:cubicBezTo>
                <a:cubicBezTo>
                  <a:pt x="61" y="34"/>
                  <a:pt x="61" y="34"/>
                  <a:pt x="62" y="33"/>
                </a:cubicBezTo>
                <a:cubicBezTo>
                  <a:pt x="63" y="32"/>
                  <a:pt x="64" y="32"/>
                  <a:pt x="66" y="31"/>
                </a:cubicBezTo>
                <a:cubicBezTo>
                  <a:pt x="68" y="31"/>
                  <a:pt x="68" y="31"/>
                  <a:pt x="69" y="33"/>
                </a:cubicBezTo>
                <a:cubicBezTo>
                  <a:pt x="69" y="34"/>
                  <a:pt x="69" y="34"/>
                  <a:pt x="69" y="35"/>
                </a:cubicBezTo>
                <a:cubicBezTo>
                  <a:pt x="69" y="35"/>
                  <a:pt x="68" y="36"/>
                  <a:pt x="68" y="37"/>
                </a:cubicBezTo>
                <a:lnTo>
                  <a:pt x="67" y="38"/>
                </a:lnTo>
                <a:close/>
                <a:moveTo>
                  <a:pt x="106" y="215"/>
                </a:moveTo>
                <a:cubicBezTo>
                  <a:pt x="106" y="213"/>
                  <a:pt x="106" y="211"/>
                  <a:pt x="106" y="211"/>
                </a:cubicBezTo>
                <a:cubicBezTo>
                  <a:pt x="106" y="210"/>
                  <a:pt x="107" y="210"/>
                  <a:pt x="107" y="209"/>
                </a:cubicBezTo>
                <a:cubicBezTo>
                  <a:pt x="108" y="208"/>
                  <a:pt x="109" y="206"/>
                  <a:pt x="111" y="205"/>
                </a:cubicBezTo>
                <a:cubicBezTo>
                  <a:pt x="112" y="204"/>
                  <a:pt x="113" y="203"/>
                  <a:pt x="114" y="202"/>
                </a:cubicBezTo>
                <a:cubicBezTo>
                  <a:pt x="115" y="201"/>
                  <a:pt x="115" y="201"/>
                  <a:pt x="116" y="202"/>
                </a:cubicBezTo>
                <a:cubicBezTo>
                  <a:pt x="117" y="203"/>
                  <a:pt x="117" y="203"/>
                  <a:pt x="118" y="204"/>
                </a:cubicBezTo>
                <a:cubicBezTo>
                  <a:pt x="118" y="208"/>
                  <a:pt x="118" y="210"/>
                  <a:pt x="116" y="213"/>
                </a:cubicBezTo>
                <a:cubicBezTo>
                  <a:pt x="114" y="215"/>
                  <a:pt x="112" y="216"/>
                  <a:pt x="108" y="217"/>
                </a:cubicBezTo>
                <a:lnTo>
                  <a:pt x="106" y="215"/>
                </a:lnTo>
                <a:close/>
                <a:moveTo>
                  <a:pt x="111" y="99"/>
                </a:moveTo>
                <a:cubicBezTo>
                  <a:pt x="112" y="99"/>
                  <a:pt x="113" y="98"/>
                  <a:pt x="114" y="97"/>
                </a:cubicBezTo>
                <a:cubicBezTo>
                  <a:pt x="114" y="96"/>
                  <a:pt x="115" y="96"/>
                  <a:pt x="117" y="97"/>
                </a:cubicBezTo>
                <a:cubicBezTo>
                  <a:pt x="118" y="97"/>
                  <a:pt x="119" y="98"/>
                  <a:pt x="120" y="99"/>
                </a:cubicBezTo>
                <a:cubicBezTo>
                  <a:pt x="121" y="100"/>
                  <a:pt x="122" y="101"/>
                  <a:pt x="122" y="102"/>
                </a:cubicBezTo>
                <a:cubicBezTo>
                  <a:pt x="122" y="104"/>
                  <a:pt x="121" y="106"/>
                  <a:pt x="119" y="108"/>
                </a:cubicBezTo>
                <a:cubicBezTo>
                  <a:pt x="117" y="110"/>
                  <a:pt x="116" y="111"/>
                  <a:pt x="114" y="110"/>
                </a:cubicBezTo>
                <a:cubicBezTo>
                  <a:pt x="113" y="110"/>
                  <a:pt x="112" y="110"/>
                  <a:pt x="111" y="109"/>
                </a:cubicBezTo>
                <a:cubicBezTo>
                  <a:pt x="109" y="108"/>
                  <a:pt x="108" y="108"/>
                  <a:pt x="108" y="107"/>
                </a:cubicBezTo>
                <a:cubicBezTo>
                  <a:pt x="107" y="106"/>
                  <a:pt x="107" y="104"/>
                  <a:pt x="108" y="103"/>
                </a:cubicBezTo>
                <a:cubicBezTo>
                  <a:pt x="110" y="102"/>
                  <a:pt x="111" y="100"/>
                  <a:pt x="111" y="99"/>
                </a:cubicBezTo>
                <a:close/>
                <a:moveTo>
                  <a:pt x="126" y="93"/>
                </a:moveTo>
                <a:cubicBezTo>
                  <a:pt x="124" y="93"/>
                  <a:pt x="122" y="93"/>
                  <a:pt x="121" y="92"/>
                </a:cubicBezTo>
                <a:cubicBezTo>
                  <a:pt x="120" y="92"/>
                  <a:pt x="119" y="90"/>
                  <a:pt x="119" y="89"/>
                </a:cubicBezTo>
                <a:cubicBezTo>
                  <a:pt x="121" y="86"/>
                  <a:pt x="123" y="85"/>
                  <a:pt x="126" y="85"/>
                </a:cubicBezTo>
                <a:cubicBezTo>
                  <a:pt x="128" y="86"/>
                  <a:pt x="128" y="88"/>
                  <a:pt x="128" y="89"/>
                </a:cubicBezTo>
                <a:cubicBezTo>
                  <a:pt x="127" y="91"/>
                  <a:pt x="127" y="92"/>
                  <a:pt x="126" y="9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28575" dir="228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5" name="Google Shape;295;p27"/>
          <p:cNvSpPr/>
          <p:nvPr/>
        </p:nvSpPr>
        <p:spPr>
          <a:xfrm rot="-2068928">
            <a:off x="276283" y="3826307"/>
            <a:ext cx="114300" cy="179388"/>
          </a:xfrm>
          <a:custGeom>
            <a:avLst/>
            <a:gdLst/>
            <a:ahLst/>
            <a:cxnLst/>
            <a:rect l="l" t="t" r="r" b="b"/>
            <a:pathLst>
              <a:path w="44" h="69" extrusionOk="0">
                <a:moveTo>
                  <a:pt x="20" y="38"/>
                </a:moveTo>
                <a:cubicBezTo>
                  <a:pt x="18" y="39"/>
                  <a:pt x="16" y="39"/>
                  <a:pt x="15" y="39"/>
                </a:cubicBezTo>
                <a:cubicBezTo>
                  <a:pt x="14" y="39"/>
                  <a:pt x="13" y="39"/>
                  <a:pt x="12" y="39"/>
                </a:cubicBezTo>
                <a:cubicBezTo>
                  <a:pt x="10" y="38"/>
                  <a:pt x="8" y="37"/>
                  <a:pt x="7" y="36"/>
                </a:cubicBezTo>
                <a:cubicBezTo>
                  <a:pt x="5" y="35"/>
                  <a:pt x="4" y="35"/>
                  <a:pt x="1" y="33"/>
                </a:cubicBezTo>
                <a:cubicBezTo>
                  <a:pt x="1" y="33"/>
                  <a:pt x="1" y="32"/>
                  <a:pt x="1" y="32"/>
                </a:cubicBezTo>
                <a:cubicBezTo>
                  <a:pt x="0" y="31"/>
                  <a:pt x="0" y="31"/>
                  <a:pt x="1" y="30"/>
                </a:cubicBezTo>
                <a:cubicBezTo>
                  <a:pt x="0" y="29"/>
                  <a:pt x="0" y="27"/>
                  <a:pt x="0" y="25"/>
                </a:cubicBezTo>
                <a:cubicBezTo>
                  <a:pt x="1" y="23"/>
                  <a:pt x="1" y="21"/>
                  <a:pt x="2" y="19"/>
                </a:cubicBezTo>
                <a:cubicBezTo>
                  <a:pt x="2" y="18"/>
                  <a:pt x="3" y="17"/>
                  <a:pt x="3" y="15"/>
                </a:cubicBezTo>
                <a:cubicBezTo>
                  <a:pt x="3" y="14"/>
                  <a:pt x="4" y="13"/>
                  <a:pt x="5" y="13"/>
                </a:cubicBezTo>
                <a:cubicBezTo>
                  <a:pt x="5" y="12"/>
                  <a:pt x="6" y="11"/>
                  <a:pt x="7" y="10"/>
                </a:cubicBezTo>
                <a:cubicBezTo>
                  <a:pt x="7" y="9"/>
                  <a:pt x="8" y="8"/>
                  <a:pt x="7" y="7"/>
                </a:cubicBezTo>
                <a:cubicBezTo>
                  <a:pt x="10" y="6"/>
                  <a:pt x="13" y="5"/>
                  <a:pt x="15" y="3"/>
                </a:cubicBezTo>
                <a:cubicBezTo>
                  <a:pt x="18" y="2"/>
                  <a:pt x="20" y="1"/>
                  <a:pt x="23" y="0"/>
                </a:cubicBezTo>
                <a:cubicBezTo>
                  <a:pt x="24" y="1"/>
                  <a:pt x="25" y="1"/>
                  <a:pt x="26" y="1"/>
                </a:cubicBezTo>
                <a:cubicBezTo>
                  <a:pt x="28" y="2"/>
                  <a:pt x="29" y="2"/>
                  <a:pt x="30" y="2"/>
                </a:cubicBezTo>
                <a:cubicBezTo>
                  <a:pt x="31" y="2"/>
                  <a:pt x="32" y="2"/>
                  <a:pt x="33" y="2"/>
                </a:cubicBezTo>
                <a:cubicBezTo>
                  <a:pt x="34" y="3"/>
                  <a:pt x="35" y="4"/>
                  <a:pt x="35" y="4"/>
                </a:cubicBezTo>
                <a:cubicBezTo>
                  <a:pt x="36" y="5"/>
                  <a:pt x="36" y="6"/>
                  <a:pt x="37" y="7"/>
                </a:cubicBezTo>
                <a:cubicBezTo>
                  <a:pt x="37" y="9"/>
                  <a:pt x="38" y="10"/>
                  <a:pt x="39" y="10"/>
                </a:cubicBezTo>
                <a:cubicBezTo>
                  <a:pt x="40" y="11"/>
                  <a:pt x="41" y="11"/>
                  <a:pt x="42" y="12"/>
                </a:cubicBezTo>
                <a:cubicBezTo>
                  <a:pt x="42" y="13"/>
                  <a:pt x="42" y="14"/>
                  <a:pt x="43" y="15"/>
                </a:cubicBezTo>
                <a:cubicBezTo>
                  <a:pt x="43" y="16"/>
                  <a:pt x="43" y="18"/>
                  <a:pt x="43" y="19"/>
                </a:cubicBezTo>
                <a:cubicBezTo>
                  <a:pt x="43" y="22"/>
                  <a:pt x="44" y="24"/>
                  <a:pt x="44" y="27"/>
                </a:cubicBezTo>
                <a:cubicBezTo>
                  <a:pt x="44" y="30"/>
                  <a:pt x="44" y="33"/>
                  <a:pt x="43" y="36"/>
                </a:cubicBezTo>
                <a:cubicBezTo>
                  <a:pt x="43" y="37"/>
                  <a:pt x="43" y="38"/>
                  <a:pt x="42" y="40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7"/>
                  <a:pt x="39" y="48"/>
                  <a:pt x="38" y="50"/>
                </a:cubicBezTo>
                <a:cubicBezTo>
                  <a:pt x="38" y="51"/>
                  <a:pt x="37" y="53"/>
                  <a:pt x="36" y="53"/>
                </a:cubicBezTo>
                <a:cubicBezTo>
                  <a:pt x="35" y="55"/>
                  <a:pt x="34" y="57"/>
                  <a:pt x="32" y="59"/>
                </a:cubicBezTo>
                <a:cubicBezTo>
                  <a:pt x="31" y="61"/>
                  <a:pt x="29" y="63"/>
                  <a:pt x="28" y="64"/>
                </a:cubicBezTo>
                <a:cubicBezTo>
                  <a:pt x="26" y="65"/>
                  <a:pt x="24" y="66"/>
                  <a:pt x="22" y="67"/>
                </a:cubicBezTo>
                <a:cubicBezTo>
                  <a:pt x="20" y="68"/>
                  <a:pt x="19" y="69"/>
                  <a:pt x="17" y="69"/>
                </a:cubicBezTo>
                <a:cubicBezTo>
                  <a:pt x="15" y="69"/>
                  <a:pt x="13" y="68"/>
                  <a:pt x="13" y="67"/>
                </a:cubicBezTo>
                <a:cubicBezTo>
                  <a:pt x="11" y="67"/>
                  <a:pt x="10" y="66"/>
                  <a:pt x="11" y="64"/>
                </a:cubicBezTo>
                <a:cubicBezTo>
                  <a:pt x="11" y="63"/>
                  <a:pt x="11" y="61"/>
                  <a:pt x="11" y="60"/>
                </a:cubicBezTo>
                <a:cubicBezTo>
                  <a:pt x="12" y="59"/>
                  <a:pt x="13" y="58"/>
                  <a:pt x="14" y="56"/>
                </a:cubicBezTo>
                <a:cubicBezTo>
                  <a:pt x="16" y="55"/>
                  <a:pt x="17" y="53"/>
                  <a:pt x="18" y="51"/>
                </a:cubicBezTo>
                <a:cubicBezTo>
                  <a:pt x="19" y="49"/>
                  <a:pt x="20" y="47"/>
                  <a:pt x="21" y="45"/>
                </a:cubicBezTo>
                <a:cubicBezTo>
                  <a:pt x="22" y="42"/>
                  <a:pt x="23" y="40"/>
                  <a:pt x="23" y="38"/>
                </a:cubicBezTo>
                <a:cubicBezTo>
                  <a:pt x="22" y="37"/>
                  <a:pt x="21" y="37"/>
                  <a:pt x="21" y="38"/>
                </a:cubicBezTo>
                <a:cubicBezTo>
                  <a:pt x="20" y="38"/>
                  <a:pt x="20" y="38"/>
                  <a:pt x="20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dist="28575" dir="228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6" name="Google Shape;296;p27"/>
          <p:cNvSpPr/>
          <p:nvPr/>
        </p:nvSpPr>
        <p:spPr>
          <a:xfrm rot="2306253">
            <a:off x="8705536" y="1086083"/>
            <a:ext cx="312962" cy="633070"/>
          </a:xfrm>
          <a:custGeom>
            <a:avLst/>
            <a:gdLst/>
            <a:ahLst/>
            <a:cxnLst/>
            <a:rect l="l" t="t" r="r" b="b"/>
            <a:pathLst>
              <a:path w="107" h="217" extrusionOk="0">
                <a:moveTo>
                  <a:pt x="80" y="67"/>
                </a:moveTo>
                <a:cubicBezTo>
                  <a:pt x="79" y="68"/>
                  <a:pt x="79" y="69"/>
                  <a:pt x="78" y="69"/>
                </a:cubicBezTo>
                <a:cubicBezTo>
                  <a:pt x="78" y="69"/>
                  <a:pt x="78" y="69"/>
                  <a:pt x="78" y="69"/>
                </a:cubicBezTo>
                <a:cubicBezTo>
                  <a:pt x="75" y="71"/>
                  <a:pt x="74" y="73"/>
                  <a:pt x="73" y="74"/>
                </a:cubicBezTo>
                <a:cubicBezTo>
                  <a:pt x="73" y="76"/>
                  <a:pt x="72" y="78"/>
                  <a:pt x="72" y="80"/>
                </a:cubicBezTo>
                <a:cubicBezTo>
                  <a:pt x="72" y="81"/>
                  <a:pt x="72" y="82"/>
                  <a:pt x="72" y="83"/>
                </a:cubicBezTo>
                <a:cubicBezTo>
                  <a:pt x="72" y="84"/>
                  <a:pt x="72" y="85"/>
                  <a:pt x="72" y="86"/>
                </a:cubicBezTo>
                <a:cubicBezTo>
                  <a:pt x="71" y="87"/>
                  <a:pt x="70" y="88"/>
                  <a:pt x="70" y="88"/>
                </a:cubicBezTo>
                <a:cubicBezTo>
                  <a:pt x="70" y="89"/>
                  <a:pt x="70" y="90"/>
                  <a:pt x="70" y="90"/>
                </a:cubicBezTo>
                <a:cubicBezTo>
                  <a:pt x="69" y="91"/>
                  <a:pt x="69" y="92"/>
                  <a:pt x="69" y="92"/>
                </a:cubicBezTo>
                <a:cubicBezTo>
                  <a:pt x="68" y="93"/>
                  <a:pt x="68" y="93"/>
                  <a:pt x="67" y="94"/>
                </a:cubicBezTo>
                <a:cubicBezTo>
                  <a:pt x="67" y="95"/>
                  <a:pt x="67" y="95"/>
                  <a:pt x="67" y="96"/>
                </a:cubicBezTo>
                <a:cubicBezTo>
                  <a:pt x="67" y="96"/>
                  <a:pt x="66" y="97"/>
                  <a:pt x="66" y="97"/>
                </a:cubicBezTo>
                <a:cubicBezTo>
                  <a:pt x="66" y="99"/>
                  <a:pt x="65" y="101"/>
                  <a:pt x="65" y="104"/>
                </a:cubicBezTo>
                <a:cubicBezTo>
                  <a:pt x="65" y="106"/>
                  <a:pt x="65" y="109"/>
                  <a:pt x="64" y="111"/>
                </a:cubicBezTo>
                <a:cubicBezTo>
                  <a:pt x="63" y="113"/>
                  <a:pt x="62" y="115"/>
                  <a:pt x="61" y="116"/>
                </a:cubicBezTo>
                <a:cubicBezTo>
                  <a:pt x="61" y="118"/>
                  <a:pt x="60" y="119"/>
                  <a:pt x="59" y="121"/>
                </a:cubicBezTo>
                <a:cubicBezTo>
                  <a:pt x="59" y="123"/>
                  <a:pt x="58" y="124"/>
                  <a:pt x="57" y="126"/>
                </a:cubicBezTo>
                <a:cubicBezTo>
                  <a:pt x="56" y="127"/>
                  <a:pt x="55" y="129"/>
                  <a:pt x="55" y="131"/>
                </a:cubicBezTo>
                <a:cubicBezTo>
                  <a:pt x="53" y="133"/>
                  <a:pt x="52" y="135"/>
                  <a:pt x="52" y="137"/>
                </a:cubicBezTo>
                <a:cubicBezTo>
                  <a:pt x="52" y="139"/>
                  <a:pt x="51" y="140"/>
                  <a:pt x="50" y="142"/>
                </a:cubicBezTo>
                <a:cubicBezTo>
                  <a:pt x="51" y="143"/>
                  <a:pt x="51" y="143"/>
                  <a:pt x="50" y="143"/>
                </a:cubicBezTo>
                <a:cubicBezTo>
                  <a:pt x="50" y="144"/>
                  <a:pt x="50" y="144"/>
                  <a:pt x="50" y="145"/>
                </a:cubicBezTo>
                <a:cubicBezTo>
                  <a:pt x="48" y="148"/>
                  <a:pt x="47" y="151"/>
                  <a:pt x="45" y="154"/>
                </a:cubicBezTo>
                <a:cubicBezTo>
                  <a:pt x="44" y="157"/>
                  <a:pt x="43" y="160"/>
                  <a:pt x="42" y="163"/>
                </a:cubicBezTo>
                <a:cubicBezTo>
                  <a:pt x="40" y="166"/>
                  <a:pt x="39" y="168"/>
                  <a:pt x="37" y="170"/>
                </a:cubicBezTo>
                <a:cubicBezTo>
                  <a:pt x="36" y="173"/>
                  <a:pt x="35" y="175"/>
                  <a:pt x="34" y="177"/>
                </a:cubicBezTo>
                <a:cubicBezTo>
                  <a:pt x="33" y="179"/>
                  <a:pt x="33" y="180"/>
                  <a:pt x="33" y="180"/>
                </a:cubicBezTo>
                <a:cubicBezTo>
                  <a:pt x="33" y="180"/>
                  <a:pt x="33" y="181"/>
                  <a:pt x="33" y="181"/>
                </a:cubicBezTo>
                <a:cubicBezTo>
                  <a:pt x="33" y="183"/>
                  <a:pt x="32" y="183"/>
                  <a:pt x="32" y="183"/>
                </a:cubicBezTo>
                <a:cubicBezTo>
                  <a:pt x="32" y="183"/>
                  <a:pt x="32" y="184"/>
                  <a:pt x="32" y="184"/>
                </a:cubicBezTo>
                <a:cubicBezTo>
                  <a:pt x="31" y="185"/>
                  <a:pt x="31" y="187"/>
                  <a:pt x="31" y="187"/>
                </a:cubicBezTo>
                <a:cubicBezTo>
                  <a:pt x="29" y="189"/>
                  <a:pt x="29" y="190"/>
                  <a:pt x="29" y="191"/>
                </a:cubicBezTo>
                <a:cubicBezTo>
                  <a:pt x="29" y="192"/>
                  <a:pt x="29" y="193"/>
                  <a:pt x="28" y="194"/>
                </a:cubicBezTo>
                <a:cubicBezTo>
                  <a:pt x="28" y="195"/>
                  <a:pt x="28" y="196"/>
                  <a:pt x="28" y="196"/>
                </a:cubicBezTo>
                <a:cubicBezTo>
                  <a:pt x="28" y="197"/>
                  <a:pt x="28" y="198"/>
                  <a:pt x="27" y="198"/>
                </a:cubicBezTo>
                <a:cubicBezTo>
                  <a:pt x="28" y="201"/>
                  <a:pt x="27" y="203"/>
                  <a:pt x="26" y="205"/>
                </a:cubicBezTo>
                <a:cubicBezTo>
                  <a:pt x="26" y="206"/>
                  <a:pt x="25" y="209"/>
                  <a:pt x="26" y="211"/>
                </a:cubicBezTo>
                <a:cubicBezTo>
                  <a:pt x="25" y="212"/>
                  <a:pt x="25" y="213"/>
                  <a:pt x="25" y="214"/>
                </a:cubicBezTo>
                <a:cubicBezTo>
                  <a:pt x="24" y="214"/>
                  <a:pt x="24" y="215"/>
                  <a:pt x="24" y="216"/>
                </a:cubicBezTo>
                <a:cubicBezTo>
                  <a:pt x="23" y="217"/>
                  <a:pt x="22" y="217"/>
                  <a:pt x="21" y="217"/>
                </a:cubicBezTo>
                <a:cubicBezTo>
                  <a:pt x="20" y="216"/>
                  <a:pt x="20" y="216"/>
                  <a:pt x="19" y="216"/>
                </a:cubicBezTo>
                <a:cubicBezTo>
                  <a:pt x="18" y="216"/>
                  <a:pt x="17" y="216"/>
                  <a:pt x="15" y="216"/>
                </a:cubicBezTo>
                <a:cubicBezTo>
                  <a:pt x="14" y="217"/>
                  <a:pt x="13" y="216"/>
                  <a:pt x="12" y="215"/>
                </a:cubicBezTo>
                <a:cubicBezTo>
                  <a:pt x="10" y="215"/>
                  <a:pt x="9" y="215"/>
                  <a:pt x="8" y="215"/>
                </a:cubicBezTo>
                <a:cubicBezTo>
                  <a:pt x="7" y="215"/>
                  <a:pt x="6" y="214"/>
                  <a:pt x="6" y="214"/>
                </a:cubicBezTo>
                <a:cubicBezTo>
                  <a:pt x="4" y="213"/>
                  <a:pt x="3" y="212"/>
                  <a:pt x="3" y="212"/>
                </a:cubicBezTo>
                <a:cubicBezTo>
                  <a:pt x="3" y="211"/>
                  <a:pt x="3" y="210"/>
                  <a:pt x="3" y="209"/>
                </a:cubicBezTo>
                <a:cubicBezTo>
                  <a:pt x="3" y="208"/>
                  <a:pt x="2" y="207"/>
                  <a:pt x="2" y="206"/>
                </a:cubicBezTo>
                <a:cubicBezTo>
                  <a:pt x="1" y="205"/>
                  <a:pt x="1" y="204"/>
                  <a:pt x="1" y="203"/>
                </a:cubicBezTo>
                <a:cubicBezTo>
                  <a:pt x="1" y="202"/>
                  <a:pt x="1" y="201"/>
                  <a:pt x="1" y="200"/>
                </a:cubicBezTo>
                <a:cubicBezTo>
                  <a:pt x="1" y="200"/>
                  <a:pt x="1" y="199"/>
                  <a:pt x="0" y="198"/>
                </a:cubicBezTo>
                <a:cubicBezTo>
                  <a:pt x="1" y="197"/>
                  <a:pt x="1" y="197"/>
                  <a:pt x="1" y="196"/>
                </a:cubicBezTo>
                <a:cubicBezTo>
                  <a:pt x="1" y="196"/>
                  <a:pt x="1" y="196"/>
                  <a:pt x="2" y="195"/>
                </a:cubicBezTo>
                <a:cubicBezTo>
                  <a:pt x="1" y="194"/>
                  <a:pt x="2" y="193"/>
                  <a:pt x="3" y="193"/>
                </a:cubicBezTo>
                <a:cubicBezTo>
                  <a:pt x="4" y="192"/>
                  <a:pt x="4" y="191"/>
                  <a:pt x="4" y="190"/>
                </a:cubicBezTo>
                <a:cubicBezTo>
                  <a:pt x="5" y="190"/>
                  <a:pt x="5" y="189"/>
                  <a:pt x="5" y="188"/>
                </a:cubicBezTo>
                <a:cubicBezTo>
                  <a:pt x="5" y="188"/>
                  <a:pt x="6" y="187"/>
                  <a:pt x="7" y="186"/>
                </a:cubicBezTo>
                <a:cubicBezTo>
                  <a:pt x="8" y="184"/>
                  <a:pt x="9" y="182"/>
                  <a:pt x="10" y="179"/>
                </a:cubicBezTo>
                <a:cubicBezTo>
                  <a:pt x="11" y="177"/>
                  <a:pt x="13" y="176"/>
                  <a:pt x="15" y="174"/>
                </a:cubicBezTo>
                <a:cubicBezTo>
                  <a:pt x="15" y="173"/>
                  <a:pt x="15" y="172"/>
                  <a:pt x="16" y="172"/>
                </a:cubicBezTo>
                <a:cubicBezTo>
                  <a:pt x="16" y="172"/>
                  <a:pt x="16" y="171"/>
                  <a:pt x="17" y="170"/>
                </a:cubicBezTo>
                <a:cubicBezTo>
                  <a:pt x="17" y="168"/>
                  <a:pt x="18" y="166"/>
                  <a:pt x="18" y="165"/>
                </a:cubicBezTo>
                <a:cubicBezTo>
                  <a:pt x="18" y="165"/>
                  <a:pt x="19" y="164"/>
                  <a:pt x="19" y="163"/>
                </a:cubicBezTo>
                <a:cubicBezTo>
                  <a:pt x="19" y="162"/>
                  <a:pt x="19" y="161"/>
                  <a:pt x="19" y="160"/>
                </a:cubicBezTo>
                <a:cubicBezTo>
                  <a:pt x="19" y="160"/>
                  <a:pt x="19" y="159"/>
                  <a:pt x="20" y="158"/>
                </a:cubicBezTo>
                <a:cubicBezTo>
                  <a:pt x="19" y="155"/>
                  <a:pt x="19" y="153"/>
                  <a:pt x="20" y="152"/>
                </a:cubicBezTo>
                <a:cubicBezTo>
                  <a:pt x="20" y="151"/>
                  <a:pt x="20" y="150"/>
                  <a:pt x="21" y="149"/>
                </a:cubicBezTo>
                <a:cubicBezTo>
                  <a:pt x="21" y="149"/>
                  <a:pt x="21" y="148"/>
                  <a:pt x="21" y="148"/>
                </a:cubicBezTo>
                <a:cubicBezTo>
                  <a:pt x="21" y="147"/>
                  <a:pt x="21" y="146"/>
                  <a:pt x="22" y="145"/>
                </a:cubicBezTo>
                <a:cubicBezTo>
                  <a:pt x="22" y="144"/>
                  <a:pt x="23" y="143"/>
                  <a:pt x="23" y="143"/>
                </a:cubicBezTo>
                <a:cubicBezTo>
                  <a:pt x="23" y="143"/>
                  <a:pt x="23" y="143"/>
                  <a:pt x="23" y="142"/>
                </a:cubicBezTo>
                <a:cubicBezTo>
                  <a:pt x="24" y="141"/>
                  <a:pt x="24" y="140"/>
                  <a:pt x="25" y="139"/>
                </a:cubicBezTo>
                <a:cubicBezTo>
                  <a:pt x="25" y="139"/>
                  <a:pt x="25" y="138"/>
                  <a:pt x="25" y="137"/>
                </a:cubicBezTo>
                <a:cubicBezTo>
                  <a:pt x="26" y="136"/>
                  <a:pt x="27" y="134"/>
                  <a:pt x="27" y="132"/>
                </a:cubicBezTo>
                <a:cubicBezTo>
                  <a:pt x="27" y="130"/>
                  <a:pt x="28" y="128"/>
                  <a:pt x="30" y="127"/>
                </a:cubicBezTo>
                <a:cubicBezTo>
                  <a:pt x="30" y="126"/>
                  <a:pt x="31" y="125"/>
                  <a:pt x="31" y="124"/>
                </a:cubicBezTo>
                <a:cubicBezTo>
                  <a:pt x="31" y="124"/>
                  <a:pt x="32" y="123"/>
                  <a:pt x="32" y="123"/>
                </a:cubicBezTo>
                <a:cubicBezTo>
                  <a:pt x="32" y="121"/>
                  <a:pt x="32" y="120"/>
                  <a:pt x="33" y="119"/>
                </a:cubicBezTo>
                <a:cubicBezTo>
                  <a:pt x="34" y="119"/>
                  <a:pt x="34" y="117"/>
                  <a:pt x="35" y="116"/>
                </a:cubicBezTo>
                <a:cubicBezTo>
                  <a:pt x="36" y="114"/>
                  <a:pt x="37" y="112"/>
                  <a:pt x="37" y="111"/>
                </a:cubicBezTo>
                <a:cubicBezTo>
                  <a:pt x="37" y="109"/>
                  <a:pt x="38" y="108"/>
                  <a:pt x="39" y="108"/>
                </a:cubicBezTo>
                <a:cubicBezTo>
                  <a:pt x="40" y="106"/>
                  <a:pt x="40" y="105"/>
                  <a:pt x="41" y="105"/>
                </a:cubicBezTo>
                <a:cubicBezTo>
                  <a:pt x="41" y="104"/>
                  <a:pt x="41" y="103"/>
                  <a:pt x="42" y="102"/>
                </a:cubicBezTo>
                <a:cubicBezTo>
                  <a:pt x="41" y="100"/>
                  <a:pt x="41" y="98"/>
                  <a:pt x="42" y="96"/>
                </a:cubicBezTo>
                <a:cubicBezTo>
                  <a:pt x="42" y="94"/>
                  <a:pt x="43" y="92"/>
                  <a:pt x="42" y="90"/>
                </a:cubicBezTo>
                <a:cubicBezTo>
                  <a:pt x="43" y="88"/>
                  <a:pt x="43" y="87"/>
                  <a:pt x="43" y="87"/>
                </a:cubicBezTo>
                <a:cubicBezTo>
                  <a:pt x="43" y="87"/>
                  <a:pt x="43" y="87"/>
                  <a:pt x="43" y="86"/>
                </a:cubicBezTo>
                <a:cubicBezTo>
                  <a:pt x="44" y="85"/>
                  <a:pt x="45" y="84"/>
                  <a:pt x="45" y="83"/>
                </a:cubicBezTo>
                <a:cubicBezTo>
                  <a:pt x="45" y="82"/>
                  <a:pt x="45" y="81"/>
                  <a:pt x="46" y="80"/>
                </a:cubicBezTo>
                <a:cubicBezTo>
                  <a:pt x="47" y="79"/>
                  <a:pt x="47" y="78"/>
                  <a:pt x="47" y="78"/>
                </a:cubicBezTo>
                <a:cubicBezTo>
                  <a:pt x="47" y="77"/>
                  <a:pt x="48" y="77"/>
                  <a:pt x="49" y="77"/>
                </a:cubicBezTo>
                <a:cubicBezTo>
                  <a:pt x="49" y="76"/>
                  <a:pt x="50" y="74"/>
                  <a:pt x="50" y="73"/>
                </a:cubicBezTo>
                <a:cubicBezTo>
                  <a:pt x="51" y="72"/>
                  <a:pt x="52" y="71"/>
                  <a:pt x="52" y="69"/>
                </a:cubicBezTo>
                <a:cubicBezTo>
                  <a:pt x="53" y="68"/>
                  <a:pt x="54" y="66"/>
                  <a:pt x="54" y="65"/>
                </a:cubicBezTo>
                <a:cubicBezTo>
                  <a:pt x="55" y="64"/>
                  <a:pt x="55" y="63"/>
                  <a:pt x="56" y="62"/>
                </a:cubicBezTo>
                <a:cubicBezTo>
                  <a:pt x="57" y="61"/>
                  <a:pt x="58" y="60"/>
                  <a:pt x="58" y="59"/>
                </a:cubicBezTo>
                <a:cubicBezTo>
                  <a:pt x="59" y="57"/>
                  <a:pt x="59" y="56"/>
                  <a:pt x="60" y="55"/>
                </a:cubicBezTo>
                <a:cubicBezTo>
                  <a:pt x="61" y="54"/>
                  <a:pt x="62" y="52"/>
                  <a:pt x="63" y="51"/>
                </a:cubicBezTo>
                <a:cubicBezTo>
                  <a:pt x="64" y="49"/>
                  <a:pt x="65" y="48"/>
                  <a:pt x="65" y="46"/>
                </a:cubicBezTo>
                <a:cubicBezTo>
                  <a:pt x="66" y="45"/>
                  <a:pt x="67" y="44"/>
                  <a:pt x="67" y="42"/>
                </a:cubicBezTo>
                <a:cubicBezTo>
                  <a:pt x="67" y="41"/>
                  <a:pt x="67" y="39"/>
                  <a:pt x="68" y="38"/>
                </a:cubicBezTo>
                <a:cubicBezTo>
                  <a:pt x="69" y="37"/>
                  <a:pt x="70" y="36"/>
                  <a:pt x="70" y="35"/>
                </a:cubicBezTo>
                <a:cubicBezTo>
                  <a:pt x="71" y="32"/>
                  <a:pt x="72" y="31"/>
                  <a:pt x="72" y="31"/>
                </a:cubicBezTo>
                <a:cubicBezTo>
                  <a:pt x="73" y="30"/>
                  <a:pt x="73" y="28"/>
                  <a:pt x="74" y="27"/>
                </a:cubicBezTo>
                <a:cubicBezTo>
                  <a:pt x="74" y="26"/>
                  <a:pt x="74" y="25"/>
                  <a:pt x="74" y="24"/>
                </a:cubicBezTo>
                <a:cubicBezTo>
                  <a:pt x="75" y="23"/>
                  <a:pt x="76" y="22"/>
                  <a:pt x="76" y="21"/>
                </a:cubicBezTo>
                <a:cubicBezTo>
                  <a:pt x="76" y="20"/>
                  <a:pt x="77" y="19"/>
                  <a:pt x="77" y="18"/>
                </a:cubicBezTo>
                <a:cubicBezTo>
                  <a:pt x="77" y="16"/>
                  <a:pt x="78" y="15"/>
                  <a:pt x="80" y="13"/>
                </a:cubicBezTo>
                <a:cubicBezTo>
                  <a:pt x="80" y="12"/>
                  <a:pt x="81" y="11"/>
                  <a:pt x="82" y="10"/>
                </a:cubicBezTo>
                <a:cubicBezTo>
                  <a:pt x="83" y="8"/>
                  <a:pt x="84" y="7"/>
                  <a:pt x="85" y="6"/>
                </a:cubicBezTo>
                <a:cubicBezTo>
                  <a:pt x="85" y="6"/>
                  <a:pt x="86" y="5"/>
                  <a:pt x="86" y="5"/>
                </a:cubicBezTo>
                <a:cubicBezTo>
                  <a:pt x="88" y="4"/>
                  <a:pt x="89" y="3"/>
                  <a:pt x="90" y="2"/>
                </a:cubicBezTo>
                <a:cubicBezTo>
                  <a:pt x="90" y="1"/>
                  <a:pt x="92" y="0"/>
                  <a:pt x="94" y="0"/>
                </a:cubicBezTo>
                <a:cubicBezTo>
                  <a:pt x="95" y="0"/>
                  <a:pt x="96" y="0"/>
                  <a:pt x="98" y="0"/>
                </a:cubicBezTo>
                <a:cubicBezTo>
                  <a:pt x="99" y="0"/>
                  <a:pt x="100" y="0"/>
                  <a:pt x="101" y="0"/>
                </a:cubicBezTo>
                <a:cubicBezTo>
                  <a:pt x="103" y="3"/>
                  <a:pt x="104" y="5"/>
                  <a:pt x="105" y="6"/>
                </a:cubicBezTo>
                <a:cubicBezTo>
                  <a:pt x="106" y="7"/>
                  <a:pt x="107" y="8"/>
                  <a:pt x="107" y="9"/>
                </a:cubicBezTo>
                <a:cubicBezTo>
                  <a:pt x="107" y="11"/>
                  <a:pt x="107" y="12"/>
                  <a:pt x="107" y="13"/>
                </a:cubicBezTo>
                <a:cubicBezTo>
                  <a:pt x="106" y="14"/>
                  <a:pt x="106" y="16"/>
                  <a:pt x="106" y="17"/>
                </a:cubicBezTo>
                <a:cubicBezTo>
                  <a:pt x="104" y="19"/>
                  <a:pt x="103" y="21"/>
                  <a:pt x="103" y="23"/>
                </a:cubicBezTo>
                <a:cubicBezTo>
                  <a:pt x="102" y="25"/>
                  <a:pt x="101" y="26"/>
                  <a:pt x="100" y="28"/>
                </a:cubicBezTo>
                <a:cubicBezTo>
                  <a:pt x="100" y="31"/>
                  <a:pt x="99" y="34"/>
                  <a:pt x="98" y="35"/>
                </a:cubicBezTo>
                <a:cubicBezTo>
                  <a:pt x="97" y="36"/>
                  <a:pt x="96" y="37"/>
                  <a:pt x="96" y="38"/>
                </a:cubicBezTo>
                <a:cubicBezTo>
                  <a:pt x="95" y="40"/>
                  <a:pt x="94" y="41"/>
                  <a:pt x="94" y="42"/>
                </a:cubicBezTo>
                <a:cubicBezTo>
                  <a:pt x="93" y="43"/>
                  <a:pt x="91" y="44"/>
                  <a:pt x="91" y="46"/>
                </a:cubicBezTo>
                <a:cubicBezTo>
                  <a:pt x="90" y="47"/>
                  <a:pt x="89" y="49"/>
                  <a:pt x="88" y="50"/>
                </a:cubicBezTo>
                <a:cubicBezTo>
                  <a:pt x="87" y="51"/>
                  <a:pt x="87" y="53"/>
                  <a:pt x="86" y="53"/>
                </a:cubicBezTo>
                <a:cubicBezTo>
                  <a:pt x="86" y="54"/>
                  <a:pt x="86" y="55"/>
                  <a:pt x="85" y="56"/>
                </a:cubicBezTo>
                <a:cubicBezTo>
                  <a:pt x="85" y="57"/>
                  <a:pt x="85" y="57"/>
                  <a:pt x="84" y="58"/>
                </a:cubicBezTo>
                <a:cubicBezTo>
                  <a:pt x="84" y="59"/>
                  <a:pt x="84" y="59"/>
                  <a:pt x="84" y="60"/>
                </a:cubicBezTo>
                <a:cubicBezTo>
                  <a:pt x="83" y="62"/>
                  <a:pt x="83" y="63"/>
                  <a:pt x="82" y="64"/>
                </a:cubicBezTo>
                <a:cubicBezTo>
                  <a:pt x="81" y="65"/>
                  <a:pt x="81" y="66"/>
                  <a:pt x="80" y="6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28575" dir="126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7" name="Google Shape;297;p27"/>
          <p:cNvSpPr/>
          <p:nvPr/>
        </p:nvSpPr>
        <p:spPr>
          <a:xfrm rot="810304">
            <a:off x="8807448" y="1573779"/>
            <a:ext cx="120267" cy="475339"/>
          </a:xfrm>
          <a:custGeom>
            <a:avLst/>
            <a:gdLst/>
            <a:ahLst/>
            <a:cxnLst/>
            <a:rect l="l" t="t" r="r" b="b"/>
            <a:pathLst>
              <a:path w="51" h="203" extrusionOk="0">
                <a:moveTo>
                  <a:pt x="34" y="195"/>
                </a:moveTo>
                <a:cubicBezTo>
                  <a:pt x="34" y="196"/>
                  <a:pt x="33" y="197"/>
                  <a:pt x="33" y="198"/>
                </a:cubicBezTo>
                <a:cubicBezTo>
                  <a:pt x="32" y="199"/>
                  <a:pt x="31" y="199"/>
                  <a:pt x="30" y="199"/>
                </a:cubicBezTo>
                <a:cubicBezTo>
                  <a:pt x="29" y="200"/>
                  <a:pt x="28" y="200"/>
                  <a:pt x="28" y="200"/>
                </a:cubicBezTo>
                <a:cubicBezTo>
                  <a:pt x="27" y="200"/>
                  <a:pt x="26" y="201"/>
                  <a:pt x="25" y="201"/>
                </a:cubicBezTo>
                <a:cubicBezTo>
                  <a:pt x="22" y="202"/>
                  <a:pt x="21" y="202"/>
                  <a:pt x="20" y="201"/>
                </a:cubicBezTo>
                <a:cubicBezTo>
                  <a:pt x="20" y="201"/>
                  <a:pt x="19" y="200"/>
                  <a:pt x="17" y="199"/>
                </a:cubicBezTo>
                <a:cubicBezTo>
                  <a:pt x="16" y="198"/>
                  <a:pt x="15" y="197"/>
                  <a:pt x="14" y="197"/>
                </a:cubicBezTo>
                <a:cubicBezTo>
                  <a:pt x="14" y="197"/>
                  <a:pt x="13" y="197"/>
                  <a:pt x="13" y="196"/>
                </a:cubicBezTo>
                <a:cubicBezTo>
                  <a:pt x="12" y="195"/>
                  <a:pt x="11" y="193"/>
                  <a:pt x="10" y="192"/>
                </a:cubicBezTo>
                <a:cubicBezTo>
                  <a:pt x="9" y="191"/>
                  <a:pt x="9" y="190"/>
                  <a:pt x="8" y="189"/>
                </a:cubicBezTo>
                <a:cubicBezTo>
                  <a:pt x="7" y="188"/>
                  <a:pt x="7" y="187"/>
                  <a:pt x="6" y="186"/>
                </a:cubicBezTo>
                <a:cubicBezTo>
                  <a:pt x="5" y="186"/>
                  <a:pt x="4" y="185"/>
                  <a:pt x="3" y="185"/>
                </a:cubicBezTo>
                <a:cubicBezTo>
                  <a:pt x="2" y="184"/>
                  <a:pt x="1" y="182"/>
                  <a:pt x="1" y="180"/>
                </a:cubicBezTo>
                <a:cubicBezTo>
                  <a:pt x="1" y="178"/>
                  <a:pt x="1" y="176"/>
                  <a:pt x="0" y="175"/>
                </a:cubicBezTo>
                <a:cubicBezTo>
                  <a:pt x="0" y="173"/>
                  <a:pt x="0" y="172"/>
                  <a:pt x="2" y="171"/>
                </a:cubicBezTo>
                <a:cubicBezTo>
                  <a:pt x="1" y="170"/>
                  <a:pt x="1" y="170"/>
                  <a:pt x="2" y="169"/>
                </a:cubicBezTo>
                <a:cubicBezTo>
                  <a:pt x="2" y="169"/>
                  <a:pt x="3" y="169"/>
                  <a:pt x="3" y="168"/>
                </a:cubicBezTo>
                <a:cubicBezTo>
                  <a:pt x="3" y="167"/>
                  <a:pt x="3" y="166"/>
                  <a:pt x="3" y="165"/>
                </a:cubicBezTo>
                <a:cubicBezTo>
                  <a:pt x="4" y="163"/>
                  <a:pt x="4" y="163"/>
                  <a:pt x="4" y="162"/>
                </a:cubicBezTo>
                <a:cubicBezTo>
                  <a:pt x="4" y="160"/>
                  <a:pt x="4" y="159"/>
                  <a:pt x="5" y="158"/>
                </a:cubicBezTo>
                <a:cubicBezTo>
                  <a:pt x="5" y="157"/>
                  <a:pt x="5" y="156"/>
                  <a:pt x="5" y="155"/>
                </a:cubicBezTo>
                <a:cubicBezTo>
                  <a:pt x="6" y="153"/>
                  <a:pt x="6" y="152"/>
                  <a:pt x="6" y="151"/>
                </a:cubicBezTo>
                <a:cubicBezTo>
                  <a:pt x="6" y="150"/>
                  <a:pt x="6" y="148"/>
                  <a:pt x="7" y="146"/>
                </a:cubicBezTo>
                <a:cubicBezTo>
                  <a:pt x="7" y="144"/>
                  <a:pt x="7" y="142"/>
                  <a:pt x="8" y="141"/>
                </a:cubicBezTo>
                <a:cubicBezTo>
                  <a:pt x="8" y="140"/>
                  <a:pt x="8" y="139"/>
                  <a:pt x="8" y="138"/>
                </a:cubicBezTo>
                <a:cubicBezTo>
                  <a:pt x="7" y="137"/>
                  <a:pt x="8" y="137"/>
                  <a:pt x="9" y="136"/>
                </a:cubicBezTo>
                <a:cubicBezTo>
                  <a:pt x="9" y="135"/>
                  <a:pt x="9" y="133"/>
                  <a:pt x="9" y="132"/>
                </a:cubicBezTo>
                <a:cubicBezTo>
                  <a:pt x="9" y="131"/>
                  <a:pt x="9" y="130"/>
                  <a:pt x="9" y="128"/>
                </a:cubicBezTo>
                <a:cubicBezTo>
                  <a:pt x="9" y="127"/>
                  <a:pt x="9" y="126"/>
                  <a:pt x="10" y="125"/>
                </a:cubicBezTo>
                <a:cubicBezTo>
                  <a:pt x="9" y="125"/>
                  <a:pt x="9" y="124"/>
                  <a:pt x="10" y="123"/>
                </a:cubicBezTo>
                <a:cubicBezTo>
                  <a:pt x="10" y="123"/>
                  <a:pt x="10" y="122"/>
                  <a:pt x="10" y="122"/>
                </a:cubicBezTo>
                <a:cubicBezTo>
                  <a:pt x="11" y="119"/>
                  <a:pt x="11" y="116"/>
                  <a:pt x="11" y="113"/>
                </a:cubicBezTo>
                <a:cubicBezTo>
                  <a:pt x="11" y="111"/>
                  <a:pt x="11" y="109"/>
                  <a:pt x="12" y="106"/>
                </a:cubicBezTo>
                <a:cubicBezTo>
                  <a:pt x="12" y="104"/>
                  <a:pt x="12" y="102"/>
                  <a:pt x="13" y="101"/>
                </a:cubicBezTo>
                <a:cubicBezTo>
                  <a:pt x="13" y="100"/>
                  <a:pt x="13" y="98"/>
                  <a:pt x="13" y="97"/>
                </a:cubicBezTo>
                <a:cubicBezTo>
                  <a:pt x="13" y="96"/>
                  <a:pt x="13" y="95"/>
                  <a:pt x="13" y="94"/>
                </a:cubicBezTo>
                <a:cubicBezTo>
                  <a:pt x="13" y="93"/>
                  <a:pt x="13" y="91"/>
                  <a:pt x="14" y="90"/>
                </a:cubicBezTo>
                <a:cubicBezTo>
                  <a:pt x="14" y="89"/>
                  <a:pt x="15" y="89"/>
                  <a:pt x="15" y="88"/>
                </a:cubicBezTo>
                <a:cubicBezTo>
                  <a:pt x="15" y="87"/>
                  <a:pt x="15" y="86"/>
                  <a:pt x="15" y="85"/>
                </a:cubicBezTo>
                <a:cubicBezTo>
                  <a:pt x="16" y="85"/>
                  <a:pt x="16" y="84"/>
                  <a:pt x="16" y="84"/>
                </a:cubicBezTo>
                <a:cubicBezTo>
                  <a:pt x="16" y="83"/>
                  <a:pt x="17" y="83"/>
                  <a:pt x="17" y="82"/>
                </a:cubicBezTo>
                <a:cubicBezTo>
                  <a:pt x="17" y="81"/>
                  <a:pt x="17" y="80"/>
                  <a:pt x="17" y="78"/>
                </a:cubicBezTo>
                <a:cubicBezTo>
                  <a:pt x="17" y="76"/>
                  <a:pt x="18" y="75"/>
                  <a:pt x="18" y="74"/>
                </a:cubicBezTo>
                <a:cubicBezTo>
                  <a:pt x="18" y="72"/>
                  <a:pt x="18" y="70"/>
                  <a:pt x="18" y="68"/>
                </a:cubicBezTo>
                <a:cubicBezTo>
                  <a:pt x="18" y="65"/>
                  <a:pt x="19" y="63"/>
                  <a:pt x="19" y="61"/>
                </a:cubicBezTo>
                <a:cubicBezTo>
                  <a:pt x="19" y="59"/>
                  <a:pt x="19" y="58"/>
                  <a:pt x="20" y="56"/>
                </a:cubicBezTo>
                <a:cubicBezTo>
                  <a:pt x="21" y="54"/>
                  <a:pt x="21" y="52"/>
                  <a:pt x="21" y="50"/>
                </a:cubicBezTo>
                <a:cubicBezTo>
                  <a:pt x="21" y="49"/>
                  <a:pt x="21" y="49"/>
                  <a:pt x="21" y="48"/>
                </a:cubicBezTo>
                <a:cubicBezTo>
                  <a:pt x="21" y="47"/>
                  <a:pt x="20" y="46"/>
                  <a:pt x="19" y="45"/>
                </a:cubicBezTo>
                <a:cubicBezTo>
                  <a:pt x="18" y="46"/>
                  <a:pt x="17" y="46"/>
                  <a:pt x="16" y="47"/>
                </a:cubicBezTo>
                <a:cubicBezTo>
                  <a:pt x="16" y="48"/>
                  <a:pt x="15" y="49"/>
                  <a:pt x="14" y="50"/>
                </a:cubicBezTo>
                <a:cubicBezTo>
                  <a:pt x="13" y="51"/>
                  <a:pt x="12" y="52"/>
                  <a:pt x="11" y="53"/>
                </a:cubicBezTo>
                <a:cubicBezTo>
                  <a:pt x="10" y="54"/>
                  <a:pt x="9" y="54"/>
                  <a:pt x="7" y="54"/>
                </a:cubicBezTo>
                <a:cubicBezTo>
                  <a:pt x="5" y="53"/>
                  <a:pt x="4" y="52"/>
                  <a:pt x="3" y="51"/>
                </a:cubicBezTo>
                <a:cubicBezTo>
                  <a:pt x="2" y="50"/>
                  <a:pt x="2" y="49"/>
                  <a:pt x="1" y="48"/>
                </a:cubicBezTo>
                <a:cubicBezTo>
                  <a:pt x="0" y="47"/>
                  <a:pt x="0" y="46"/>
                  <a:pt x="0" y="44"/>
                </a:cubicBezTo>
                <a:cubicBezTo>
                  <a:pt x="0" y="43"/>
                  <a:pt x="0" y="42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1" y="37"/>
                  <a:pt x="1" y="34"/>
                  <a:pt x="2" y="32"/>
                </a:cubicBezTo>
                <a:cubicBezTo>
                  <a:pt x="2" y="29"/>
                  <a:pt x="4" y="26"/>
                  <a:pt x="7" y="25"/>
                </a:cubicBezTo>
                <a:cubicBezTo>
                  <a:pt x="8" y="24"/>
                  <a:pt x="9" y="23"/>
                  <a:pt x="9" y="22"/>
                </a:cubicBezTo>
                <a:cubicBezTo>
                  <a:pt x="11" y="19"/>
                  <a:pt x="12" y="18"/>
                  <a:pt x="13" y="17"/>
                </a:cubicBezTo>
                <a:cubicBezTo>
                  <a:pt x="13" y="17"/>
                  <a:pt x="14" y="16"/>
                  <a:pt x="14" y="15"/>
                </a:cubicBezTo>
                <a:cubicBezTo>
                  <a:pt x="16" y="13"/>
                  <a:pt x="17" y="12"/>
                  <a:pt x="17" y="12"/>
                </a:cubicBezTo>
                <a:cubicBezTo>
                  <a:pt x="18" y="12"/>
                  <a:pt x="18" y="11"/>
                  <a:pt x="18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9" y="8"/>
                  <a:pt x="20" y="8"/>
                  <a:pt x="21" y="7"/>
                </a:cubicBezTo>
                <a:cubicBezTo>
                  <a:pt x="20" y="6"/>
                  <a:pt x="21" y="5"/>
                  <a:pt x="21" y="4"/>
                </a:cubicBezTo>
                <a:cubicBezTo>
                  <a:pt x="22" y="3"/>
                  <a:pt x="23" y="2"/>
                  <a:pt x="23" y="2"/>
                </a:cubicBezTo>
                <a:cubicBezTo>
                  <a:pt x="24" y="1"/>
                  <a:pt x="24" y="1"/>
                  <a:pt x="25" y="1"/>
                </a:cubicBezTo>
                <a:cubicBezTo>
                  <a:pt x="25" y="0"/>
                  <a:pt x="26" y="0"/>
                  <a:pt x="27" y="0"/>
                </a:cubicBezTo>
                <a:cubicBezTo>
                  <a:pt x="27" y="1"/>
                  <a:pt x="28" y="1"/>
                  <a:pt x="29" y="1"/>
                </a:cubicBezTo>
                <a:cubicBezTo>
                  <a:pt x="30" y="2"/>
                  <a:pt x="30" y="2"/>
                  <a:pt x="32" y="2"/>
                </a:cubicBezTo>
                <a:cubicBezTo>
                  <a:pt x="33" y="3"/>
                  <a:pt x="34" y="4"/>
                  <a:pt x="36" y="4"/>
                </a:cubicBezTo>
                <a:cubicBezTo>
                  <a:pt x="37" y="5"/>
                  <a:pt x="39" y="7"/>
                  <a:pt x="40" y="8"/>
                </a:cubicBezTo>
                <a:cubicBezTo>
                  <a:pt x="42" y="9"/>
                  <a:pt x="43" y="11"/>
                  <a:pt x="44" y="12"/>
                </a:cubicBezTo>
                <a:cubicBezTo>
                  <a:pt x="45" y="14"/>
                  <a:pt x="46" y="16"/>
                  <a:pt x="47" y="17"/>
                </a:cubicBezTo>
                <a:cubicBezTo>
                  <a:pt x="48" y="19"/>
                  <a:pt x="48" y="22"/>
                  <a:pt x="47" y="24"/>
                </a:cubicBezTo>
                <a:cubicBezTo>
                  <a:pt x="48" y="25"/>
                  <a:pt x="48" y="26"/>
                  <a:pt x="48" y="27"/>
                </a:cubicBezTo>
                <a:cubicBezTo>
                  <a:pt x="47" y="29"/>
                  <a:pt x="48" y="30"/>
                  <a:pt x="48" y="31"/>
                </a:cubicBezTo>
                <a:cubicBezTo>
                  <a:pt x="48" y="32"/>
                  <a:pt x="47" y="33"/>
                  <a:pt x="47" y="34"/>
                </a:cubicBezTo>
                <a:cubicBezTo>
                  <a:pt x="47" y="35"/>
                  <a:pt x="46" y="37"/>
                  <a:pt x="46" y="38"/>
                </a:cubicBezTo>
                <a:cubicBezTo>
                  <a:pt x="46" y="38"/>
                  <a:pt x="45" y="39"/>
                  <a:pt x="46" y="40"/>
                </a:cubicBezTo>
                <a:cubicBezTo>
                  <a:pt x="46" y="41"/>
                  <a:pt x="45" y="42"/>
                  <a:pt x="45" y="43"/>
                </a:cubicBezTo>
                <a:cubicBezTo>
                  <a:pt x="45" y="43"/>
                  <a:pt x="45" y="44"/>
                  <a:pt x="45" y="45"/>
                </a:cubicBezTo>
                <a:cubicBezTo>
                  <a:pt x="45" y="46"/>
                  <a:pt x="45" y="47"/>
                  <a:pt x="44" y="48"/>
                </a:cubicBezTo>
                <a:cubicBezTo>
                  <a:pt x="45" y="49"/>
                  <a:pt x="45" y="50"/>
                  <a:pt x="44" y="51"/>
                </a:cubicBezTo>
                <a:cubicBezTo>
                  <a:pt x="44" y="51"/>
                  <a:pt x="44" y="52"/>
                  <a:pt x="44" y="53"/>
                </a:cubicBezTo>
                <a:cubicBezTo>
                  <a:pt x="43" y="55"/>
                  <a:pt x="42" y="58"/>
                  <a:pt x="42" y="61"/>
                </a:cubicBezTo>
                <a:cubicBezTo>
                  <a:pt x="42" y="65"/>
                  <a:pt x="41" y="68"/>
                  <a:pt x="40" y="70"/>
                </a:cubicBezTo>
                <a:cubicBezTo>
                  <a:pt x="40" y="71"/>
                  <a:pt x="40" y="72"/>
                  <a:pt x="40" y="74"/>
                </a:cubicBezTo>
                <a:cubicBezTo>
                  <a:pt x="40" y="75"/>
                  <a:pt x="40" y="77"/>
                  <a:pt x="40" y="78"/>
                </a:cubicBezTo>
                <a:cubicBezTo>
                  <a:pt x="40" y="80"/>
                  <a:pt x="40" y="81"/>
                  <a:pt x="39" y="82"/>
                </a:cubicBezTo>
                <a:cubicBezTo>
                  <a:pt x="39" y="83"/>
                  <a:pt x="38" y="84"/>
                  <a:pt x="38" y="85"/>
                </a:cubicBezTo>
                <a:cubicBezTo>
                  <a:pt x="37" y="87"/>
                  <a:pt x="37" y="88"/>
                  <a:pt x="37" y="88"/>
                </a:cubicBezTo>
                <a:cubicBezTo>
                  <a:pt x="37" y="89"/>
                  <a:pt x="37" y="89"/>
                  <a:pt x="36" y="90"/>
                </a:cubicBezTo>
                <a:cubicBezTo>
                  <a:pt x="36" y="91"/>
                  <a:pt x="36" y="92"/>
                  <a:pt x="36" y="93"/>
                </a:cubicBezTo>
                <a:cubicBezTo>
                  <a:pt x="35" y="95"/>
                  <a:pt x="35" y="96"/>
                  <a:pt x="35" y="97"/>
                </a:cubicBezTo>
                <a:cubicBezTo>
                  <a:pt x="36" y="98"/>
                  <a:pt x="36" y="99"/>
                  <a:pt x="36" y="99"/>
                </a:cubicBezTo>
                <a:cubicBezTo>
                  <a:pt x="36" y="100"/>
                  <a:pt x="36" y="101"/>
                  <a:pt x="36" y="102"/>
                </a:cubicBezTo>
                <a:cubicBezTo>
                  <a:pt x="36" y="104"/>
                  <a:pt x="36" y="105"/>
                  <a:pt x="36" y="107"/>
                </a:cubicBezTo>
                <a:cubicBezTo>
                  <a:pt x="35" y="108"/>
                  <a:pt x="35" y="110"/>
                  <a:pt x="35" y="111"/>
                </a:cubicBezTo>
                <a:cubicBezTo>
                  <a:pt x="35" y="112"/>
                  <a:pt x="35" y="112"/>
                  <a:pt x="36" y="113"/>
                </a:cubicBezTo>
                <a:cubicBezTo>
                  <a:pt x="36" y="113"/>
                  <a:pt x="36" y="114"/>
                  <a:pt x="36" y="115"/>
                </a:cubicBezTo>
                <a:cubicBezTo>
                  <a:pt x="36" y="118"/>
                  <a:pt x="36" y="120"/>
                  <a:pt x="37" y="122"/>
                </a:cubicBezTo>
                <a:cubicBezTo>
                  <a:pt x="37" y="124"/>
                  <a:pt x="37" y="126"/>
                  <a:pt x="38" y="129"/>
                </a:cubicBezTo>
                <a:cubicBezTo>
                  <a:pt x="37" y="131"/>
                  <a:pt x="37" y="133"/>
                  <a:pt x="37" y="134"/>
                </a:cubicBezTo>
                <a:cubicBezTo>
                  <a:pt x="37" y="136"/>
                  <a:pt x="37" y="137"/>
                  <a:pt x="38" y="138"/>
                </a:cubicBezTo>
                <a:cubicBezTo>
                  <a:pt x="37" y="139"/>
                  <a:pt x="37" y="141"/>
                  <a:pt x="36" y="142"/>
                </a:cubicBezTo>
                <a:cubicBezTo>
                  <a:pt x="35" y="143"/>
                  <a:pt x="34" y="144"/>
                  <a:pt x="34" y="145"/>
                </a:cubicBezTo>
                <a:cubicBezTo>
                  <a:pt x="33" y="148"/>
                  <a:pt x="33" y="151"/>
                  <a:pt x="34" y="152"/>
                </a:cubicBezTo>
                <a:cubicBezTo>
                  <a:pt x="35" y="153"/>
                  <a:pt x="35" y="154"/>
                  <a:pt x="36" y="154"/>
                </a:cubicBezTo>
                <a:cubicBezTo>
                  <a:pt x="36" y="155"/>
                  <a:pt x="36" y="155"/>
                  <a:pt x="36" y="156"/>
                </a:cubicBezTo>
                <a:cubicBezTo>
                  <a:pt x="37" y="157"/>
                  <a:pt x="37" y="157"/>
                  <a:pt x="37" y="158"/>
                </a:cubicBezTo>
                <a:cubicBezTo>
                  <a:pt x="37" y="158"/>
                  <a:pt x="37" y="159"/>
                  <a:pt x="37" y="160"/>
                </a:cubicBezTo>
                <a:cubicBezTo>
                  <a:pt x="37" y="160"/>
                  <a:pt x="37" y="161"/>
                  <a:pt x="37" y="162"/>
                </a:cubicBezTo>
                <a:cubicBezTo>
                  <a:pt x="36" y="162"/>
                  <a:pt x="36" y="163"/>
                  <a:pt x="36" y="163"/>
                </a:cubicBezTo>
                <a:cubicBezTo>
                  <a:pt x="36" y="165"/>
                  <a:pt x="36" y="166"/>
                  <a:pt x="37" y="166"/>
                </a:cubicBezTo>
                <a:cubicBezTo>
                  <a:pt x="38" y="167"/>
                  <a:pt x="38" y="168"/>
                  <a:pt x="38" y="169"/>
                </a:cubicBezTo>
                <a:cubicBezTo>
                  <a:pt x="38" y="170"/>
                  <a:pt x="38" y="171"/>
                  <a:pt x="38" y="172"/>
                </a:cubicBezTo>
                <a:cubicBezTo>
                  <a:pt x="37" y="172"/>
                  <a:pt x="37" y="173"/>
                  <a:pt x="37" y="174"/>
                </a:cubicBezTo>
                <a:cubicBezTo>
                  <a:pt x="38" y="176"/>
                  <a:pt x="38" y="178"/>
                  <a:pt x="38" y="180"/>
                </a:cubicBezTo>
                <a:cubicBezTo>
                  <a:pt x="38" y="182"/>
                  <a:pt x="39" y="183"/>
                  <a:pt x="40" y="185"/>
                </a:cubicBezTo>
                <a:cubicBezTo>
                  <a:pt x="40" y="185"/>
                  <a:pt x="40" y="186"/>
                  <a:pt x="40" y="186"/>
                </a:cubicBezTo>
                <a:cubicBezTo>
                  <a:pt x="40" y="187"/>
                  <a:pt x="40" y="188"/>
                  <a:pt x="40" y="188"/>
                </a:cubicBezTo>
                <a:cubicBezTo>
                  <a:pt x="39" y="190"/>
                  <a:pt x="39" y="191"/>
                  <a:pt x="38" y="192"/>
                </a:cubicBezTo>
                <a:cubicBezTo>
                  <a:pt x="37" y="193"/>
                  <a:pt x="36" y="194"/>
                  <a:pt x="35" y="194"/>
                </a:cubicBezTo>
                <a:lnTo>
                  <a:pt x="34" y="195"/>
                </a:lnTo>
                <a:close/>
                <a:moveTo>
                  <a:pt x="5" y="89"/>
                </a:moveTo>
                <a:cubicBezTo>
                  <a:pt x="4" y="89"/>
                  <a:pt x="3" y="88"/>
                  <a:pt x="2" y="88"/>
                </a:cubicBezTo>
                <a:cubicBezTo>
                  <a:pt x="1" y="87"/>
                  <a:pt x="1" y="86"/>
                  <a:pt x="1" y="85"/>
                </a:cubicBezTo>
                <a:cubicBezTo>
                  <a:pt x="1" y="84"/>
                  <a:pt x="1" y="84"/>
                  <a:pt x="2" y="83"/>
                </a:cubicBezTo>
                <a:cubicBezTo>
                  <a:pt x="3" y="82"/>
                  <a:pt x="4" y="82"/>
                  <a:pt x="4" y="82"/>
                </a:cubicBezTo>
                <a:cubicBezTo>
                  <a:pt x="6" y="83"/>
                  <a:pt x="6" y="84"/>
                  <a:pt x="7" y="85"/>
                </a:cubicBezTo>
                <a:cubicBezTo>
                  <a:pt x="7" y="87"/>
                  <a:pt x="6" y="88"/>
                  <a:pt x="5" y="89"/>
                </a:cubicBezTo>
                <a:close/>
                <a:moveTo>
                  <a:pt x="4" y="76"/>
                </a:moveTo>
                <a:cubicBezTo>
                  <a:pt x="3" y="76"/>
                  <a:pt x="2" y="75"/>
                  <a:pt x="2" y="74"/>
                </a:cubicBezTo>
                <a:cubicBezTo>
                  <a:pt x="1" y="74"/>
                  <a:pt x="1" y="73"/>
                  <a:pt x="2" y="72"/>
                </a:cubicBezTo>
                <a:cubicBezTo>
                  <a:pt x="2" y="71"/>
                  <a:pt x="2" y="70"/>
                  <a:pt x="2" y="69"/>
                </a:cubicBezTo>
                <a:cubicBezTo>
                  <a:pt x="3" y="67"/>
                  <a:pt x="3" y="67"/>
                  <a:pt x="3" y="66"/>
                </a:cubicBezTo>
                <a:cubicBezTo>
                  <a:pt x="6" y="65"/>
                  <a:pt x="7" y="65"/>
                  <a:pt x="7" y="65"/>
                </a:cubicBezTo>
                <a:cubicBezTo>
                  <a:pt x="8" y="66"/>
                  <a:pt x="8" y="66"/>
                  <a:pt x="9" y="66"/>
                </a:cubicBezTo>
                <a:cubicBezTo>
                  <a:pt x="11" y="68"/>
                  <a:pt x="11" y="70"/>
                  <a:pt x="10" y="72"/>
                </a:cubicBezTo>
                <a:cubicBezTo>
                  <a:pt x="9" y="75"/>
                  <a:pt x="7" y="76"/>
                  <a:pt x="4" y="76"/>
                </a:cubicBezTo>
                <a:close/>
                <a:moveTo>
                  <a:pt x="41" y="202"/>
                </a:moveTo>
                <a:cubicBezTo>
                  <a:pt x="40" y="199"/>
                  <a:pt x="40" y="196"/>
                  <a:pt x="41" y="194"/>
                </a:cubicBezTo>
                <a:cubicBezTo>
                  <a:pt x="42" y="192"/>
                  <a:pt x="43" y="191"/>
                  <a:pt x="45" y="191"/>
                </a:cubicBezTo>
                <a:cubicBezTo>
                  <a:pt x="45" y="191"/>
                  <a:pt x="45" y="191"/>
                  <a:pt x="46" y="191"/>
                </a:cubicBezTo>
                <a:cubicBezTo>
                  <a:pt x="47" y="191"/>
                  <a:pt x="48" y="191"/>
                  <a:pt x="48" y="192"/>
                </a:cubicBezTo>
                <a:cubicBezTo>
                  <a:pt x="50" y="192"/>
                  <a:pt x="51" y="193"/>
                  <a:pt x="51" y="196"/>
                </a:cubicBezTo>
                <a:cubicBezTo>
                  <a:pt x="51" y="198"/>
                  <a:pt x="50" y="200"/>
                  <a:pt x="49" y="202"/>
                </a:cubicBezTo>
                <a:cubicBezTo>
                  <a:pt x="48" y="202"/>
                  <a:pt x="48" y="203"/>
                  <a:pt x="47" y="203"/>
                </a:cubicBezTo>
                <a:cubicBezTo>
                  <a:pt x="47" y="203"/>
                  <a:pt x="46" y="203"/>
                  <a:pt x="45" y="203"/>
                </a:cubicBezTo>
                <a:cubicBezTo>
                  <a:pt x="44" y="203"/>
                  <a:pt x="43" y="203"/>
                  <a:pt x="43" y="203"/>
                </a:cubicBezTo>
                <a:cubicBezTo>
                  <a:pt x="42" y="202"/>
                  <a:pt x="42" y="202"/>
                  <a:pt x="41" y="2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8575" dir="228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8" name="Google Shape;298;p27"/>
          <p:cNvSpPr/>
          <p:nvPr/>
        </p:nvSpPr>
        <p:spPr>
          <a:xfrm rot="-3">
            <a:off x="567963" y="63388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0" name="Google Shape;330;p30"/>
          <p:cNvSpPr/>
          <p:nvPr/>
        </p:nvSpPr>
        <p:spPr>
          <a:xfrm>
            <a:off x="143801" y="801363"/>
            <a:ext cx="336550" cy="333375"/>
          </a:xfrm>
          <a:custGeom>
            <a:avLst/>
            <a:gdLst/>
            <a:ahLst/>
            <a:cxnLst/>
            <a:rect l="l" t="t" r="r" b="b"/>
            <a:pathLst>
              <a:path w="130" h="128" extrusionOk="0">
                <a:moveTo>
                  <a:pt x="75" y="48"/>
                </a:moveTo>
                <a:cubicBezTo>
                  <a:pt x="77" y="49"/>
                  <a:pt x="79" y="49"/>
                  <a:pt x="81" y="49"/>
                </a:cubicBezTo>
                <a:cubicBezTo>
                  <a:pt x="83" y="48"/>
                  <a:pt x="85" y="48"/>
                  <a:pt x="87" y="49"/>
                </a:cubicBezTo>
                <a:cubicBezTo>
                  <a:pt x="89" y="48"/>
                  <a:pt x="91" y="48"/>
                  <a:pt x="92" y="48"/>
                </a:cubicBezTo>
                <a:cubicBezTo>
                  <a:pt x="93" y="48"/>
                  <a:pt x="95" y="48"/>
                  <a:pt x="96" y="48"/>
                </a:cubicBezTo>
                <a:cubicBezTo>
                  <a:pt x="98" y="47"/>
                  <a:pt x="100" y="47"/>
                  <a:pt x="101" y="48"/>
                </a:cubicBezTo>
                <a:cubicBezTo>
                  <a:pt x="103" y="48"/>
                  <a:pt x="104" y="48"/>
                  <a:pt x="105" y="47"/>
                </a:cubicBezTo>
                <a:cubicBezTo>
                  <a:pt x="107" y="47"/>
                  <a:pt x="108" y="47"/>
                  <a:pt x="109" y="47"/>
                </a:cubicBezTo>
                <a:cubicBezTo>
                  <a:pt x="112" y="47"/>
                  <a:pt x="113" y="47"/>
                  <a:pt x="114" y="48"/>
                </a:cubicBezTo>
                <a:cubicBezTo>
                  <a:pt x="115" y="47"/>
                  <a:pt x="115" y="47"/>
                  <a:pt x="116" y="47"/>
                </a:cubicBezTo>
                <a:cubicBezTo>
                  <a:pt x="117" y="48"/>
                  <a:pt x="117" y="48"/>
                  <a:pt x="118" y="47"/>
                </a:cubicBezTo>
                <a:cubicBezTo>
                  <a:pt x="119" y="48"/>
                  <a:pt x="121" y="48"/>
                  <a:pt x="122" y="49"/>
                </a:cubicBezTo>
                <a:cubicBezTo>
                  <a:pt x="123" y="50"/>
                  <a:pt x="125" y="50"/>
                  <a:pt x="126" y="51"/>
                </a:cubicBezTo>
                <a:cubicBezTo>
                  <a:pt x="129" y="52"/>
                  <a:pt x="130" y="54"/>
                  <a:pt x="130" y="56"/>
                </a:cubicBezTo>
                <a:cubicBezTo>
                  <a:pt x="130" y="58"/>
                  <a:pt x="130" y="60"/>
                  <a:pt x="130" y="62"/>
                </a:cubicBezTo>
                <a:cubicBezTo>
                  <a:pt x="130" y="63"/>
                  <a:pt x="129" y="64"/>
                  <a:pt x="128" y="64"/>
                </a:cubicBezTo>
                <a:cubicBezTo>
                  <a:pt x="128" y="65"/>
                  <a:pt x="127" y="66"/>
                  <a:pt x="126" y="67"/>
                </a:cubicBezTo>
                <a:cubicBezTo>
                  <a:pt x="125" y="68"/>
                  <a:pt x="123" y="69"/>
                  <a:pt x="121" y="70"/>
                </a:cubicBezTo>
                <a:cubicBezTo>
                  <a:pt x="119" y="70"/>
                  <a:pt x="118" y="71"/>
                  <a:pt x="116" y="70"/>
                </a:cubicBezTo>
                <a:cubicBezTo>
                  <a:pt x="115" y="71"/>
                  <a:pt x="113" y="71"/>
                  <a:pt x="112" y="71"/>
                </a:cubicBezTo>
                <a:cubicBezTo>
                  <a:pt x="110" y="72"/>
                  <a:pt x="109" y="72"/>
                  <a:pt x="108" y="72"/>
                </a:cubicBezTo>
                <a:cubicBezTo>
                  <a:pt x="106" y="73"/>
                  <a:pt x="104" y="73"/>
                  <a:pt x="102" y="73"/>
                </a:cubicBezTo>
                <a:cubicBezTo>
                  <a:pt x="101" y="73"/>
                  <a:pt x="99" y="73"/>
                  <a:pt x="97" y="73"/>
                </a:cubicBezTo>
                <a:cubicBezTo>
                  <a:pt x="95" y="73"/>
                  <a:pt x="93" y="73"/>
                  <a:pt x="92" y="72"/>
                </a:cubicBezTo>
                <a:cubicBezTo>
                  <a:pt x="89" y="71"/>
                  <a:pt x="87" y="71"/>
                  <a:pt x="86" y="72"/>
                </a:cubicBezTo>
                <a:cubicBezTo>
                  <a:pt x="84" y="72"/>
                  <a:pt x="83" y="72"/>
                  <a:pt x="82" y="73"/>
                </a:cubicBezTo>
                <a:cubicBezTo>
                  <a:pt x="80" y="73"/>
                  <a:pt x="78" y="73"/>
                  <a:pt x="77" y="73"/>
                </a:cubicBezTo>
                <a:cubicBezTo>
                  <a:pt x="76" y="73"/>
                  <a:pt x="75" y="73"/>
                  <a:pt x="74" y="74"/>
                </a:cubicBezTo>
                <a:cubicBezTo>
                  <a:pt x="73" y="75"/>
                  <a:pt x="73" y="76"/>
                  <a:pt x="74" y="77"/>
                </a:cubicBezTo>
                <a:cubicBezTo>
                  <a:pt x="74" y="79"/>
                  <a:pt x="74" y="80"/>
                  <a:pt x="74" y="82"/>
                </a:cubicBezTo>
                <a:cubicBezTo>
                  <a:pt x="74" y="83"/>
                  <a:pt x="74" y="85"/>
                  <a:pt x="74" y="86"/>
                </a:cubicBezTo>
                <a:cubicBezTo>
                  <a:pt x="74" y="86"/>
                  <a:pt x="74" y="87"/>
                  <a:pt x="74" y="88"/>
                </a:cubicBezTo>
                <a:cubicBezTo>
                  <a:pt x="74" y="89"/>
                  <a:pt x="74" y="91"/>
                  <a:pt x="75" y="92"/>
                </a:cubicBezTo>
                <a:cubicBezTo>
                  <a:pt x="75" y="93"/>
                  <a:pt x="75" y="94"/>
                  <a:pt x="75" y="95"/>
                </a:cubicBezTo>
                <a:cubicBezTo>
                  <a:pt x="75" y="96"/>
                  <a:pt x="75" y="97"/>
                  <a:pt x="75" y="97"/>
                </a:cubicBezTo>
                <a:cubicBezTo>
                  <a:pt x="75" y="98"/>
                  <a:pt x="75" y="98"/>
                  <a:pt x="75" y="98"/>
                </a:cubicBezTo>
                <a:cubicBezTo>
                  <a:pt x="75" y="99"/>
                  <a:pt x="75" y="100"/>
                  <a:pt x="75" y="101"/>
                </a:cubicBezTo>
                <a:cubicBezTo>
                  <a:pt x="75" y="102"/>
                  <a:pt x="75" y="102"/>
                  <a:pt x="75" y="103"/>
                </a:cubicBezTo>
                <a:cubicBezTo>
                  <a:pt x="75" y="104"/>
                  <a:pt x="75" y="105"/>
                  <a:pt x="75" y="105"/>
                </a:cubicBezTo>
                <a:cubicBezTo>
                  <a:pt x="74" y="106"/>
                  <a:pt x="74" y="107"/>
                  <a:pt x="74" y="108"/>
                </a:cubicBezTo>
                <a:cubicBezTo>
                  <a:pt x="74" y="109"/>
                  <a:pt x="73" y="111"/>
                  <a:pt x="74" y="112"/>
                </a:cubicBezTo>
                <a:cubicBezTo>
                  <a:pt x="74" y="113"/>
                  <a:pt x="74" y="115"/>
                  <a:pt x="73" y="116"/>
                </a:cubicBezTo>
                <a:cubicBezTo>
                  <a:pt x="73" y="117"/>
                  <a:pt x="73" y="118"/>
                  <a:pt x="73" y="118"/>
                </a:cubicBezTo>
                <a:cubicBezTo>
                  <a:pt x="72" y="119"/>
                  <a:pt x="72" y="120"/>
                  <a:pt x="72" y="121"/>
                </a:cubicBezTo>
                <a:cubicBezTo>
                  <a:pt x="70" y="123"/>
                  <a:pt x="68" y="125"/>
                  <a:pt x="66" y="126"/>
                </a:cubicBezTo>
                <a:cubicBezTo>
                  <a:pt x="64" y="128"/>
                  <a:pt x="61" y="128"/>
                  <a:pt x="58" y="128"/>
                </a:cubicBezTo>
                <a:cubicBezTo>
                  <a:pt x="56" y="126"/>
                  <a:pt x="54" y="123"/>
                  <a:pt x="53" y="120"/>
                </a:cubicBezTo>
                <a:cubicBezTo>
                  <a:pt x="51" y="117"/>
                  <a:pt x="50" y="113"/>
                  <a:pt x="49" y="110"/>
                </a:cubicBezTo>
                <a:cubicBezTo>
                  <a:pt x="49" y="109"/>
                  <a:pt x="49" y="108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9" y="102"/>
                  <a:pt x="49" y="100"/>
                  <a:pt x="49" y="98"/>
                </a:cubicBezTo>
                <a:cubicBezTo>
                  <a:pt x="49" y="96"/>
                  <a:pt x="49" y="94"/>
                  <a:pt x="50" y="92"/>
                </a:cubicBezTo>
                <a:cubicBezTo>
                  <a:pt x="50" y="92"/>
                  <a:pt x="49" y="91"/>
                  <a:pt x="49" y="90"/>
                </a:cubicBezTo>
                <a:cubicBezTo>
                  <a:pt x="49" y="89"/>
                  <a:pt x="50" y="89"/>
                  <a:pt x="50" y="88"/>
                </a:cubicBezTo>
                <a:cubicBezTo>
                  <a:pt x="50" y="88"/>
                  <a:pt x="50" y="86"/>
                  <a:pt x="51" y="85"/>
                </a:cubicBezTo>
                <a:cubicBezTo>
                  <a:pt x="51" y="84"/>
                  <a:pt x="52" y="83"/>
                  <a:pt x="51" y="82"/>
                </a:cubicBezTo>
                <a:cubicBezTo>
                  <a:pt x="52" y="81"/>
                  <a:pt x="52" y="79"/>
                  <a:pt x="51" y="78"/>
                </a:cubicBezTo>
                <a:cubicBezTo>
                  <a:pt x="50" y="77"/>
                  <a:pt x="50" y="76"/>
                  <a:pt x="50" y="75"/>
                </a:cubicBezTo>
                <a:cubicBezTo>
                  <a:pt x="45" y="75"/>
                  <a:pt x="40" y="76"/>
                  <a:pt x="34" y="76"/>
                </a:cubicBezTo>
                <a:cubicBezTo>
                  <a:pt x="28" y="76"/>
                  <a:pt x="23" y="77"/>
                  <a:pt x="19" y="79"/>
                </a:cubicBezTo>
                <a:cubicBezTo>
                  <a:pt x="18" y="79"/>
                  <a:pt x="18" y="79"/>
                  <a:pt x="17" y="79"/>
                </a:cubicBezTo>
                <a:cubicBezTo>
                  <a:pt x="17" y="79"/>
                  <a:pt x="16" y="79"/>
                  <a:pt x="15" y="79"/>
                </a:cubicBezTo>
                <a:cubicBezTo>
                  <a:pt x="14" y="78"/>
                  <a:pt x="12" y="77"/>
                  <a:pt x="9" y="77"/>
                </a:cubicBezTo>
                <a:cubicBezTo>
                  <a:pt x="9" y="76"/>
                  <a:pt x="8" y="76"/>
                  <a:pt x="6" y="76"/>
                </a:cubicBezTo>
                <a:cubicBezTo>
                  <a:pt x="5" y="76"/>
                  <a:pt x="4" y="75"/>
                  <a:pt x="3" y="75"/>
                </a:cubicBezTo>
                <a:cubicBezTo>
                  <a:pt x="3" y="74"/>
                  <a:pt x="2" y="74"/>
                  <a:pt x="1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6"/>
                  <a:pt x="0" y="65"/>
                </a:cubicBezTo>
                <a:cubicBezTo>
                  <a:pt x="0" y="64"/>
                  <a:pt x="1" y="63"/>
                  <a:pt x="2" y="62"/>
                </a:cubicBezTo>
                <a:cubicBezTo>
                  <a:pt x="3" y="62"/>
                  <a:pt x="3" y="61"/>
                  <a:pt x="3" y="61"/>
                </a:cubicBezTo>
                <a:cubicBezTo>
                  <a:pt x="3" y="60"/>
                  <a:pt x="3" y="60"/>
                  <a:pt x="4" y="59"/>
                </a:cubicBezTo>
                <a:cubicBezTo>
                  <a:pt x="3" y="59"/>
                  <a:pt x="4" y="58"/>
                  <a:pt x="4" y="58"/>
                </a:cubicBezTo>
                <a:cubicBezTo>
                  <a:pt x="4" y="57"/>
                  <a:pt x="4" y="57"/>
                  <a:pt x="5" y="56"/>
                </a:cubicBezTo>
                <a:cubicBezTo>
                  <a:pt x="6" y="56"/>
                  <a:pt x="7" y="55"/>
                  <a:pt x="8" y="54"/>
                </a:cubicBezTo>
                <a:cubicBezTo>
                  <a:pt x="9" y="53"/>
                  <a:pt x="10" y="53"/>
                  <a:pt x="12" y="53"/>
                </a:cubicBezTo>
                <a:cubicBezTo>
                  <a:pt x="15" y="53"/>
                  <a:pt x="17" y="52"/>
                  <a:pt x="19" y="51"/>
                </a:cubicBezTo>
                <a:cubicBezTo>
                  <a:pt x="21" y="51"/>
                  <a:pt x="23" y="51"/>
                  <a:pt x="25" y="52"/>
                </a:cubicBezTo>
                <a:cubicBezTo>
                  <a:pt x="26" y="52"/>
                  <a:pt x="26" y="51"/>
                  <a:pt x="27" y="52"/>
                </a:cubicBezTo>
                <a:cubicBezTo>
                  <a:pt x="28" y="52"/>
                  <a:pt x="28" y="52"/>
                  <a:pt x="29" y="51"/>
                </a:cubicBezTo>
                <a:cubicBezTo>
                  <a:pt x="30" y="52"/>
                  <a:pt x="31" y="52"/>
                  <a:pt x="32" y="51"/>
                </a:cubicBezTo>
                <a:cubicBezTo>
                  <a:pt x="33" y="51"/>
                  <a:pt x="34" y="50"/>
                  <a:pt x="35" y="50"/>
                </a:cubicBezTo>
                <a:cubicBezTo>
                  <a:pt x="36" y="50"/>
                  <a:pt x="37" y="50"/>
                  <a:pt x="38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6" y="50"/>
                  <a:pt x="47" y="50"/>
                  <a:pt x="48" y="50"/>
                </a:cubicBezTo>
                <a:cubicBezTo>
                  <a:pt x="49" y="49"/>
                  <a:pt x="49" y="47"/>
                  <a:pt x="49" y="45"/>
                </a:cubicBezTo>
                <a:cubicBezTo>
                  <a:pt x="48" y="44"/>
                  <a:pt x="48" y="42"/>
                  <a:pt x="48" y="40"/>
                </a:cubicBezTo>
                <a:cubicBezTo>
                  <a:pt x="48" y="38"/>
                  <a:pt x="48" y="36"/>
                  <a:pt x="48" y="34"/>
                </a:cubicBezTo>
                <a:cubicBezTo>
                  <a:pt x="48" y="34"/>
                  <a:pt x="48" y="33"/>
                  <a:pt x="48" y="33"/>
                </a:cubicBezTo>
                <a:cubicBezTo>
                  <a:pt x="48" y="32"/>
                  <a:pt x="48" y="32"/>
                  <a:pt x="48" y="31"/>
                </a:cubicBezTo>
                <a:cubicBezTo>
                  <a:pt x="48" y="28"/>
                  <a:pt x="47" y="26"/>
                  <a:pt x="47" y="25"/>
                </a:cubicBezTo>
                <a:cubicBezTo>
                  <a:pt x="47" y="25"/>
                  <a:pt x="47" y="23"/>
                  <a:pt x="47" y="22"/>
                </a:cubicBezTo>
                <a:cubicBezTo>
                  <a:pt x="47" y="21"/>
                  <a:pt x="47" y="20"/>
                  <a:pt x="47" y="20"/>
                </a:cubicBezTo>
                <a:cubicBezTo>
                  <a:pt x="47" y="19"/>
                  <a:pt x="47" y="18"/>
                  <a:pt x="47" y="17"/>
                </a:cubicBezTo>
                <a:cubicBezTo>
                  <a:pt x="47" y="16"/>
                  <a:pt x="47" y="15"/>
                  <a:pt x="47" y="15"/>
                </a:cubicBezTo>
                <a:cubicBezTo>
                  <a:pt x="47" y="14"/>
                  <a:pt x="47" y="13"/>
                  <a:pt x="46" y="12"/>
                </a:cubicBezTo>
                <a:cubicBezTo>
                  <a:pt x="47" y="11"/>
                  <a:pt x="47" y="11"/>
                  <a:pt x="47" y="10"/>
                </a:cubicBezTo>
                <a:cubicBezTo>
                  <a:pt x="47" y="10"/>
                  <a:pt x="48" y="9"/>
                  <a:pt x="48" y="9"/>
                </a:cubicBezTo>
                <a:cubicBezTo>
                  <a:pt x="49" y="8"/>
                  <a:pt x="49" y="7"/>
                  <a:pt x="50" y="6"/>
                </a:cubicBezTo>
                <a:cubicBezTo>
                  <a:pt x="51" y="6"/>
                  <a:pt x="52" y="5"/>
                  <a:pt x="52" y="4"/>
                </a:cubicBezTo>
                <a:cubicBezTo>
                  <a:pt x="55" y="3"/>
                  <a:pt x="57" y="2"/>
                  <a:pt x="57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0"/>
                  <a:pt x="61" y="0"/>
                  <a:pt x="61" y="0"/>
                </a:cubicBezTo>
                <a:cubicBezTo>
                  <a:pt x="62" y="1"/>
                  <a:pt x="63" y="1"/>
                  <a:pt x="64" y="1"/>
                </a:cubicBezTo>
                <a:cubicBezTo>
                  <a:pt x="68" y="2"/>
                  <a:pt x="71" y="4"/>
                  <a:pt x="71" y="6"/>
                </a:cubicBezTo>
                <a:cubicBezTo>
                  <a:pt x="72" y="8"/>
                  <a:pt x="73" y="11"/>
                  <a:pt x="73" y="13"/>
                </a:cubicBezTo>
                <a:cubicBezTo>
                  <a:pt x="74" y="16"/>
                  <a:pt x="74" y="19"/>
                  <a:pt x="75" y="21"/>
                </a:cubicBezTo>
                <a:cubicBezTo>
                  <a:pt x="75" y="22"/>
                  <a:pt x="74" y="24"/>
                  <a:pt x="75" y="25"/>
                </a:cubicBezTo>
                <a:cubicBezTo>
                  <a:pt x="75" y="27"/>
                  <a:pt x="75" y="28"/>
                  <a:pt x="74" y="29"/>
                </a:cubicBezTo>
                <a:cubicBezTo>
                  <a:pt x="74" y="32"/>
                  <a:pt x="74" y="35"/>
                  <a:pt x="74" y="38"/>
                </a:cubicBezTo>
                <a:cubicBezTo>
                  <a:pt x="75" y="41"/>
                  <a:pt x="75" y="43"/>
                  <a:pt x="74" y="45"/>
                </a:cubicBezTo>
                <a:lnTo>
                  <a:pt x="75" y="48"/>
                </a:lnTo>
                <a:close/>
                <a:moveTo>
                  <a:pt x="43" y="82"/>
                </a:moveTo>
                <a:cubicBezTo>
                  <a:pt x="43" y="83"/>
                  <a:pt x="43" y="85"/>
                  <a:pt x="42" y="86"/>
                </a:cubicBezTo>
                <a:cubicBezTo>
                  <a:pt x="42" y="87"/>
                  <a:pt x="41" y="88"/>
                  <a:pt x="41" y="88"/>
                </a:cubicBezTo>
                <a:cubicBezTo>
                  <a:pt x="40" y="89"/>
                  <a:pt x="39" y="90"/>
                  <a:pt x="38" y="90"/>
                </a:cubicBezTo>
                <a:cubicBezTo>
                  <a:pt x="37" y="90"/>
                  <a:pt x="36" y="90"/>
                  <a:pt x="36" y="91"/>
                </a:cubicBezTo>
                <a:cubicBezTo>
                  <a:pt x="33" y="91"/>
                  <a:pt x="31" y="91"/>
                  <a:pt x="30" y="88"/>
                </a:cubicBezTo>
                <a:cubicBezTo>
                  <a:pt x="30" y="86"/>
                  <a:pt x="30" y="85"/>
                  <a:pt x="31" y="84"/>
                </a:cubicBezTo>
                <a:cubicBezTo>
                  <a:pt x="32" y="82"/>
                  <a:pt x="34" y="82"/>
                  <a:pt x="35" y="82"/>
                </a:cubicBezTo>
                <a:cubicBezTo>
                  <a:pt x="37" y="82"/>
                  <a:pt x="38" y="82"/>
                  <a:pt x="39" y="82"/>
                </a:cubicBezTo>
                <a:cubicBezTo>
                  <a:pt x="41" y="81"/>
                  <a:pt x="42" y="81"/>
                  <a:pt x="43" y="82"/>
                </a:cubicBezTo>
                <a:close/>
                <a:moveTo>
                  <a:pt x="34" y="104"/>
                </a:moveTo>
                <a:cubicBezTo>
                  <a:pt x="34" y="102"/>
                  <a:pt x="34" y="100"/>
                  <a:pt x="34" y="100"/>
                </a:cubicBezTo>
                <a:cubicBezTo>
                  <a:pt x="35" y="100"/>
                  <a:pt x="35" y="100"/>
                  <a:pt x="35" y="99"/>
                </a:cubicBezTo>
                <a:cubicBezTo>
                  <a:pt x="38" y="97"/>
                  <a:pt x="40" y="96"/>
                  <a:pt x="41" y="97"/>
                </a:cubicBezTo>
                <a:cubicBezTo>
                  <a:pt x="43" y="99"/>
                  <a:pt x="44" y="100"/>
                  <a:pt x="44" y="101"/>
                </a:cubicBezTo>
                <a:cubicBezTo>
                  <a:pt x="44" y="103"/>
                  <a:pt x="43" y="104"/>
                  <a:pt x="41" y="105"/>
                </a:cubicBezTo>
                <a:cubicBezTo>
                  <a:pt x="38" y="105"/>
                  <a:pt x="36" y="105"/>
                  <a:pt x="34" y="104"/>
                </a:cubicBezTo>
                <a:close/>
                <a:moveTo>
                  <a:pt x="99" y="25"/>
                </a:moveTo>
                <a:cubicBezTo>
                  <a:pt x="100" y="25"/>
                  <a:pt x="101" y="25"/>
                  <a:pt x="102" y="25"/>
                </a:cubicBezTo>
                <a:cubicBezTo>
                  <a:pt x="103" y="26"/>
                  <a:pt x="104" y="26"/>
                  <a:pt x="104" y="27"/>
                </a:cubicBezTo>
                <a:cubicBezTo>
                  <a:pt x="105" y="28"/>
                  <a:pt x="105" y="29"/>
                  <a:pt x="104" y="30"/>
                </a:cubicBezTo>
                <a:cubicBezTo>
                  <a:pt x="104" y="31"/>
                  <a:pt x="103" y="32"/>
                  <a:pt x="102" y="32"/>
                </a:cubicBezTo>
                <a:cubicBezTo>
                  <a:pt x="101" y="33"/>
                  <a:pt x="100" y="33"/>
                  <a:pt x="99" y="33"/>
                </a:cubicBezTo>
                <a:cubicBezTo>
                  <a:pt x="97" y="33"/>
                  <a:pt x="96" y="33"/>
                  <a:pt x="95" y="32"/>
                </a:cubicBezTo>
                <a:cubicBezTo>
                  <a:pt x="95" y="32"/>
                  <a:pt x="94" y="31"/>
                  <a:pt x="93" y="31"/>
                </a:cubicBezTo>
                <a:cubicBezTo>
                  <a:pt x="93" y="31"/>
                  <a:pt x="93" y="30"/>
                  <a:pt x="93" y="30"/>
                </a:cubicBezTo>
                <a:cubicBezTo>
                  <a:pt x="92" y="28"/>
                  <a:pt x="93" y="27"/>
                  <a:pt x="94" y="26"/>
                </a:cubicBezTo>
                <a:cubicBezTo>
                  <a:pt x="95" y="25"/>
                  <a:pt x="96" y="25"/>
                  <a:pt x="97" y="25"/>
                </a:cubicBezTo>
                <a:lnTo>
                  <a:pt x="99" y="2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1" name="Google Shape;331;p30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" name="Google Shape;332;p30"/>
          <p:cNvSpPr/>
          <p:nvPr/>
        </p:nvSpPr>
        <p:spPr>
          <a:xfrm rot="-6345660">
            <a:off x="8098074" y="4526876"/>
            <a:ext cx="847347" cy="773396"/>
          </a:xfrm>
          <a:custGeom>
            <a:avLst/>
            <a:gdLst/>
            <a:ahLst/>
            <a:cxnLst/>
            <a:rect l="l" t="t" r="r" b="b"/>
            <a:pathLst>
              <a:path w="1868" h="1706" extrusionOk="0">
                <a:moveTo>
                  <a:pt x="1862" y="836"/>
                </a:moveTo>
                <a:lnTo>
                  <a:pt x="1862" y="836"/>
                </a:lnTo>
                <a:cubicBezTo>
                  <a:pt x="1857" y="825"/>
                  <a:pt x="1844" y="819"/>
                  <a:pt x="1833" y="824"/>
                </a:cubicBezTo>
                <a:lnTo>
                  <a:pt x="1833" y="824"/>
                </a:lnTo>
                <a:cubicBezTo>
                  <a:pt x="1788" y="842"/>
                  <a:pt x="1745" y="864"/>
                  <a:pt x="1705" y="891"/>
                </a:cubicBezTo>
                <a:lnTo>
                  <a:pt x="1705" y="891"/>
                </a:lnTo>
                <a:cubicBezTo>
                  <a:pt x="1738" y="714"/>
                  <a:pt x="1687" y="512"/>
                  <a:pt x="1567" y="351"/>
                </a:cubicBezTo>
                <a:lnTo>
                  <a:pt x="1567" y="351"/>
                </a:lnTo>
                <a:cubicBezTo>
                  <a:pt x="1418" y="150"/>
                  <a:pt x="1179" y="23"/>
                  <a:pt x="927" y="11"/>
                </a:cubicBezTo>
                <a:lnTo>
                  <a:pt x="927" y="11"/>
                </a:lnTo>
                <a:cubicBezTo>
                  <a:pt x="679" y="0"/>
                  <a:pt x="428" y="102"/>
                  <a:pt x="256" y="285"/>
                </a:cubicBezTo>
                <a:lnTo>
                  <a:pt x="256" y="285"/>
                </a:lnTo>
                <a:cubicBezTo>
                  <a:pt x="86" y="466"/>
                  <a:pt x="0" y="723"/>
                  <a:pt x="23" y="972"/>
                </a:cubicBezTo>
                <a:lnTo>
                  <a:pt x="23" y="972"/>
                </a:lnTo>
                <a:cubicBezTo>
                  <a:pt x="45" y="1196"/>
                  <a:pt x="158" y="1407"/>
                  <a:pt x="327" y="1536"/>
                </a:cubicBezTo>
                <a:lnTo>
                  <a:pt x="327" y="1536"/>
                </a:lnTo>
                <a:cubicBezTo>
                  <a:pt x="471" y="1646"/>
                  <a:pt x="662" y="1705"/>
                  <a:pt x="865" y="1705"/>
                </a:cubicBezTo>
                <a:lnTo>
                  <a:pt x="865" y="1705"/>
                </a:lnTo>
                <a:cubicBezTo>
                  <a:pt x="948" y="1705"/>
                  <a:pt x="1033" y="1695"/>
                  <a:pt x="1117" y="1675"/>
                </a:cubicBezTo>
                <a:lnTo>
                  <a:pt x="1117" y="1675"/>
                </a:lnTo>
                <a:cubicBezTo>
                  <a:pt x="1224" y="1650"/>
                  <a:pt x="1575" y="1547"/>
                  <a:pt x="1594" y="1264"/>
                </a:cubicBezTo>
                <a:lnTo>
                  <a:pt x="1594" y="1264"/>
                </a:lnTo>
                <a:cubicBezTo>
                  <a:pt x="1595" y="1252"/>
                  <a:pt x="1585" y="1241"/>
                  <a:pt x="1573" y="1240"/>
                </a:cubicBezTo>
                <a:lnTo>
                  <a:pt x="1573" y="1240"/>
                </a:lnTo>
                <a:cubicBezTo>
                  <a:pt x="1561" y="1240"/>
                  <a:pt x="1550" y="1249"/>
                  <a:pt x="1549" y="1261"/>
                </a:cubicBezTo>
                <a:lnTo>
                  <a:pt x="1549" y="1261"/>
                </a:lnTo>
                <a:cubicBezTo>
                  <a:pt x="1532" y="1513"/>
                  <a:pt x="1207" y="1608"/>
                  <a:pt x="1107" y="1632"/>
                </a:cubicBezTo>
                <a:lnTo>
                  <a:pt x="1107" y="1632"/>
                </a:lnTo>
                <a:cubicBezTo>
                  <a:pt x="828" y="1697"/>
                  <a:pt x="546" y="1648"/>
                  <a:pt x="354" y="1500"/>
                </a:cubicBezTo>
                <a:lnTo>
                  <a:pt x="354" y="1500"/>
                </a:lnTo>
                <a:cubicBezTo>
                  <a:pt x="195" y="1379"/>
                  <a:pt x="89" y="1179"/>
                  <a:pt x="68" y="967"/>
                </a:cubicBezTo>
                <a:lnTo>
                  <a:pt x="68" y="967"/>
                </a:lnTo>
                <a:cubicBezTo>
                  <a:pt x="45" y="731"/>
                  <a:pt x="128" y="487"/>
                  <a:pt x="289" y="315"/>
                </a:cubicBezTo>
                <a:lnTo>
                  <a:pt x="289" y="315"/>
                </a:lnTo>
                <a:cubicBezTo>
                  <a:pt x="451" y="142"/>
                  <a:pt x="689" y="45"/>
                  <a:pt x="925" y="56"/>
                </a:cubicBezTo>
                <a:lnTo>
                  <a:pt x="925" y="56"/>
                </a:lnTo>
                <a:cubicBezTo>
                  <a:pt x="1163" y="67"/>
                  <a:pt x="1390" y="188"/>
                  <a:pt x="1531" y="377"/>
                </a:cubicBezTo>
                <a:lnTo>
                  <a:pt x="1531" y="377"/>
                </a:lnTo>
                <a:cubicBezTo>
                  <a:pt x="1643" y="527"/>
                  <a:pt x="1691" y="713"/>
                  <a:pt x="1663" y="877"/>
                </a:cubicBezTo>
                <a:lnTo>
                  <a:pt x="1663" y="877"/>
                </a:lnTo>
                <a:cubicBezTo>
                  <a:pt x="1655" y="863"/>
                  <a:pt x="1647" y="849"/>
                  <a:pt x="1639" y="835"/>
                </a:cubicBezTo>
                <a:lnTo>
                  <a:pt x="1639" y="835"/>
                </a:lnTo>
                <a:cubicBezTo>
                  <a:pt x="1629" y="816"/>
                  <a:pt x="1619" y="799"/>
                  <a:pt x="1611" y="784"/>
                </a:cubicBezTo>
                <a:lnTo>
                  <a:pt x="1611" y="784"/>
                </a:lnTo>
                <a:cubicBezTo>
                  <a:pt x="1605" y="773"/>
                  <a:pt x="1592" y="768"/>
                  <a:pt x="1581" y="774"/>
                </a:cubicBezTo>
                <a:lnTo>
                  <a:pt x="1581" y="774"/>
                </a:lnTo>
                <a:cubicBezTo>
                  <a:pt x="1570" y="779"/>
                  <a:pt x="1565" y="793"/>
                  <a:pt x="1571" y="804"/>
                </a:cubicBezTo>
                <a:lnTo>
                  <a:pt x="1571" y="804"/>
                </a:lnTo>
                <a:cubicBezTo>
                  <a:pt x="1579" y="820"/>
                  <a:pt x="1589" y="838"/>
                  <a:pt x="1600" y="857"/>
                </a:cubicBezTo>
                <a:lnTo>
                  <a:pt x="1600" y="857"/>
                </a:lnTo>
                <a:cubicBezTo>
                  <a:pt x="1619" y="889"/>
                  <a:pt x="1638" y="923"/>
                  <a:pt x="1648" y="949"/>
                </a:cubicBezTo>
                <a:lnTo>
                  <a:pt x="1648" y="949"/>
                </a:lnTo>
                <a:cubicBezTo>
                  <a:pt x="1649" y="956"/>
                  <a:pt x="1654" y="962"/>
                  <a:pt x="1661" y="965"/>
                </a:cubicBezTo>
                <a:lnTo>
                  <a:pt x="1664" y="966"/>
                </a:lnTo>
                <a:lnTo>
                  <a:pt x="1664" y="966"/>
                </a:lnTo>
                <a:cubicBezTo>
                  <a:pt x="1666" y="967"/>
                  <a:pt x="1668" y="967"/>
                  <a:pt x="1670" y="967"/>
                </a:cubicBezTo>
                <a:lnTo>
                  <a:pt x="1670" y="967"/>
                </a:lnTo>
                <a:cubicBezTo>
                  <a:pt x="1675" y="967"/>
                  <a:pt x="1680" y="965"/>
                  <a:pt x="1684" y="962"/>
                </a:cubicBezTo>
                <a:lnTo>
                  <a:pt x="1684" y="962"/>
                </a:lnTo>
                <a:cubicBezTo>
                  <a:pt x="1734" y="922"/>
                  <a:pt x="1790" y="890"/>
                  <a:pt x="1850" y="866"/>
                </a:cubicBezTo>
                <a:lnTo>
                  <a:pt x="1850" y="866"/>
                </a:lnTo>
                <a:cubicBezTo>
                  <a:pt x="1861" y="861"/>
                  <a:pt x="1867" y="848"/>
                  <a:pt x="1862" y="83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" name="Google Shape;333;p30"/>
          <p:cNvSpPr/>
          <p:nvPr/>
        </p:nvSpPr>
        <p:spPr>
          <a:xfrm rot="1237129">
            <a:off x="7299676" y="4442075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4" name="Google Shape;334;p30"/>
          <p:cNvSpPr/>
          <p:nvPr/>
        </p:nvSpPr>
        <p:spPr>
          <a:xfrm>
            <a:off x="8621513" y="3706488"/>
            <a:ext cx="336550" cy="333375"/>
          </a:xfrm>
          <a:custGeom>
            <a:avLst/>
            <a:gdLst/>
            <a:ahLst/>
            <a:cxnLst/>
            <a:rect l="l" t="t" r="r" b="b"/>
            <a:pathLst>
              <a:path w="130" h="128" extrusionOk="0">
                <a:moveTo>
                  <a:pt x="75" y="48"/>
                </a:moveTo>
                <a:cubicBezTo>
                  <a:pt x="77" y="49"/>
                  <a:pt x="79" y="49"/>
                  <a:pt x="81" y="49"/>
                </a:cubicBezTo>
                <a:cubicBezTo>
                  <a:pt x="83" y="48"/>
                  <a:pt x="85" y="48"/>
                  <a:pt x="87" y="49"/>
                </a:cubicBezTo>
                <a:cubicBezTo>
                  <a:pt x="89" y="48"/>
                  <a:pt x="91" y="48"/>
                  <a:pt x="92" y="48"/>
                </a:cubicBezTo>
                <a:cubicBezTo>
                  <a:pt x="93" y="48"/>
                  <a:pt x="95" y="48"/>
                  <a:pt x="96" y="48"/>
                </a:cubicBezTo>
                <a:cubicBezTo>
                  <a:pt x="98" y="47"/>
                  <a:pt x="100" y="47"/>
                  <a:pt x="101" y="48"/>
                </a:cubicBezTo>
                <a:cubicBezTo>
                  <a:pt x="103" y="48"/>
                  <a:pt x="104" y="48"/>
                  <a:pt x="105" y="47"/>
                </a:cubicBezTo>
                <a:cubicBezTo>
                  <a:pt x="107" y="47"/>
                  <a:pt x="108" y="47"/>
                  <a:pt x="109" y="47"/>
                </a:cubicBezTo>
                <a:cubicBezTo>
                  <a:pt x="112" y="47"/>
                  <a:pt x="113" y="47"/>
                  <a:pt x="114" y="48"/>
                </a:cubicBezTo>
                <a:cubicBezTo>
                  <a:pt x="115" y="47"/>
                  <a:pt x="115" y="47"/>
                  <a:pt x="116" y="47"/>
                </a:cubicBezTo>
                <a:cubicBezTo>
                  <a:pt x="117" y="48"/>
                  <a:pt x="117" y="48"/>
                  <a:pt x="118" y="47"/>
                </a:cubicBezTo>
                <a:cubicBezTo>
                  <a:pt x="119" y="48"/>
                  <a:pt x="121" y="48"/>
                  <a:pt x="122" y="49"/>
                </a:cubicBezTo>
                <a:cubicBezTo>
                  <a:pt x="123" y="50"/>
                  <a:pt x="125" y="50"/>
                  <a:pt x="126" y="51"/>
                </a:cubicBezTo>
                <a:cubicBezTo>
                  <a:pt x="129" y="52"/>
                  <a:pt x="130" y="54"/>
                  <a:pt x="130" y="56"/>
                </a:cubicBezTo>
                <a:cubicBezTo>
                  <a:pt x="130" y="58"/>
                  <a:pt x="130" y="60"/>
                  <a:pt x="130" y="62"/>
                </a:cubicBezTo>
                <a:cubicBezTo>
                  <a:pt x="130" y="63"/>
                  <a:pt x="129" y="64"/>
                  <a:pt x="128" y="64"/>
                </a:cubicBezTo>
                <a:cubicBezTo>
                  <a:pt x="128" y="65"/>
                  <a:pt x="127" y="66"/>
                  <a:pt x="126" y="67"/>
                </a:cubicBezTo>
                <a:cubicBezTo>
                  <a:pt x="125" y="68"/>
                  <a:pt x="123" y="69"/>
                  <a:pt x="121" y="70"/>
                </a:cubicBezTo>
                <a:cubicBezTo>
                  <a:pt x="119" y="70"/>
                  <a:pt x="118" y="71"/>
                  <a:pt x="116" y="70"/>
                </a:cubicBezTo>
                <a:cubicBezTo>
                  <a:pt x="115" y="71"/>
                  <a:pt x="113" y="71"/>
                  <a:pt x="112" y="71"/>
                </a:cubicBezTo>
                <a:cubicBezTo>
                  <a:pt x="110" y="72"/>
                  <a:pt x="109" y="72"/>
                  <a:pt x="108" y="72"/>
                </a:cubicBezTo>
                <a:cubicBezTo>
                  <a:pt x="106" y="73"/>
                  <a:pt x="104" y="73"/>
                  <a:pt x="102" y="73"/>
                </a:cubicBezTo>
                <a:cubicBezTo>
                  <a:pt x="101" y="73"/>
                  <a:pt x="99" y="73"/>
                  <a:pt x="97" y="73"/>
                </a:cubicBezTo>
                <a:cubicBezTo>
                  <a:pt x="95" y="73"/>
                  <a:pt x="93" y="73"/>
                  <a:pt x="92" y="72"/>
                </a:cubicBezTo>
                <a:cubicBezTo>
                  <a:pt x="89" y="71"/>
                  <a:pt x="87" y="71"/>
                  <a:pt x="86" y="72"/>
                </a:cubicBezTo>
                <a:cubicBezTo>
                  <a:pt x="84" y="72"/>
                  <a:pt x="83" y="72"/>
                  <a:pt x="82" y="73"/>
                </a:cubicBezTo>
                <a:cubicBezTo>
                  <a:pt x="80" y="73"/>
                  <a:pt x="78" y="73"/>
                  <a:pt x="77" y="73"/>
                </a:cubicBezTo>
                <a:cubicBezTo>
                  <a:pt x="76" y="73"/>
                  <a:pt x="75" y="73"/>
                  <a:pt x="74" y="74"/>
                </a:cubicBezTo>
                <a:cubicBezTo>
                  <a:pt x="73" y="75"/>
                  <a:pt x="73" y="76"/>
                  <a:pt x="74" y="77"/>
                </a:cubicBezTo>
                <a:cubicBezTo>
                  <a:pt x="74" y="79"/>
                  <a:pt x="74" y="80"/>
                  <a:pt x="74" y="82"/>
                </a:cubicBezTo>
                <a:cubicBezTo>
                  <a:pt x="74" y="83"/>
                  <a:pt x="74" y="85"/>
                  <a:pt x="74" y="86"/>
                </a:cubicBezTo>
                <a:cubicBezTo>
                  <a:pt x="74" y="86"/>
                  <a:pt x="74" y="87"/>
                  <a:pt x="74" y="88"/>
                </a:cubicBezTo>
                <a:cubicBezTo>
                  <a:pt x="74" y="89"/>
                  <a:pt x="74" y="91"/>
                  <a:pt x="75" y="92"/>
                </a:cubicBezTo>
                <a:cubicBezTo>
                  <a:pt x="75" y="93"/>
                  <a:pt x="75" y="94"/>
                  <a:pt x="75" y="95"/>
                </a:cubicBezTo>
                <a:cubicBezTo>
                  <a:pt x="75" y="96"/>
                  <a:pt x="75" y="97"/>
                  <a:pt x="75" y="97"/>
                </a:cubicBezTo>
                <a:cubicBezTo>
                  <a:pt x="75" y="98"/>
                  <a:pt x="75" y="98"/>
                  <a:pt x="75" y="98"/>
                </a:cubicBezTo>
                <a:cubicBezTo>
                  <a:pt x="75" y="99"/>
                  <a:pt x="75" y="100"/>
                  <a:pt x="75" y="101"/>
                </a:cubicBezTo>
                <a:cubicBezTo>
                  <a:pt x="75" y="102"/>
                  <a:pt x="75" y="102"/>
                  <a:pt x="75" y="103"/>
                </a:cubicBezTo>
                <a:cubicBezTo>
                  <a:pt x="75" y="104"/>
                  <a:pt x="75" y="105"/>
                  <a:pt x="75" y="105"/>
                </a:cubicBezTo>
                <a:cubicBezTo>
                  <a:pt x="74" y="106"/>
                  <a:pt x="74" y="107"/>
                  <a:pt x="74" y="108"/>
                </a:cubicBezTo>
                <a:cubicBezTo>
                  <a:pt x="74" y="109"/>
                  <a:pt x="73" y="111"/>
                  <a:pt x="74" y="112"/>
                </a:cubicBezTo>
                <a:cubicBezTo>
                  <a:pt x="74" y="113"/>
                  <a:pt x="74" y="115"/>
                  <a:pt x="73" y="116"/>
                </a:cubicBezTo>
                <a:cubicBezTo>
                  <a:pt x="73" y="117"/>
                  <a:pt x="73" y="118"/>
                  <a:pt x="73" y="118"/>
                </a:cubicBezTo>
                <a:cubicBezTo>
                  <a:pt x="72" y="119"/>
                  <a:pt x="72" y="120"/>
                  <a:pt x="72" y="121"/>
                </a:cubicBezTo>
                <a:cubicBezTo>
                  <a:pt x="70" y="123"/>
                  <a:pt x="68" y="125"/>
                  <a:pt x="66" y="126"/>
                </a:cubicBezTo>
                <a:cubicBezTo>
                  <a:pt x="64" y="128"/>
                  <a:pt x="61" y="128"/>
                  <a:pt x="58" y="128"/>
                </a:cubicBezTo>
                <a:cubicBezTo>
                  <a:pt x="56" y="126"/>
                  <a:pt x="54" y="123"/>
                  <a:pt x="53" y="120"/>
                </a:cubicBezTo>
                <a:cubicBezTo>
                  <a:pt x="51" y="117"/>
                  <a:pt x="50" y="113"/>
                  <a:pt x="49" y="110"/>
                </a:cubicBezTo>
                <a:cubicBezTo>
                  <a:pt x="49" y="109"/>
                  <a:pt x="49" y="108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9" y="102"/>
                  <a:pt x="49" y="100"/>
                  <a:pt x="49" y="98"/>
                </a:cubicBezTo>
                <a:cubicBezTo>
                  <a:pt x="49" y="96"/>
                  <a:pt x="49" y="94"/>
                  <a:pt x="50" y="92"/>
                </a:cubicBezTo>
                <a:cubicBezTo>
                  <a:pt x="50" y="92"/>
                  <a:pt x="49" y="91"/>
                  <a:pt x="49" y="90"/>
                </a:cubicBezTo>
                <a:cubicBezTo>
                  <a:pt x="49" y="89"/>
                  <a:pt x="50" y="89"/>
                  <a:pt x="50" y="88"/>
                </a:cubicBezTo>
                <a:cubicBezTo>
                  <a:pt x="50" y="88"/>
                  <a:pt x="50" y="86"/>
                  <a:pt x="51" y="85"/>
                </a:cubicBezTo>
                <a:cubicBezTo>
                  <a:pt x="51" y="84"/>
                  <a:pt x="52" y="83"/>
                  <a:pt x="51" y="82"/>
                </a:cubicBezTo>
                <a:cubicBezTo>
                  <a:pt x="52" y="81"/>
                  <a:pt x="52" y="79"/>
                  <a:pt x="51" y="78"/>
                </a:cubicBezTo>
                <a:cubicBezTo>
                  <a:pt x="50" y="77"/>
                  <a:pt x="50" y="76"/>
                  <a:pt x="50" y="75"/>
                </a:cubicBezTo>
                <a:cubicBezTo>
                  <a:pt x="45" y="75"/>
                  <a:pt x="40" y="76"/>
                  <a:pt x="34" y="76"/>
                </a:cubicBezTo>
                <a:cubicBezTo>
                  <a:pt x="28" y="76"/>
                  <a:pt x="23" y="77"/>
                  <a:pt x="19" y="79"/>
                </a:cubicBezTo>
                <a:cubicBezTo>
                  <a:pt x="18" y="79"/>
                  <a:pt x="18" y="79"/>
                  <a:pt x="17" y="79"/>
                </a:cubicBezTo>
                <a:cubicBezTo>
                  <a:pt x="17" y="79"/>
                  <a:pt x="16" y="79"/>
                  <a:pt x="15" y="79"/>
                </a:cubicBezTo>
                <a:cubicBezTo>
                  <a:pt x="14" y="78"/>
                  <a:pt x="12" y="77"/>
                  <a:pt x="9" y="77"/>
                </a:cubicBezTo>
                <a:cubicBezTo>
                  <a:pt x="9" y="76"/>
                  <a:pt x="8" y="76"/>
                  <a:pt x="6" y="76"/>
                </a:cubicBezTo>
                <a:cubicBezTo>
                  <a:pt x="5" y="76"/>
                  <a:pt x="4" y="75"/>
                  <a:pt x="3" y="75"/>
                </a:cubicBezTo>
                <a:cubicBezTo>
                  <a:pt x="3" y="74"/>
                  <a:pt x="2" y="74"/>
                  <a:pt x="1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6"/>
                  <a:pt x="0" y="65"/>
                </a:cubicBezTo>
                <a:cubicBezTo>
                  <a:pt x="0" y="64"/>
                  <a:pt x="1" y="63"/>
                  <a:pt x="2" y="62"/>
                </a:cubicBezTo>
                <a:cubicBezTo>
                  <a:pt x="3" y="62"/>
                  <a:pt x="3" y="61"/>
                  <a:pt x="3" y="61"/>
                </a:cubicBezTo>
                <a:cubicBezTo>
                  <a:pt x="3" y="60"/>
                  <a:pt x="3" y="60"/>
                  <a:pt x="4" y="59"/>
                </a:cubicBezTo>
                <a:cubicBezTo>
                  <a:pt x="3" y="59"/>
                  <a:pt x="4" y="58"/>
                  <a:pt x="4" y="58"/>
                </a:cubicBezTo>
                <a:cubicBezTo>
                  <a:pt x="4" y="57"/>
                  <a:pt x="4" y="57"/>
                  <a:pt x="5" y="56"/>
                </a:cubicBezTo>
                <a:cubicBezTo>
                  <a:pt x="6" y="56"/>
                  <a:pt x="7" y="55"/>
                  <a:pt x="8" y="54"/>
                </a:cubicBezTo>
                <a:cubicBezTo>
                  <a:pt x="9" y="53"/>
                  <a:pt x="10" y="53"/>
                  <a:pt x="12" y="53"/>
                </a:cubicBezTo>
                <a:cubicBezTo>
                  <a:pt x="15" y="53"/>
                  <a:pt x="17" y="52"/>
                  <a:pt x="19" y="51"/>
                </a:cubicBezTo>
                <a:cubicBezTo>
                  <a:pt x="21" y="51"/>
                  <a:pt x="23" y="51"/>
                  <a:pt x="25" y="52"/>
                </a:cubicBezTo>
                <a:cubicBezTo>
                  <a:pt x="26" y="52"/>
                  <a:pt x="26" y="51"/>
                  <a:pt x="27" y="52"/>
                </a:cubicBezTo>
                <a:cubicBezTo>
                  <a:pt x="28" y="52"/>
                  <a:pt x="28" y="52"/>
                  <a:pt x="29" y="51"/>
                </a:cubicBezTo>
                <a:cubicBezTo>
                  <a:pt x="30" y="52"/>
                  <a:pt x="31" y="52"/>
                  <a:pt x="32" y="51"/>
                </a:cubicBezTo>
                <a:cubicBezTo>
                  <a:pt x="33" y="51"/>
                  <a:pt x="34" y="50"/>
                  <a:pt x="35" y="50"/>
                </a:cubicBezTo>
                <a:cubicBezTo>
                  <a:pt x="36" y="50"/>
                  <a:pt x="37" y="50"/>
                  <a:pt x="38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6" y="50"/>
                  <a:pt x="47" y="50"/>
                  <a:pt x="48" y="50"/>
                </a:cubicBezTo>
                <a:cubicBezTo>
                  <a:pt x="49" y="49"/>
                  <a:pt x="49" y="47"/>
                  <a:pt x="49" y="45"/>
                </a:cubicBezTo>
                <a:cubicBezTo>
                  <a:pt x="48" y="44"/>
                  <a:pt x="48" y="42"/>
                  <a:pt x="48" y="40"/>
                </a:cubicBezTo>
                <a:cubicBezTo>
                  <a:pt x="48" y="38"/>
                  <a:pt x="48" y="36"/>
                  <a:pt x="48" y="34"/>
                </a:cubicBezTo>
                <a:cubicBezTo>
                  <a:pt x="48" y="34"/>
                  <a:pt x="48" y="33"/>
                  <a:pt x="48" y="33"/>
                </a:cubicBezTo>
                <a:cubicBezTo>
                  <a:pt x="48" y="32"/>
                  <a:pt x="48" y="32"/>
                  <a:pt x="48" y="31"/>
                </a:cubicBezTo>
                <a:cubicBezTo>
                  <a:pt x="48" y="28"/>
                  <a:pt x="47" y="26"/>
                  <a:pt x="47" y="25"/>
                </a:cubicBezTo>
                <a:cubicBezTo>
                  <a:pt x="47" y="25"/>
                  <a:pt x="47" y="23"/>
                  <a:pt x="47" y="22"/>
                </a:cubicBezTo>
                <a:cubicBezTo>
                  <a:pt x="47" y="21"/>
                  <a:pt x="47" y="20"/>
                  <a:pt x="47" y="20"/>
                </a:cubicBezTo>
                <a:cubicBezTo>
                  <a:pt x="47" y="19"/>
                  <a:pt x="47" y="18"/>
                  <a:pt x="47" y="17"/>
                </a:cubicBezTo>
                <a:cubicBezTo>
                  <a:pt x="47" y="16"/>
                  <a:pt x="47" y="15"/>
                  <a:pt x="47" y="15"/>
                </a:cubicBezTo>
                <a:cubicBezTo>
                  <a:pt x="47" y="14"/>
                  <a:pt x="47" y="13"/>
                  <a:pt x="46" y="12"/>
                </a:cubicBezTo>
                <a:cubicBezTo>
                  <a:pt x="47" y="11"/>
                  <a:pt x="47" y="11"/>
                  <a:pt x="47" y="10"/>
                </a:cubicBezTo>
                <a:cubicBezTo>
                  <a:pt x="47" y="10"/>
                  <a:pt x="48" y="9"/>
                  <a:pt x="48" y="9"/>
                </a:cubicBezTo>
                <a:cubicBezTo>
                  <a:pt x="49" y="8"/>
                  <a:pt x="49" y="7"/>
                  <a:pt x="50" y="6"/>
                </a:cubicBezTo>
                <a:cubicBezTo>
                  <a:pt x="51" y="6"/>
                  <a:pt x="52" y="5"/>
                  <a:pt x="52" y="4"/>
                </a:cubicBezTo>
                <a:cubicBezTo>
                  <a:pt x="55" y="3"/>
                  <a:pt x="57" y="2"/>
                  <a:pt x="57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0"/>
                  <a:pt x="61" y="0"/>
                  <a:pt x="61" y="0"/>
                </a:cubicBezTo>
                <a:cubicBezTo>
                  <a:pt x="62" y="1"/>
                  <a:pt x="63" y="1"/>
                  <a:pt x="64" y="1"/>
                </a:cubicBezTo>
                <a:cubicBezTo>
                  <a:pt x="68" y="2"/>
                  <a:pt x="71" y="4"/>
                  <a:pt x="71" y="6"/>
                </a:cubicBezTo>
                <a:cubicBezTo>
                  <a:pt x="72" y="8"/>
                  <a:pt x="73" y="11"/>
                  <a:pt x="73" y="13"/>
                </a:cubicBezTo>
                <a:cubicBezTo>
                  <a:pt x="74" y="16"/>
                  <a:pt x="74" y="19"/>
                  <a:pt x="75" y="21"/>
                </a:cubicBezTo>
                <a:cubicBezTo>
                  <a:pt x="75" y="22"/>
                  <a:pt x="74" y="24"/>
                  <a:pt x="75" y="25"/>
                </a:cubicBezTo>
                <a:cubicBezTo>
                  <a:pt x="75" y="27"/>
                  <a:pt x="75" y="28"/>
                  <a:pt x="74" y="29"/>
                </a:cubicBezTo>
                <a:cubicBezTo>
                  <a:pt x="74" y="32"/>
                  <a:pt x="74" y="35"/>
                  <a:pt x="74" y="38"/>
                </a:cubicBezTo>
                <a:cubicBezTo>
                  <a:pt x="75" y="41"/>
                  <a:pt x="75" y="43"/>
                  <a:pt x="74" y="45"/>
                </a:cubicBezTo>
                <a:lnTo>
                  <a:pt x="75" y="48"/>
                </a:lnTo>
                <a:close/>
                <a:moveTo>
                  <a:pt x="43" y="82"/>
                </a:moveTo>
                <a:cubicBezTo>
                  <a:pt x="43" y="83"/>
                  <a:pt x="43" y="85"/>
                  <a:pt x="42" y="86"/>
                </a:cubicBezTo>
                <a:cubicBezTo>
                  <a:pt x="42" y="87"/>
                  <a:pt x="41" y="88"/>
                  <a:pt x="41" y="88"/>
                </a:cubicBezTo>
                <a:cubicBezTo>
                  <a:pt x="40" y="89"/>
                  <a:pt x="39" y="90"/>
                  <a:pt x="38" y="90"/>
                </a:cubicBezTo>
                <a:cubicBezTo>
                  <a:pt x="37" y="90"/>
                  <a:pt x="36" y="90"/>
                  <a:pt x="36" y="91"/>
                </a:cubicBezTo>
                <a:cubicBezTo>
                  <a:pt x="33" y="91"/>
                  <a:pt x="31" y="91"/>
                  <a:pt x="30" y="88"/>
                </a:cubicBezTo>
                <a:cubicBezTo>
                  <a:pt x="30" y="86"/>
                  <a:pt x="30" y="85"/>
                  <a:pt x="31" y="84"/>
                </a:cubicBezTo>
                <a:cubicBezTo>
                  <a:pt x="32" y="82"/>
                  <a:pt x="34" y="82"/>
                  <a:pt x="35" y="82"/>
                </a:cubicBezTo>
                <a:cubicBezTo>
                  <a:pt x="37" y="82"/>
                  <a:pt x="38" y="82"/>
                  <a:pt x="39" y="82"/>
                </a:cubicBezTo>
                <a:cubicBezTo>
                  <a:pt x="41" y="81"/>
                  <a:pt x="42" y="81"/>
                  <a:pt x="43" y="82"/>
                </a:cubicBezTo>
                <a:close/>
                <a:moveTo>
                  <a:pt x="34" y="104"/>
                </a:moveTo>
                <a:cubicBezTo>
                  <a:pt x="34" y="102"/>
                  <a:pt x="34" y="100"/>
                  <a:pt x="34" y="100"/>
                </a:cubicBezTo>
                <a:cubicBezTo>
                  <a:pt x="35" y="100"/>
                  <a:pt x="35" y="100"/>
                  <a:pt x="35" y="99"/>
                </a:cubicBezTo>
                <a:cubicBezTo>
                  <a:pt x="38" y="97"/>
                  <a:pt x="40" y="96"/>
                  <a:pt x="41" y="97"/>
                </a:cubicBezTo>
                <a:cubicBezTo>
                  <a:pt x="43" y="99"/>
                  <a:pt x="44" y="100"/>
                  <a:pt x="44" y="101"/>
                </a:cubicBezTo>
                <a:cubicBezTo>
                  <a:pt x="44" y="103"/>
                  <a:pt x="43" y="104"/>
                  <a:pt x="41" y="105"/>
                </a:cubicBezTo>
                <a:cubicBezTo>
                  <a:pt x="38" y="105"/>
                  <a:pt x="36" y="105"/>
                  <a:pt x="34" y="104"/>
                </a:cubicBezTo>
                <a:close/>
                <a:moveTo>
                  <a:pt x="99" y="25"/>
                </a:moveTo>
                <a:cubicBezTo>
                  <a:pt x="100" y="25"/>
                  <a:pt x="101" y="25"/>
                  <a:pt x="102" y="25"/>
                </a:cubicBezTo>
                <a:cubicBezTo>
                  <a:pt x="103" y="26"/>
                  <a:pt x="104" y="26"/>
                  <a:pt x="104" y="27"/>
                </a:cubicBezTo>
                <a:cubicBezTo>
                  <a:pt x="105" y="28"/>
                  <a:pt x="105" y="29"/>
                  <a:pt x="104" y="30"/>
                </a:cubicBezTo>
                <a:cubicBezTo>
                  <a:pt x="104" y="31"/>
                  <a:pt x="103" y="32"/>
                  <a:pt x="102" y="32"/>
                </a:cubicBezTo>
                <a:cubicBezTo>
                  <a:pt x="101" y="33"/>
                  <a:pt x="100" y="33"/>
                  <a:pt x="99" y="33"/>
                </a:cubicBezTo>
                <a:cubicBezTo>
                  <a:pt x="97" y="33"/>
                  <a:pt x="96" y="33"/>
                  <a:pt x="95" y="32"/>
                </a:cubicBezTo>
                <a:cubicBezTo>
                  <a:pt x="95" y="32"/>
                  <a:pt x="94" y="31"/>
                  <a:pt x="93" y="31"/>
                </a:cubicBezTo>
                <a:cubicBezTo>
                  <a:pt x="93" y="31"/>
                  <a:pt x="93" y="30"/>
                  <a:pt x="93" y="30"/>
                </a:cubicBezTo>
                <a:cubicBezTo>
                  <a:pt x="92" y="28"/>
                  <a:pt x="93" y="27"/>
                  <a:pt x="94" y="26"/>
                </a:cubicBezTo>
                <a:cubicBezTo>
                  <a:pt x="95" y="25"/>
                  <a:pt x="96" y="25"/>
                  <a:pt x="97" y="25"/>
                </a:cubicBezTo>
                <a:lnTo>
                  <a:pt x="99" y="2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35" name="Google Shape;335;p30"/>
          <p:cNvGrpSpPr/>
          <p:nvPr/>
        </p:nvGrpSpPr>
        <p:grpSpPr>
          <a:xfrm>
            <a:off x="79525" y="3861765"/>
            <a:ext cx="1696891" cy="1109232"/>
            <a:chOff x="246225" y="3520415"/>
            <a:chExt cx="1696891" cy="1109232"/>
          </a:xfrm>
        </p:grpSpPr>
        <p:sp>
          <p:nvSpPr>
            <p:cNvPr id="336" name="Google Shape;336;p30"/>
            <p:cNvSpPr/>
            <p:nvPr/>
          </p:nvSpPr>
          <p:spPr>
            <a:xfrm rot="-122973">
              <a:off x="256109" y="3551475"/>
              <a:ext cx="356307" cy="558958"/>
            </a:xfrm>
            <a:custGeom>
              <a:avLst/>
              <a:gdLst/>
              <a:ahLst/>
              <a:cxnLst/>
              <a:rect l="l" t="t" r="r" b="b"/>
              <a:pathLst>
                <a:path w="130" h="231" extrusionOk="0">
                  <a:moveTo>
                    <a:pt x="124" y="128"/>
                  </a:moveTo>
                  <a:cubicBezTo>
                    <a:pt x="122" y="128"/>
                    <a:pt x="120" y="129"/>
                    <a:pt x="119" y="130"/>
                  </a:cubicBezTo>
                  <a:cubicBezTo>
                    <a:pt x="117" y="131"/>
                    <a:pt x="115" y="132"/>
                    <a:pt x="113" y="131"/>
                  </a:cubicBezTo>
                  <a:cubicBezTo>
                    <a:pt x="110" y="132"/>
                    <a:pt x="109" y="132"/>
                    <a:pt x="108" y="132"/>
                  </a:cubicBezTo>
                  <a:cubicBezTo>
                    <a:pt x="107" y="131"/>
                    <a:pt x="106" y="131"/>
                    <a:pt x="106" y="131"/>
                  </a:cubicBezTo>
                  <a:cubicBezTo>
                    <a:pt x="104" y="129"/>
                    <a:pt x="103" y="128"/>
                    <a:pt x="102" y="128"/>
                  </a:cubicBezTo>
                  <a:cubicBezTo>
                    <a:pt x="101" y="127"/>
                    <a:pt x="99" y="127"/>
                    <a:pt x="98" y="127"/>
                  </a:cubicBezTo>
                  <a:cubicBezTo>
                    <a:pt x="97" y="128"/>
                    <a:pt x="96" y="130"/>
                    <a:pt x="96" y="131"/>
                  </a:cubicBezTo>
                  <a:cubicBezTo>
                    <a:pt x="96" y="133"/>
                    <a:pt x="96" y="135"/>
                    <a:pt x="96" y="136"/>
                  </a:cubicBezTo>
                  <a:cubicBezTo>
                    <a:pt x="97" y="139"/>
                    <a:pt x="97" y="141"/>
                    <a:pt x="97" y="142"/>
                  </a:cubicBezTo>
                  <a:cubicBezTo>
                    <a:pt x="98" y="144"/>
                    <a:pt x="98" y="145"/>
                    <a:pt x="97" y="147"/>
                  </a:cubicBezTo>
                  <a:cubicBezTo>
                    <a:pt x="98" y="147"/>
                    <a:pt x="98" y="148"/>
                    <a:pt x="98" y="149"/>
                  </a:cubicBezTo>
                  <a:cubicBezTo>
                    <a:pt x="98" y="150"/>
                    <a:pt x="98" y="151"/>
                    <a:pt x="98" y="151"/>
                  </a:cubicBezTo>
                  <a:cubicBezTo>
                    <a:pt x="98" y="154"/>
                    <a:pt x="99" y="156"/>
                    <a:pt x="99" y="158"/>
                  </a:cubicBezTo>
                  <a:cubicBezTo>
                    <a:pt x="99" y="161"/>
                    <a:pt x="99" y="163"/>
                    <a:pt x="100" y="165"/>
                  </a:cubicBezTo>
                  <a:cubicBezTo>
                    <a:pt x="100" y="168"/>
                    <a:pt x="100" y="171"/>
                    <a:pt x="100" y="174"/>
                  </a:cubicBezTo>
                  <a:cubicBezTo>
                    <a:pt x="100" y="176"/>
                    <a:pt x="100" y="179"/>
                    <a:pt x="100" y="182"/>
                  </a:cubicBezTo>
                  <a:cubicBezTo>
                    <a:pt x="100" y="183"/>
                    <a:pt x="100" y="185"/>
                    <a:pt x="100" y="186"/>
                  </a:cubicBezTo>
                  <a:cubicBezTo>
                    <a:pt x="101" y="187"/>
                    <a:pt x="101" y="188"/>
                    <a:pt x="101" y="189"/>
                  </a:cubicBezTo>
                  <a:cubicBezTo>
                    <a:pt x="101" y="190"/>
                    <a:pt x="101" y="191"/>
                    <a:pt x="101" y="192"/>
                  </a:cubicBezTo>
                  <a:cubicBezTo>
                    <a:pt x="101" y="193"/>
                    <a:pt x="101" y="193"/>
                    <a:pt x="101" y="194"/>
                  </a:cubicBezTo>
                  <a:cubicBezTo>
                    <a:pt x="102" y="196"/>
                    <a:pt x="102" y="198"/>
                    <a:pt x="102" y="199"/>
                  </a:cubicBezTo>
                  <a:cubicBezTo>
                    <a:pt x="103" y="201"/>
                    <a:pt x="103" y="202"/>
                    <a:pt x="103" y="204"/>
                  </a:cubicBezTo>
                  <a:cubicBezTo>
                    <a:pt x="104" y="205"/>
                    <a:pt x="104" y="207"/>
                    <a:pt x="105" y="209"/>
                  </a:cubicBezTo>
                  <a:cubicBezTo>
                    <a:pt x="106" y="211"/>
                    <a:pt x="106" y="213"/>
                    <a:pt x="105" y="216"/>
                  </a:cubicBezTo>
                  <a:cubicBezTo>
                    <a:pt x="105" y="217"/>
                    <a:pt x="104" y="218"/>
                    <a:pt x="104" y="219"/>
                  </a:cubicBezTo>
                  <a:cubicBezTo>
                    <a:pt x="103" y="219"/>
                    <a:pt x="103" y="220"/>
                    <a:pt x="102" y="220"/>
                  </a:cubicBezTo>
                  <a:cubicBezTo>
                    <a:pt x="101" y="221"/>
                    <a:pt x="101" y="222"/>
                    <a:pt x="100" y="222"/>
                  </a:cubicBezTo>
                  <a:cubicBezTo>
                    <a:pt x="99" y="223"/>
                    <a:pt x="98" y="223"/>
                    <a:pt x="97" y="224"/>
                  </a:cubicBezTo>
                  <a:cubicBezTo>
                    <a:pt x="96" y="224"/>
                    <a:pt x="95" y="225"/>
                    <a:pt x="95" y="225"/>
                  </a:cubicBezTo>
                  <a:cubicBezTo>
                    <a:pt x="94" y="225"/>
                    <a:pt x="93" y="225"/>
                    <a:pt x="93" y="226"/>
                  </a:cubicBezTo>
                  <a:cubicBezTo>
                    <a:pt x="92" y="226"/>
                    <a:pt x="92" y="226"/>
                    <a:pt x="91" y="227"/>
                  </a:cubicBezTo>
                  <a:cubicBezTo>
                    <a:pt x="90" y="227"/>
                    <a:pt x="90" y="228"/>
                    <a:pt x="89" y="228"/>
                  </a:cubicBezTo>
                  <a:cubicBezTo>
                    <a:pt x="87" y="228"/>
                    <a:pt x="86" y="228"/>
                    <a:pt x="85" y="229"/>
                  </a:cubicBezTo>
                  <a:cubicBezTo>
                    <a:pt x="85" y="229"/>
                    <a:pt x="85" y="229"/>
                    <a:pt x="84" y="229"/>
                  </a:cubicBezTo>
                  <a:cubicBezTo>
                    <a:pt x="83" y="229"/>
                    <a:pt x="82" y="229"/>
                    <a:pt x="82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0" y="230"/>
                    <a:pt x="79" y="230"/>
                    <a:pt x="78" y="230"/>
                  </a:cubicBezTo>
                  <a:cubicBezTo>
                    <a:pt x="77" y="230"/>
                    <a:pt x="77" y="231"/>
                    <a:pt x="76" y="231"/>
                  </a:cubicBezTo>
                  <a:cubicBezTo>
                    <a:pt x="75" y="231"/>
                    <a:pt x="73" y="230"/>
                    <a:pt x="72" y="230"/>
                  </a:cubicBezTo>
                  <a:cubicBezTo>
                    <a:pt x="71" y="229"/>
                    <a:pt x="70" y="229"/>
                    <a:pt x="68" y="229"/>
                  </a:cubicBezTo>
                  <a:cubicBezTo>
                    <a:pt x="68" y="228"/>
                    <a:pt x="67" y="228"/>
                    <a:pt x="66" y="228"/>
                  </a:cubicBezTo>
                  <a:cubicBezTo>
                    <a:pt x="65" y="227"/>
                    <a:pt x="64" y="227"/>
                    <a:pt x="64" y="226"/>
                  </a:cubicBezTo>
                  <a:cubicBezTo>
                    <a:pt x="64" y="226"/>
                    <a:pt x="63" y="225"/>
                    <a:pt x="63" y="225"/>
                  </a:cubicBezTo>
                  <a:cubicBezTo>
                    <a:pt x="62" y="224"/>
                    <a:pt x="62" y="224"/>
                    <a:pt x="62" y="223"/>
                  </a:cubicBezTo>
                  <a:cubicBezTo>
                    <a:pt x="60" y="222"/>
                    <a:pt x="59" y="221"/>
                    <a:pt x="59" y="219"/>
                  </a:cubicBezTo>
                  <a:cubicBezTo>
                    <a:pt x="59" y="217"/>
                    <a:pt x="59" y="214"/>
                    <a:pt x="60" y="212"/>
                  </a:cubicBezTo>
                  <a:cubicBezTo>
                    <a:pt x="61" y="210"/>
                    <a:pt x="61" y="209"/>
                    <a:pt x="62" y="208"/>
                  </a:cubicBezTo>
                  <a:cubicBezTo>
                    <a:pt x="62" y="207"/>
                    <a:pt x="62" y="207"/>
                    <a:pt x="63" y="206"/>
                  </a:cubicBezTo>
                  <a:cubicBezTo>
                    <a:pt x="63" y="206"/>
                    <a:pt x="63" y="205"/>
                    <a:pt x="63" y="205"/>
                  </a:cubicBezTo>
                  <a:cubicBezTo>
                    <a:pt x="63" y="204"/>
                    <a:pt x="63" y="204"/>
                    <a:pt x="64" y="203"/>
                  </a:cubicBezTo>
                  <a:cubicBezTo>
                    <a:pt x="64" y="200"/>
                    <a:pt x="65" y="197"/>
                    <a:pt x="65" y="194"/>
                  </a:cubicBezTo>
                  <a:cubicBezTo>
                    <a:pt x="66" y="192"/>
                    <a:pt x="66" y="191"/>
                    <a:pt x="66" y="190"/>
                  </a:cubicBezTo>
                  <a:cubicBezTo>
                    <a:pt x="66" y="189"/>
                    <a:pt x="66" y="189"/>
                    <a:pt x="66" y="188"/>
                  </a:cubicBezTo>
                  <a:cubicBezTo>
                    <a:pt x="66" y="188"/>
                    <a:pt x="66" y="187"/>
                    <a:pt x="66" y="187"/>
                  </a:cubicBezTo>
                  <a:cubicBezTo>
                    <a:pt x="67" y="185"/>
                    <a:pt x="67" y="184"/>
                    <a:pt x="67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7" y="183"/>
                    <a:pt x="67" y="182"/>
                    <a:pt x="67" y="182"/>
                  </a:cubicBezTo>
                  <a:cubicBezTo>
                    <a:pt x="68" y="181"/>
                    <a:pt x="68" y="181"/>
                    <a:pt x="68" y="180"/>
                  </a:cubicBezTo>
                  <a:cubicBezTo>
                    <a:pt x="68" y="179"/>
                    <a:pt x="68" y="178"/>
                    <a:pt x="67" y="177"/>
                  </a:cubicBezTo>
                  <a:cubicBezTo>
                    <a:pt x="67" y="176"/>
                    <a:pt x="67" y="175"/>
                    <a:pt x="68" y="175"/>
                  </a:cubicBezTo>
                  <a:cubicBezTo>
                    <a:pt x="69" y="172"/>
                    <a:pt x="71" y="169"/>
                    <a:pt x="73" y="168"/>
                  </a:cubicBezTo>
                  <a:cubicBezTo>
                    <a:pt x="73" y="166"/>
                    <a:pt x="73" y="165"/>
                    <a:pt x="73" y="164"/>
                  </a:cubicBezTo>
                  <a:cubicBezTo>
                    <a:pt x="73" y="163"/>
                    <a:pt x="73" y="163"/>
                    <a:pt x="74" y="162"/>
                  </a:cubicBezTo>
                  <a:cubicBezTo>
                    <a:pt x="73" y="160"/>
                    <a:pt x="72" y="160"/>
                    <a:pt x="72" y="159"/>
                  </a:cubicBezTo>
                  <a:cubicBezTo>
                    <a:pt x="72" y="158"/>
                    <a:pt x="72" y="158"/>
                    <a:pt x="72" y="157"/>
                  </a:cubicBezTo>
                  <a:cubicBezTo>
                    <a:pt x="71" y="157"/>
                    <a:pt x="71" y="157"/>
                    <a:pt x="70" y="156"/>
                  </a:cubicBezTo>
                  <a:cubicBezTo>
                    <a:pt x="70" y="155"/>
                    <a:pt x="70" y="154"/>
                    <a:pt x="70" y="153"/>
                  </a:cubicBezTo>
                  <a:cubicBezTo>
                    <a:pt x="70" y="152"/>
                    <a:pt x="70" y="151"/>
                    <a:pt x="69" y="150"/>
                  </a:cubicBezTo>
                  <a:cubicBezTo>
                    <a:pt x="69" y="148"/>
                    <a:pt x="69" y="147"/>
                    <a:pt x="69" y="145"/>
                  </a:cubicBezTo>
                  <a:cubicBezTo>
                    <a:pt x="69" y="143"/>
                    <a:pt x="69" y="141"/>
                    <a:pt x="69" y="139"/>
                  </a:cubicBezTo>
                  <a:cubicBezTo>
                    <a:pt x="69" y="137"/>
                    <a:pt x="69" y="136"/>
                    <a:pt x="68" y="135"/>
                  </a:cubicBezTo>
                  <a:cubicBezTo>
                    <a:pt x="68" y="133"/>
                    <a:pt x="68" y="132"/>
                    <a:pt x="68" y="131"/>
                  </a:cubicBezTo>
                  <a:cubicBezTo>
                    <a:pt x="68" y="129"/>
                    <a:pt x="68" y="127"/>
                    <a:pt x="68" y="125"/>
                  </a:cubicBezTo>
                  <a:cubicBezTo>
                    <a:pt x="68" y="123"/>
                    <a:pt x="67" y="122"/>
                    <a:pt x="65" y="121"/>
                  </a:cubicBezTo>
                  <a:cubicBezTo>
                    <a:pt x="62" y="121"/>
                    <a:pt x="61" y="121"/>
                    <a:pt x="61" y="121"/>
                  </a:cubicBezTo>
                  <a:cubicBezTo>
                    <a:pt x="60" y="121"/>
                    <a:pt x="60" y="121"/>
                    <a:pt x="59" y="121"/>
                  </a:cubicBezTo>
                  <a:cubicBezTo>
                    <a:pt x="59" y="121"/>
                    <a:pt x="58" y="121"/>
                    <a:pt x="57" y="121"/>
                  </a:cubicBezTo>
                  <a:cubicBezTo>
                    <a:pt x="57" y="121"/>
                    <a:pt x="56" y="121"/>
                    <a:pt x="55" y="121"/>
                  </a:cubicBezTo>
                  <a:cubicBezTo>
                    <a:pt x="54" y="121"/>
                    <a:pt x="53" y="121"/>
                    <a:pt x="52" y="121"/>
                  </a:cubicBezTo>
                  <a:cubicBezTo>
                    <a:pt x="51" y="121"/>
                    <a:pt x="50" y="121"/>
                    <a:pt x="49" y="121"/>
                  </a:cubicBezTo>
                  <a:cubicBezTo>
                    <a:pt x="47" y="121"/>
                    <a:pt x="46" y="121"/>
                    <a:pt x="45" y="122"/>
                  </a:cubicBezTo>
                  <a:cubicBezTo>
                    <a:pt x="44" y="122"/>
                    <a:pt x="43" y="122"/>
                    <a:pt x="42" y="122"/>
                  </a:cubicBezTo>
                  <a:cubicBezTo>
                    <a:pt x="40" y="122"/>
                    <a:pt x="38" y="122"/>
                    <a:pt x="37" y="121"/>
                  </a:cubicBezTo>
                  <a:cubicBezTo>
                    <a:pt x="36" y="121"/>
                    <a:pt x="35" y="121"/>
                    <a:pt x="34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8" y="122"/>
                    <a:pt x="27" y="122"/>
                    <a:pt x="26" y="123"/>
                  </a:cubicBezTo>
                  <a:cubicBezTo>
                    <a:pt x="24" y="122"/>
                    <a:pt x="23" y="122"/>
                    <a:pt x="22" y="122"/>
                  </a:cubicBezTo>
                  <a:cubicBezTo>
                    <a:pt x="20" y="122"/>
                    <a:pt x="19" y="122"/>
                    <a:pt x="18" y="122"/>
                  </a:cubicBezTo>
                  <a:cubicBezTo>
                    <a:pt x="17" y="121"/>
                    <a:pt x="15" y="120"/>
                    <a:pt x="13" y="119"/>
                  </a:cubicBezTo>
                  <a:cubicBezTo>
                    <a:pt x="12" y="118"/>
                    <a:pt x="10" y="118"/>
                    <a:pt x="9" y="118"/>
                  </a:cubicBezTo>
                  <a:cubicBezTo>
                    <a:pt x="6" y="118"/>
                    <a:pt x="4" y="117"/>
                    <a:pt x="4" y="115"/>
                  </a:cubicBezTo>
                  <a:cubicBezTo>
                    <a:pt x="3" y="114"/>
                    <a:pt x="2" y="112"/>
                    <a:pt x="1" y="111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0" y="106"/>
                    <a:pt x="0" y="105"/>
                    <a:pt x="1" y="104"/>
                  </a:cubicBezTo>
                  <a:cubicBezTo>
                    <a:pt x="0" y="101"/>
                    <a:pt x="0" y="99"/>
                    <a:pt x="1" y="96"/>
                  </a:cubicBezTo>
                  <a:cubicBezTo>
                    <a:pt x="2" y="93"/>
                    <a:pt x="3" y="91"/>
                    <a:pt x="4" y="90"/>
                  </a:cubicBezTo>
                  <a:cubicBezTo>
                    <a:pt x="5" y="88"/>
                    <a:pt x="6" y="88"/>
                    <a:pt x="7" y="87"/>
                  </a:cubicBezTo>
                  <a:cubicBezTo>
                    <a:pt x="8" y="87"/>
                    <a:pt x="8" y="86"/>
                    <a:pt x="9" y="86"/>
                  </a:cubicBezTo>
                  <a:cubicBezTo>
                    <a:pt x="11" y="84"/>
                    <a:pt x="12" y="83"/>
                    <a:pt x="13" y="82"/>
                  </a:cubicBezTo>
                  <a:cubicBezTo>
                    <a:pt x="14" y="82"/>
                    <a:pt x="15" y="81"/>
                    <a:pt x="16" y="81"/>
                  </a:cubicBezTo>
                  <a:cubicBezTo>
                    <a:pt x="18" y="79"/>
                    <a:pt x="20" y="77"/>
                    <a:pt x="22" y="77"/>
                  </a:cubicBezTo>
                  <a:cubicBezTo>
                    <a:pt x="23" y="77"/>
                    <a:pt x="24" y="76"/>
                    <a:pt x="25" y="75"/>
                  </a:cubicBezTo>
                  <a:cubicBezTo>
                    <a:pt x="25" y="73"/>
                    <a:pt x="26" y="71"/>
                    <a:pt x="27" y="70"/>
                  </a:cubicBezTo>
                  <a:cubicBezTo>
                    <a:pt x="28" y="69"/>
                    <a:pt x="29" y="67"/>
                    <a:pt x="29" y="65"/>
                  </a:cubicBezTo>
                  <a:cubicBezTo>
                    <a:pt x="29" y="64"/>
                    <a:pt x="30" y="63"/>
                    <a:pt x="31" y="62"/>
                  </a:cubicBezTo>
                  <a:cubicBezTo>
                    <a:pt x="31" y="62"/>
                    <a:pt x="31" y="61"/>
                    <a:pt x="32" y="60"/>
                  </a:cubicBezTo>
                  <a:cubicBezTo>
                    <a:pt x="33" y="58"/>
                    <a:pt x="34" y="57"/>
                    <a:pt x="34" y="55"/>
                  </a:cubicBezTo>
                  <a:cubicBezTo>
                    <a:pt x="34" y="54"/>
                    <a:pt x="35" y="53"/>
                    <a:pt x="36" y="53"/>
                  </a:cubicBezTo>
                  <a:cubicBezTo>
                    <a:pt x="36" y="52"/>
                    <a:pt x="36" y="51"/>
                    <a:pt x="37" y="51"/>
                  </a:cubicBezTo>
                  <a:cubicBezTo>
                    <a:pt x="38" y="50"/>
                    <a:pt x="38" y="50"/>
                    <a:pt x="38" y="49"/>
                  </a:cubicBezTo>
                  <a:cubicBezTo>
                    <a:pt x="40" y="47"/>
                    <a:pt x="41" y="45"/>
                    <a:pt x="41" y="44"/>
                  </a:cubicBezTo>
                  <a:cubicBezTo>
                    <a:pt x="42" y="43"/>
                    <a:pt x="42" y="42"/>
                    <a:pt x="43" y="41"/>
                  </a:cubicBezTo>
                  <a:cubicBezTo>
                    <a:pt x="44" y="38"/>
                    <a:pt x="45" y="36"/>
                    <a:pt x="46" y="34"/>
                  </a:cubicBezTo>
                  <a:cubicBezTo>
                    <a:pt x="47" y="33"/>
                    <a:pt x="48" y="31"/>
                    <a:pt x="50" y="30"/>
                  </a:cubicBezTo>
                  <a:cubicBezTo>
                    <a:pt x="50" y="27"/>
                    <a:pt x="51" y="26"/>
                    <a:pt x="52" y="25"/>
                  </a:cubicBezTo>
                  <a:cubicBezTo>
                    <a:pt x="52" y="23"/>
                    <a:pt x="53" y="21"/>
                    <a:pt x="55" y="20"/>
                  </a:cubicBezTo>
                  <a:cubicBezTo>
                    <a:pt x="56" y="18"/>
                    <a:pt x="56" y="17"/>
                    <a:pt x="58" y="16"/>
                  </a:cubicBezTo>
                  <a:cubicBezTo>
                    <a:pt x="59" y="15"/>
                    <a:pt x="60" y="14"/>
                    <a:pt x="61" y="13"/>
                  </a:cubicBezTo>
                  <a:cubicBezTo>
                    <a:pt x="62" y="11"/>
                    <a:pt x="63" y="10"/>
                    <a:pt x="64" y="10"/>
                  </a:cubicBezTo>
                  <a:cubicBezTo>
                    <a:pt x="64" y="10"/>
                    <a:pt x="65" y="9"/>
                    <a:pt x="65" y="8"/>
                  </a:cubicBezTo>
                  <a:cubicBezTo>
                    <a:pt x="67" y="7"/>
                    <a:pt x="69" y="7"/>
                    <a:pt x="70" y="6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6" y="4"/>
                    <a:pt x="77" y="4"/>
                    <a:pt x="78" y="3"/>
                  </a:cubicBezTo>
                  <a:cubicBezTo>
                    <a:pt x="78" y="3"/>
                    <a:pt x="79" y="3"/>
                    <a:pt x="79" y="2"/>
                  </a:cubicBezTo>
                  <a:cubicBezTo>
                    <a:pt x="81" y="2"/>
                    <a:pt x="82" y="2"/>
                    <a:pt x="83" y="1"/>
                  </a:cubicBezTo>
                  <a:cubicBezTo>
                    <a:pt x="85" y="1"/>
                    <a:pt x="86" y="0"/>
                    <a:pt x="87" y="1"/>
                  </a:cubicBezTo>
                  <a:cubicBezTo>
                    <a:pt x="88" y="2"/>
                    <a:pt x="89" y="3"/>
                    <a:pt x="90" y="4"/>
                  </a:cubicBezTo>
                  <a:cubicBezTo>
                    <a:pt x="91" y="5"/>
                    <a:pt x="92" y="6"/>
                    <a:pt x="92" y="7"/>
                  </a:cubicBezTo>
                  <a:cubicBezTo>
                    <a:pt x="93" y="9"/>
                    <a:pt x="93" y="11"/>
                    <a:pt x="94" y="13"/>
                  </a:cubicBezTo>
                  <a:cubicBezTo>
                    <a:pt x="94" y="14"/>
                    <a:pt x="94" y="16"/>
                    <a:pt x="94" y="18"/>
                  </a:cubicBezTo>
                  <a:cubicBezTo>
                    <a:pt x="95" y="19"/>
                    <a:pt x="95" y="20"/>
                    <a:pt x="95" y="22"/>
                  </a:cubicBezTo>
                  <a:cubicBezTo>
                    <a:pt x="95" y="23"/>
                    <a:pt x="95" y="24"/>
                    <a:pt x="95" y="24"/>
                  </a:cubicBezTo>
                  <a:cubicBezTo>
                    <a:pt x="96" y="24"/>
                    <a:pt x="96" y="25"/>
                    <a:pt x="96" y="25"/>
                  </a:cubicBezTo>
                  <a:cubicBezTo>
                    <a:pt x="96" y="27"/>
                    <a:pt x="97" y="28"/>
                    <a:pt x="97" y="29"/>
                  </a:cubicBezTo>
                  <a:cubicBezTo>
                    <a:pt x="97" y="30"/>
                    <a:pt x="97" y="32"/>
                    <a:pt x="97" y="33"/>
                  </a:cubicBezTo>
                  <a:cubicBezTo>
                    <a:pt x="98" y="35"/>
                    <a:pt x="98" y="37"/>
                    <a:pt x="98" y="39"/>
                  </a:cubicBezTo>
                  <a:cubicBezTo>
                    <a:pt x="99" y="41"/>
                    <a:pt x="99" y="42"/>
                    <a:pt x="99" y="44"/>
                  </a:cubicBezTo>
                  <a:cubicBezTo>
                    <a:pt x="99" y="45"/>
                    <a:pt x="99" y="46"/>
                    <a:pt x="98" y="48"/>
                  </a:cubicBezTo>
                  <a:cubicBezTo>
                    <a:pt x="98" y="49"/>
                    <a:pt x="98" y="51"/>
                    <a:pt x="99" y="52"/>
                  </a:cubicBezTo>
                  <a:cubicBezTo>
                    <a:pt x="99" y="53"/>
                    <a:pt x="99" y="54"/>
                    <a:pt x="98" y="55"/>
                  </a:cubicBezTo>
                  <a:cubicBezTo>
                    <a:pt x="99" y="58"/>
                    <a:pt x="99" y="60"/>
                    <a:pt x="98" y="62"/>
                  </a:cubicBezTo>
                  <a:cubicBezTo>
                    <a:pt x="98" y="64"/>
                    <a:pt x="98" y="65"/>
                    <a:pt x="98" y="67"/>
                  </a:cubicBezTo>
                  <a:cubicBezTo>
                    <a:pt x="98" y="68"/>
                    <a:pt x="97" y="69"/>
                    <a:pt x="98" y="71"/>
                  </a:cubicBezTo>
                  <a:cubicBezTo>
                    <a:pt x="98" y="73"/>
                    <a:pt x="98" y="74"/>
                    <a:pt x="97" y="76"/>
                  </a:cubicBezTo>
                  <a:cubicBezTo>
                    <a:pt x="97" y="76"/>
                    <a:pt x="97" y="77"/>
                    <a:pt x="97" y="77"/>
                  </a:cubicBezTo>
                  <a:cubicBezTo>
                    <a:pt x="97" y="78"/>
                    <a:pt x="97" y="78"/>
                    <a:pt x="97" y="79"/>
                  </a:cubicBezTo>
                  <a:cubicBezTo>
                    <a:pt x="96" y="80"/>
                    <a:pt x="96" y="81"/>
                    <a:pt x="96" y="82"/>
                  </a:cubicBezTo>
                  <a:cubicBezTo>
                    <a:pt x="95" y="82"/>
                    <a:pt x="95" y="83"/>
                    <a:pt x="95" y="85"/>
                  </a:cubicBezTo>
                  <a:cubicBezTo>
                    <a:pt x="95" y="86"/>
                    <a:pt x="94" y="87"/>
                    <a:pt x="95" y="88"/>
                  </a:cubicBezTo>
                  <a:cubicBezTo>
                    <a:pt x="95" y="90"/>
                    <a:pt x="95" y="91"/>
                    <a:pt x="95" y="92"/>
                  </a:cubicBezTo>
                  <a:cubicBezTo>
                    <a:pt x="94" y="92"/>
                    <a:pt x="94" y="93"/>
                    <a:pt x="94" y="93"/>
                  </a:cubicBezTo>
                  <a:cubicBezTo>
                    <a:pt x="94" y="94"/>
                    <a:pt x="94" y="94"/>
                    <a:pt x="94" y="95"/>
                  </a:cubicBezTo>
                  <a:cubicBezTo>
                    <a:pt x="94" y="97"/>
                    <a:pt x="95" y="98"/>
                    <a:pt x="95" y="100"/>
                  </a:cubicBezTo>
                  <a:cubicBezTo>
                    <a:pt x="96" y="101"/>
                    <a:pt x="96" y="102"/>
                    <a:pt x="98" y="103"/>
                  </a:cubicBezTo>
                  <a:cubicBezTo>
                    <a:pt x="101" y="102"/>
                    <a:pt x="104" y="101"/>
                    <a:pt x="107" y="100"/>
                  </a:cubicBezTo>
                  <a:cubicBezTo>
                    <a:pt x="109" y="100"/>
                    <a:pt x="112" y="100"/>
                    <a:pt x="115" y="102"/>
                  </a:cubicBezTo>
                  <a:cubicBezTo>
                    <a:pt x="116" y="102"/>
                    <a:pt x="117" y="102"/>
                    <a:pt x="118" y="102"/>
                  </a:cubicBezTo>
                  <a:cubicBezTo>
                    <a:pt x="118" y="102"/>
                    <a:pt x="119" y="102"/>
                    <a:pt x="120" y="102"/>
                  </a:cubicBezTo>
                  <a:cubicBezTo>
                    <a:pt x="120" y="102"/>
                    <a:pt x="121" y="102"/>
                    <a:pt x="122" y="103"/>
                  </a:cubicBezTo>
                  <a:cubicBezTo>
                    <a:pt x="123" y="103"/>
                    <a:pt x="125" y="103"/>
                    <a:pt x="126" y="104"/>
                  </a:cubicBezTo>
                  <a:cubicBezTo>
                    <a:pt x="126" y="104"/>
                    <a:pt x="127" y="105"/>
                    <a:pt x="128" y="106"/>
                  </a:cubicBezTo>
                  <a:cubicBezTo>
                    <a:pt x="129" y="107"/>
                    <a:pt x="130" y="109"/>
                    <a:pt x="130" y="111"/>
                  </a:cubicBezTo>
                  <a:cubicBezTo>
                    <a:pt x="130" y="113"/>
                    <a:pt x="129" y="115"/>
                    <a:pt x="128" y="117"/>
                  </a:cubicBezTo>
                  <a:cubicBezTo>
                    <a:pt x="129" y="119"/>
                    <a:pt x="129" y="120"/>
                    <a:pt x="128" y="121"/>
                  </a:cubicBezTo>
                  <a:cubicBezTo>
                    <a:pt x="127" y="122"/>
                    <a:pt x="127" y="124"/>
                    <a:pt x="126" y="125"/>
                  </a:cubicBezTo>
                  <a:cubicBezTo>
                    <a:pt x="126" y="125"/>
                    <a:pt x="125" y="126"/>
                    <a:pt x="125" y="126"/>
                  </a:cubicBezTo>
                  <a:cubicBezTo>
                    <a:pt x="124" y="127"/>
                    <a:pt x="124" y="127"/>
                    <a:pt x="124" y="128"/>
                  </a:cubicBezTo>
                  <a:close/>
                  <a:moveTo>
                    <a:pt x="50" y="144"/>
                  </a:moveTo>
                  <a:cubicBezTo>
                    <a:pt x="49" y="143"/>
                    <a:pt x="49" y="143"/>
                    <a:pt x="48" y="143"/>
                  </a:cubicBezTo>
                  <a:cubicBezTo>
                    <a:pt x="47" y="143"/>
                    <a:pt x="47" y="142"/>
                    <a:pt x="46" y="142"/>
                  </a:cubicBezTo>
                  <a:cubicBezTo>
                    <a:pt x="45" y="141"/>
                    <a:pt x="44" y="139"/>
                    <a:pt x="45" y="135"/>
                  </a:cubicBezTo>
                  <a:cubicBezTo>
                    <a:pt x="47" y="133"/>
                    <a:pt x="50" y="131"/>
                    <a:pt x="52" y="131"/>
                  </a:cubicBezTo>
                  <a:cubicBezTo>
                    <a:pt x="55" y="130"/>
                    <a:pt x="57" y="130"/>
                    <a:pt x="58" y="131"/>
                  </a:cubicBezTo>
                  <a:cubicBezTo>
                    <a:pt x="59" y="132"/>
                    <a:pt x="59" y="133"/>
                    <a:pt x="59" y="134"/>
                  </a:cubicBezTo>
                  <a:cubicBezTo>
                    <a:pt x="59" y="135"/>
                    <a:pt x="59" y="136"/>
                    <a:pt x="59" y="137"/>
                  </a:cubicBezTo>
                  <a:cubicBezTo>
                    <a:pt x="59" y="137"/>
                    <a:pt x="59" y="138"/>
                    <a:pt x="58" y="139"/>
                  </a:cubicBezTo>
                  <a:cubicBezTo>
                    <a:pt x="57" y="140"/>
                    <a:pt x="56" y="141"/>
                    <a:pt x="55" y="142"/>
                  </a:cubicBezTo>
                  <a:cubicBezTo>
                    <a:pt x="53" y="142"/>
                    <a:pt x="51" y="143"/>
                    <a:pt x="50" y="144"/>
                  </a:cubicBezTo>
                  <a:close/>
                  <a:moveTo>
                    <a:pt x="73" y="47"/>
                  </a:moveTo>
                  <a:cubicBezTo>
                    <a:pt x="72" y="49"/>
                    <a:pt x="71" y="50"/>
                    <a:pt x="70" y="51"/>
                  </a:cubicBezTo>
                  <a:cubicBezTo>
                    <a:pt x="69" y="52"/>
                    <a:pt x="68" y="53"/>
                    <a:pt x="67" y="54"/>
                  </a:cubicBezTo>
                  <a:cubicBezTo>
                    <a:pt x="67" y="56"/>
                    <a:pt x="66" y="58"/>
                    <a:pt x="66" y="58"/>
                  </a:cubicBezTo>
                  <a:cubicBezTo>
                    <a:pt x="66" y="59"/>
                    <a:pt x="65" y="60"/>
                    <a:pt x="65" y="60"/>
                  </a:cubicBezTo>
                  <a:cubicBezTo>
                    <a:pt x="64" y="62"/>
                    <a:pt x="63" y="64"/>
                    <a:pt x="63" y="65"/>
                  </a:cubicBezTo>
                  <a:cubicBezTo>
                    <a:pt x="62" y="66"/>
                    <a:pt x="61" y="67"/>
                    <a:pt x="61" y="68"/>
                  </a:cubicBezTo>
                  <a:cubicBezTo>
                    <a:pt x="60" y="71"/>
                    <a:pt x="59" y="73"/>
                    <a:pt x="57" y="75"/>
                  </a:cubicBezTo>
                  <a:cubicBezTo>
                    <a:pt x="55" y="77"/>
                    <a:pt x="54" y="79"/>
                    <a:pt x="52" y="81"/>
                  </a:cubicBezTo>
                  <a:cubicBezTo>
                    <a:pt x="51" y="83"/>
                    <a:pt x="50" y="84"/>
                    <a:pt x="49" y="85"/>
                  </a:cubicBezTo>
                  <a:cubicBezTo>
                    <a:pt x="47" y="86"/>
                    <a:pt x="47" y="88"/>
                    <a:pt x="46" y="89"/>
                  </a:cubicBezTo>
                  <a:cubicBezTo>
                    <a:pt x="45" y="93"/>
                    <a:pt x="45" y="96"/>
                    <a:pt x="46" y="98"/>
                  </a:cubicBezTo>
                  <a:cubicBezTo>
                    <a:pt x="50" y="99"/>
                    <a:pt x="53" y="99"/>
                    <a:pt x="56" y="100"/>
                  </a:cubicBezTo>
                  <a:cubicBezTo>
                    <a:pt x="58" y="100"/>
                    <a:pt x="61" y="99"/>
                    <a:pt x="64" y="98"/>
                  </a:cubicBezTo>
                  <a:cubicBezTo>
                    <a:pt x="66" y="97"/>
                    <a:pt x="68" y="97"/>
                    <a:pt x="69" y="97"/>
                  </a:cubicBezTo>
                  <a:cubicBezTo>
                    <a:pt x="70" y="96"/>
                    <a:pt x="70" y="95"/>
                    <a:pt x="70" y="94"/>
                  </a:cubicBezTo>
                  <a:cubicBezTo>
                    <a:pt x="70" y="93"/>
                    <a:pt x="70" y="92"/>
                    <a:pt x="70" y="91"/>
                  </a:cubicBezTo>
                  <a:cubicBezTo>
                    <a:pt x="71" y="91"/>
                    <a:pt x="71" y="90"/>
                    <a:pt x="71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2" y="84"/>
                    <a:pt x="72" y="82"/>
                    <a:pt x="72" y="82"/>
                  </a:cubicBezTo>
                  <a:cubicBezTo>
                    <a:pt x="72" y="81"/>
                    <a:pt x="72" y="80"/>
                    <a:pt x="73" y="79"/>
                  </a:cubicBezTo>
                  <a:cubicBezTo>
                    <a:pt x="72" y="77"/>
                    <a:pt x="72" y="76"/>
                    <a:pt x="73" y="74"/>
                  </a:cubicBezTo>
                  <a:cubicBezTo>
                    <a:pt x="73" y="72"/>
                    <a:pt x="73" y="71"/>
                    <a:pt x="73" y="69"/>
                  </a:cubicBezTo>
                  <a:cubicBezTo>
                    <a:pt x="73" y="68"/>
                    <a:pt x="73" y="68"/>
                    <a:pt x="74" y="67"/>
                  </a:cubicBezTo>
                  <a:cubicBezTo>
                    <a:pt x="74" y="66"/>
                    <a:pt x="74" y="66"/>
                    <a:pt x="74" y="65"/>
                  </a:cubicBezTo>
                  <a:cubicBezTo>
                    <a:pt x="74" y="64"/>
                    <a:pt x="74" y="64"/>
                    <a:pt x="74" y="63"/>
                  </a:cubicBezTo>
                  <a:cubicBezTo>
                    <a:pt x="74" y="62"/>
                    <a:pt x="74" y="61"/>
                    <a:pt x="74" y="61"/>
                  </a:cubicBezTo>
                  <a:cubicBezTo>
                    <a:pt x="75" y="58"/>
                    <a:pt x="75" y="56"/>
                    <a:pt x="75" y="54"/>
                  </a:cubicBezTo>
                  <a:cubicBezTo>
                    <a:pt x="75" y="52"/>
                    <a:pt x="75" y="50"/>
                    <a:pt x="74" y="47"/>
                  </a:cubicBezTo>
                  <a:lnTo>
                    <a:pt x="73" y="47"/>
                  </a:lnTo>
                  <a:close/>
                  <a:moveTo>
                    <a:pt x="52" y="151"/>
                  </a:moveTo>
                  <a:cubicBezTo>
                    <a:pt x="53" y="150"/>
                    <a:pt x="54" y="149"/>
                    <a:pt x="56" y="148"/>
                  </a:cubicBezTo>
                  <a:cubicBezTo>
                    <a:pt x="57" y="148"/>
                    <a:pt x="59" y="148"/>
                    <a:pt x="60" y="148"/>
                  </a:cubicBezTo>
                  <a:cubicBezTo>
                    <a:pt x="61" y="149"/>
                    <a:pt x="61" y="149"/>
                    <a:pt x="61" y="150"/>
                  </a:cubicBezTo>
                  <a:cubicBezTo>
                    <a:pt x="61" y="151"/>
                    <a:pt x="61" y="152"/>
                    <a:pt x="61" y="153"/>
                  </a:cubicBezTo>
                  <a:cubicBezTo>
                    <a:pt x="60" y="154"/>
                    <a:pt x="59" y="154"/>
                    <a:pt x="58" y="155"/>
                  </a:cubicBezTo>
                  <a:cubicBezTo>
                    <a:pt x="57" y="155"/>
                    <a:pt x="56" y="155"/>
                    <a:pt x="55" y="155"/>
                  </a:cubicBezTo>
                  <a:cubicBezTo>
                    <a:pt x="54" y="154"/>
                    <a:pt x="54" y="153"/>
                    <a:pt x="53" y="153"/>
                  </a:cubicBezTo>
                  <a:cubicBezTo>
                    <a:pt x="53" y="152"/>
                    <a:pt x="52" y="152"/>
                    <a:pt x="52" y="151"/>
                  </a:cubicBezTo>
                  <a:close/>
                  <a:moveTo>
                    <a:pt x="105" y="9"/>
                  </a:moveTo>
                  <a:cubicBezTo>
                    <a:pt x="107" y="9"/>
                    <a:pt x="108" y="9"/>
                    <a:pt x="110" y="10"/>
                  </a:cubicBezTo>
                  <a:cubicBezTo>
                    <a:pt x="111" y="11"/>
                    <a:pt x="111" y="13"/>
                    <a:pt x="110" y="15"/>
                  </a:cubicBezTo>
                  <a:cubicBezTo>
                    <a:pt x="110" y="16"/>
                    <a:pt x="110" y="17"/>
                    <a:pt x="109" y="17"/>
                  </a:cubicBezTo>
                  <a:cubicBezTo>
                    <a:pt x="109" y="18"/>
                    <a:pt x="108" y="19"/>
                    <a:pt x="108" y="19"/>
                  </a:cubicBezTo>
                  <a:cubicBezTo>
                    <a:pt x="107" y="20"/>
                    <a:pt x="106" y="20"/>
                    <a:pt x="105" y="19"/>
                  </a:cubicBezTo>
                  <a:cubicBezTo>
                    <a:pt x="104" y="18"/>
                    <a:pt x="103" y="17"/>
                    <a:pt x="103" y="16"/>
                  </a:cubicBezTo>
                  <a:cubicBezTo>
                    <a:pt x="102" y="15"/>
                    <a:pt x="102" y="13"/>
                    <a:pt x="103" y="12"/>
                  </a:cubicBezTo>
                  <a:cubicBezTo>
                    <a:pt x="103" y="11"/>
                    <a:pt x="104" y="10"/>
                    <a:pt x="105" y="9"/>
                  </a:cubicBezTo>
                  <a:close/>
                  <a:moveTo>
                    <a:pt x="107" y="37"/>
                  </a:move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5" y="34"/>
                    <a:pt x="105" y="34"/>
                  </a:cubicBezTo>
                  <a:cubicBezTo>
                    <a:pt x="105" y="33"/>
                    <a:pt x="105" y="32"/>
                    <a:pt x="105" y="32"/>
                  </a:cubicBezTo>
                  <a:cubicBezTo>
                    <a:pt x="105" y="31"/>
                    <a:pt x="105" y="30"/>
                    <a:pt x="106" y="29"/>
                  </a:cubicBezTo>
                  <a:cubicBezTo>
                    <a:pt x="106" y="29"/>
                    <a:pt x="107" y="29"/>
                    <a:pt x="107" y="28"/>
                  </a:cubicBezTo>
                  <a:cubicBezTo>
                    <a:pt x="108" y="28"/>
                    <a:pt x="108" y="28"/>
                    <a:pt x="108" y="27"/>
                  </a:cubicBezTo>
                  <a:cubicBezTo>
                    <a:pt x="109" y="26"/>
                    <a:pt x="110" y="26"/>
                    <a:pt x="112" y="26"/>
                  </a:cubicBezTo>
                  <a:cubicBezTo>
                    <a:pt x="113" y="26"/>
                    <a:pt x="114" y="27"/>
                    <a:pt x="115" y="27"/>
                  </a:cubicBezTo>
                  <a:cubicBezTo>
                    <a:pt x="117" y="31"/>
                    <a:pt x="117" y="34"/>
                    <a:pt x="115" y="36"/>
                  </a:cubicBezTo>
                  <a:cubicBezTo>
                    <a:pt x="113" y="38"/>
                    <a:pt x="111" y="39"/>
                    <a:pt x="109" y="39"/>
                  </a:cubicBezTo>
                  <a:lnTo>
                    <a:pt x="107" y="37"/>
                  </a:lnTo>
                  <a:close/>
                  <a:moveTo>
                    <a:pt x="115" y="218"/>
                  </a:moveTo>
                  <a:cubicBezTo>
                    <a:pt x="117" y="220"/>
                    <a:pt x="117" y="222"/>
                    <a:pt x="115" y="224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8" y="227"/>
                    <a:pt x="107" y="225"/>
                    <a:pt x="107" y="223"/>
                  </a:cubicBezTo>
                  <a:cubicBezTo>
                    <a:pt x="108" y="221"/>
                    <a:pt x="108" y="220"/>
                    <a:pt x="109" y="219"/>
                  </a:cubicBezTo>
                  <a:cubicBezTo>
                    <a:pt x="110" y="217"/>
                    <a:pt x="111" y="217"/>
                    <a:pt x="113" y="217"/>
                  </a:cubicBezTo>
                  <a:lnTo>
                    <a:pt x="115" y="2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28575" dir="204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 rot="318348">
              <a:off x="682604" y="3534917"/>
              <a:ext cx="339102" cy="549228"/>
            </a:xfrm>
            <a:custGeom>
              <a:avLst/>
              <a:gdLst/>
              <a:ahLst/>
              <a:cxnLst/>
              <a:rect l="l" t="t" r="r" b="b"/>
              <a:pathLst>
                <a:path w="130" h="211" extrusionOk="0">
                  <a:moveTo>
                    <a:pt x="63" y="2"/>
                  </a:moveTo>
                  <a:cubicBezTo>
                    <a:pt x="64" y="1"/>
                    <a:pt x="65" y="1"/>
                    <a:pt x="66" y="1"/>
                  </a:cubicBezTo>
                  <a:cubicBezTo>
                    <a:pt x="67" y="1"/>
                    <a:pt x="68" y="2"/>
                    <a:pt x="69" y="2"/>
                  </a:cubicBezTo>
                  <a:cubicBezTo>
                    <a:pt x="69" y="2"/>
                    <a:pt x="70" y="3"/>
                    <a:pt x="70" y="3"/>
                  </a:cubicBezTo>
                  <a:cubicBezTo>
                    <a:pt x="71" y="4"/>
                    <a:pt x="72" y="4"/>
                    <a:pt x="72" y="4"/>
                  </a:cubicBezTo>
                  <a:cubicBezTo>
                    <a:pt x="73" y="4"/>
                    <a:pt x="73" y="4"/>
                    <a:pt x="74" y="4"/>
                  </a:cubicBezTo>
                  <a:cubicBezTo>
                    <a:pt x="75" y="4"/>
                    <a:pt x="75" y="4"/>
                    <a:pt x="76" y="4"/>
                  </a:cubicBezTo>
                  <a:cubicBezTo>
                    <a:pt x="78" y="4"/>
                    <a:pt x="79" y="4"/>
                    <a:pt x="80" y="4"/>
                  </a:cubicBezTo>
                  <a:cubicBezTo>
                    <a:pt x="81" y="4"/>
                    <a:pt x="81" y="4"/>
                    <a:pt x="82" y="5"/>
                  </a:cubicBezTo>
                  <a:cubicBezTo>
                    <a:pt x="83" y="5"/>
                    <a:pt x="84" y="6"/>
                    <a:pt x="85" y="6"/>
                  </a:cubicBezTo>
                  <a:cubicBezTo>
                    <a:pt x="85" y="6"/>
                    <a:pt x="85" y="6"/>
                    <a:pt x="86" y="6"/>
                  </a:cubicBezTo>
                  <a:cubicBezTo>
                    <a:pt x="87" y="6"/>
                    <a:pt x="88" y="7"/>
                    <a:pt x="88" y="7"/>
                  </a:cubicBezTo>
                  <a:cubicBezTo>
                    <a:pt x="89" y="7"/>
                    <a:pt x="89" y="8"/>
                    <a:pt x="90" y="8"/>
                  </a:cubicBezTo>
                  <a:cubicBezTo>
                    <a:pt x="91" y="9"/>
                    <a:pt x="92" y="10"/>
                    <a:pt x="93" y="10"/>
                  </a:cubicBezTo>
                  <a:cubicBezTo>
                    <a:pt x="94" y="11"/>
                    <a:pt x="95" y="11"/>
                    <a:pt x="96" y="12"/>
                  </a:cubicBezTo>
                  <a:cubicBezTo>
                    <a:pt x="97" y="12"/>
                    <a:pt x="98" y="13"/>
                    <a:pt x="99" y="13"/>
                  </a:cubicBezTo>
                  <a:cubicBezTo>
                    <a:pt x="100" y="14"/>
                    <a:pt x="101" y="14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8" y="19"/>
                    <a:pt x="110" y="20"/>
                    <a:pt x="111" y="22"/>
                  </a:cubicBezTo>
                  <a:cubicBezTo>
                    <a:pt x="113" y="23"/>
                    <a:pt x="114" y="24"/>
                    <a:pt x="115" y="25"/>
                  </a:cubicBezTo>
                  <a:cubicBezTo>
                    <a:pt x="116" y="26"/>
                    <a:pt x="116" y="27"/>
                    <a:pt x="117" y="28"/>
                  </a:cubicBezTo>
                  <a:cubicBezTo>
                    <a:pt x="118" y="29"/>
                    <a:pt x="118" y="30"/>
                    <a:pt x="118" y="31"/>
                  </a:cubicBezTo>
                  <a:cubicBezTo>
                    <a:pt x="119" y="34"/>
                    <a:pt x="121" y="37"/>
                    <a:pt x="122" y="38"/>
                  </a:cubicBezTo>
                  <a:cubicBezTo>
                    <a:pt x="124" y="40"/>
                    <a:pt x="125" y="42"/>
                    <a:pt x="125" y="44"/>
                  </a:cubicBezTo>
                  <a:cubicBezTo>
                    <a:pt x="125" y="44"/>
                    <a:pt x="125" y="45"/>
                    <a:pt x="125" y="46"/>
                  </a:cubicBezTo>
                  <a:cubicBezTo>
                    <a:pt x="125" y="48"/>
                    <a:pt x="126" y="49"/>
                    <a:pt x="126" y="50"/>
                  </a:cubicBezTo>
                  <a:cubicBezTo>
                    <a:pt x="126" y="52"/>
                    <a:pt x="127" y="54"/>
                    <a:pt x="127" y="56"/>
                  </a:cubicBezTo>
                  <a:cubicBezTo>
                    <a:pt x="128" y="58"/>
                    <a:pt x="127" y="60"/>
                    <a:pt x="126" y="62"/>
                  </a:cubicBezTo>
                  <a:cubicBezTo>
                    <a:pt x="128" y="64"/>
                    <a:pt x="128" y="67"/>
                    <a:pt x="127" y="70"/>
                  </a:cubicBezTo>
                  <a:cubicBezTo>
                    <a:pt x="127" y="72"/>
                    <a:pt x="127" y="75"/>
                    <a:pt x="128" y="77"/>
                  </a:cubicBezTo>
                  <a:cubicBezTo>
                    <a:pt x="128" y="79"/>
                    <a:pt x="128" y="80"/>
                    <a:pt x="129" y="82"/>
                  </a:cubicBezTo>
                  <a:cubicBezTo>
                    <a:pt x="130" y="83"/>
                    <a:pt x="130" y="84"/>
                    <a:pt x="129" y="86"/>
                  </a:cubicBezTo>
                  <a:cubicBezTo>
                    <a:pt x="129" y="87"/>
                    <a:pt x="129" y="88"/>
                    <a:pt x="128" y="90"/>
                  </a:cubicBezTo>
                  <a:cubicBezTo>
                    <a:pt x="128" y="91"/>
                    <a:pt x="127" y="92"/>
                    <a:pt x="127" y="94"/>
                  </a:cubicBezTo>
                  <a:cubicBezTo>
                    <a:pt x="127" y="95"/>
                    <a:pt x="127" y="96"/>
                    <a:pt x="127" y="97"/>
                  </a:cubicBezTo>
                  <a:cubicBezTo>
                    <a:pt x="127" y="98"/>
                    <a:pt x="127" y="100"/>
                    <a:pt x="126" y="101"/>
                  </a:cubicBezTo>
                  <a:cubicBezTo>
                    <a:pt x="126" y="103"/>
                    <a:pt x="126" y="105"/>
                    <a:pt x="125" y="106"/>
                  </a:cubicBezTo>
                  <a:cubicBezTo>
                    <a:pt x="125" y="108"/>
                    <a:pt x="125" y="109"/>
                    <a:pt x="124" y="111"/>
                  </a:cubicBezTo>
                  <a:cubicBezTo>
                    <a:pt x="124" y="113"/>
                    <a:pt x="124" y="115"/>
                    <a:pt x="123" y="116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0" y="125"/>
                    <a:pt x="119" y="127"/>
                    <a:pt x="119" y="129"/>
                  </a:cubicBezTo>
                  <a:cubicBezTo>
                    <a:pt x="118" y="130"/>
                    <a:pt x="117" y="132"/>
                    <a:pt x="117" y="134"/>
                  </a:cubicBezTo>
                  <a:cubicBezTo>
                    <a:pt x="116" y="136"/>
                    <a:pt x="115" y="138"/>
                    <a:pt x="114" y="140"/>
                  </a:cubicBezTo>
                  <a:cubicBezTo>
                    <a:pt x="113" y="142"/>
                    <a:pt x="112" y="144"/>
                    <a:pt x="112" y="146"/>
                  </a:cubicBezTo>
                  <a:cubicBezTo>
                    <a:pt x="111" y="147"/>
                    <a:pt x="111" y="148"/>
                    <a:pt x="111" y="149"/>
                  </a:cubicBezTo>
                  <a:cubicBezTo>
                    <a:pt x="110" y="150"/>
                    <a:pt x="110" y="152"/>
                    <a:pt x="110" y="152"/>
                  </a:cubicBezTo>
                  <a:cubicBezTo>
                    <a:pt x="109" y="153"/>
                    <a:pt x="108" y="154"/>
                    <a:pt x="108" y="155"/>
                  </a:cubicBezTo>
                  <a:cubicBezTo>
                    <a:pt x="108" y="156"/>
                    <a:pt x="108" y="157"/>
                    <a:pt x="107" y="158"/>
                  </a:cubicBezTo>
                  <a:cubicBezTo>
                    <a:pt x="107" y="159"/>
                    <a:pt x="106" y="161"/>
                    <a:pt x="105" y="163"/>
                  </a:cubicBezTo>
                  <a:cubicBezTo>
                    <a:pt x="105" y="165"/>
                    <a:pt x="104" y="166"/>
                    <a:pt x="103" y="168"/>
                  </a:cubicBezTo>
                  <a:cubicBezTo>
                    <a:pt x="102" y="168"/>
                    <a:pt x="102" y="169"/>
                    <a:pt x="101" y="170"/>
                  </a:cubicBezTo>
                  <a:cubicBezTo>
                    <a:pt x="101" y="171"/>
                    <a:pt x="100" y="172"/>
                    <a:pt x="100" y="173"/>
                  </a:cubicBezTo>
                  <a:cubicBezTo>
                    <a:pt x="98" y="173"/>
                    <a:pt x="97" y="174"/>
                    <a:pt x="97" y="175"/>
                  </a:cubicBezTo>
                  <a:cubicBezTo>
                    <a:pt x="96" y="176"/>
                    <a:pt x="95" y="177"/>
                    <a:pt x="94" y="178"/>
                  </a:cubicBezTo>
                  <a:cubicBezTo>
                    <a:pt x="94" y="180"/>
                    <a:pt x="93" y="181"/>
                    <a:pt x="92" y="181"/>
                  </a:cubicBezTo>
                  <a:cubicBezTo>
                    <a:pt x="90" y="183"/>
                    <a:pt x="88" y="185"/>
                    <a:pt x="85" y="187"/>
                  </a:cubicBezTo>
                  <a:cubicBezTo>
                    <a:pt x="85" y="188"/>
                    <a:pt x="84" y="188"/>
                    <a:pt x="84" y="189"/>
                  </a:cubicBezTo>
                  <a:cubicBezTo>
                    <a:pt x="83" y="190"/>
                    <a:pt x="83" y="190"/>
                    <a:pt x="82" y="190"/>
                  </a:cubicBezTo>
                  <a:cubicBezTo>
                    <a:pt x="80" y="192"/>
                    <a:pt x="79" y="194"/>
                    <a:pt x="77" y="196"/>
                  </a:cubicBezTo>
                  <a:cubicBezTo>
                    <a:pt x="75" y="198"/>
                    <a:pt x="73" y="200"/>
                    <a:pt x="72" y="202"/>
                  </a:cubicBezTo>
                  <a:cubicBezTo>
                    <a:pt x="71" y="202"/>
                    <a:pt x="71" y="202"/>
                    <a:pt x="70" y="203"/>
                  </a:cubicBezTo>
                  <a:cubicBezTo>
                    <a:pt x="70" y="203"/>
                    <a:pt x="69" y="203"/>
                    <a:pt x="69" y="204"/>
                  </a:cubicBezTo>
                  <a:cubicBezTo>
                    <a:pt x="68" y="205"/>
                    <a:pt x="68" y="205"/>
                    <a:pt x="67" y="206"/>
                  </a:cubicBezTo>
                  <a:cubicBezTo>
                    <a:pt x="67" y="206"/>
                    <a:pt x="66" y="207"/>
                    <a:pt x="65" y="208"/>
                  </a:cubicBezTo>
                  <a:cubicBezTo>
                    <a:pt x="64" y="209"/>
                    <a:pt x="62" y="209"/>
                    <a:pt x="61" y="210"/>
                  </a:cubicBezTo>
                  <a:cubicBezTo>
                    <a:pt x="60" y="211"/>
                    <a:pt x="59" y="211"/>
                    <a:pt x="59" y="210"/>
                  </a:cubicBezTo>
                  <a:cubicBezTo>
                    <a:pt x="56" y="210"/>
                    <a:pt x="54" y="210"/>
                    <a:pt x="51" y="210"/>
                  </a:cubicBezTo>
                  <a:cubicBezTo>
                    <a:pt x="49" y="210"/>
                    <a:pt x="47" y="210"/>
                    <a:pt x="44" y="210"/>
                  </a:cubicBezTo>
                  <a:cubicBezTo>
                    <a:pt x="42" y="210"/>
                    <a:pt x="40" y="210"/>
                    <a:pt x="38" y="210"/>
                  </a:cubicBezTo>
                  <a:cubicBezTo>
                    <a:pt x="36" y="209"/>
                    <a:pt x="34" y="209"/>
                    <a:pt x="31" y="208"/>
                  </a:cubicBezTo>
                  <a:cubicBezTo>
                    <a:pt x="30" y="207"/>
                    <a:pt x="29" y="206"/>
                    <a:pt x="28" y="203"/>
                  </a:cubicBezTo>
                  <a:cubicBezTo>
                    <a:pt x="28" y="201"/>
                    <a:pt x="28" y="198"/>
                    <a:pt x="27" y="197"/>
                  </a:cubicBezTo>
                  <a:cubicBezTo>
                    <a:pt x="28" y="196"/>
                    <a:pt x="28" y="195"/>
                    <a:pt x="28" y="195"/>
                  </a:cubicBezTo>
                  <a:cubicBezTo>
                    <a:pt x="28" y="194"/>
                    <a:pt x="28" y="194"/>
                    <a:pt x="29" y="193"/>
                  </a:cubicBezTo>
                  <a:cubicBezTo>
                    <a:pt x="28" y="192"/>
                    <a:pt x="28" y="192"/>
                    <a:pt x="29" y="191"/>
                  </a:cubicBezTo>
                  <a:cubicBezTo>
                    <a:pt x="30" y="190"/>
                    <a:pt x="30" y="190"/>
                    <a:pt x="30" y="189"/>
                  </a:cubicBezTo>
                  <a:cubicBezTo>
                    <a:pt x="33" y="187"/>
                    <a:pt x="35" y="185"/>
                    <a:pt x="37" y="184"/>
                  </a:cubicBezTo>
                  <a:cubicBezTo>
                    <a:pt x="39" y="184"/>
                    <a:pt x="40" y="183"/>
                    <a:pt x="42" y="181"/>
                  </a:cubicBezTo>
                  <a:cubicBezTo>
                    <a:pt x="43" y="181"/>
                    <a:pt x="44" y="180"/>
                    <a:pt x="45" y="180"/>
                  </a:cubicBezTo>
                  <a:cubicBezTo>
                    <a:pt x="46" y="179"/>
                    <a:pt x="47" y="179"/>
                    <a:pt x="48" y="178"/>
                  </a:cubicBezTo>
                  <a:cubicBezTo>
                    <a:pt x="49" y="177"/>
                    <a:pt x="50" y="177"/>
                    <a:pt x="52" y="177"/>
                  </a:cubicBezTo>
                  <a:cubicBezTo>
                    <a:pt x="53" y="176"/>
                    <a:pt x="54" y="176"/>
                    <a:pt x="54" y="175"/>
                  </a:cubicBezTo>
                  <a:cubicBezTo>
                    <a:pt x="57" y="173"/>
                    <a:pt x="59" y="172"/>
                    <a:pt x="61" y="171"/>
                  </a:cubicBezTo>
                  <a:cubicBezTo>
                    <a:pt x="62" y="170"/>
                    <a:pt x="64" y="169"/>
                    <a:pt x="66" y="168"/>
                  </a:cubicBezTo>
                  <a:cubicBezTo>
                    <a:pt x="66" y="167"/>
                    <a:pt x="66" y="167"/>
                    <a:pt x="67" y="166"/>
                  </a:cubicBezTo>
                  <a:cubicBezTo>
                    <a:pt x="67" y="166"/>
                    <a:pt x="68" y="166"/>
                    <a:pt x="68" y="165"/>
                  </a:cubicBezTo>
                  <a:cubicBezTo>
                    <a:pt x="69" y="164"/>
                    <a:pt x="69" y="163"/>
                    <a:pt x="70" y="163"/>
                  </a:cubicBezTo>
                  <a:cubicBezTo>
                    <a:pt x="72" y="161"/>
                    <a:pt x="74" y="160"/>
                    <a:pt x="75" y="158"/>
                  </a:cubicBezTo>
                  <a:cubicBezTo>
                    <a:pt x="76" y="156"/>
                    <a:pt x="77" y="155"/>
                    <a:pt x="79" y="154"/>
                  </a:cubicBezTo>
                  <a:cubicBezTo>
                    <a:pt x="80" y="153"/>
                    <a:pt x="80" y="151"/>
                    <a:pt x="81" y="150"/>
                  </a:cubicBezTo>
                  <a:cubicBezTo>
                    <a:pt x="81" y="149"/>
                    <a:pt x="82" y="147"/>
                    <a:pt x="83" y="146"/>
                  </a:cubicBezTo>
                  <a:cubicBezTo>
                    <a:pt x="84" y="143"/>
                    <a:pt x="84" y="142"/>
                    <a:pt x="85" y="140"/>
                  </a:cubicBezTo>
                  <a:cubicBezTo>
                    <a:pt x="86" y="139"/>
                    <a:pt x="86" y="138"/>
                    <a:pt x="86" y="137"/>
                  </a:cubicBezTo>
                  <a:cubicBezTo>
                    <a:pt x="87" y="136"/>
                    <a:pt x="88" y="136"/>
                    <a:pt x="88" y="134"/>
                  </a:cubicBezTo>
                  <a:cubicBezTo>
                    <a:pt x="88" y="133"/>
                    <a:pt x="88" y="133"/>
                    <a:pt x="89" y="132"/>
                  </a:cubicBezTo>
                  <a:cubicBezTo>
                    <a:pt x="89" y="131"/>
                    <a:pt x="90" y="130"/>
                    <a:pt x="90" y="129"/>
                  </a:cubicBezTo>
                  <a:cubicBezTo>
                    <a:pt x="90" y="128"/>
                    <a:pt x="90" y="128"/>
                    <a:pt x="91" y="128"/>
                  </a:cubicBezTo>
                  <a:cubicBezTo>
                    <a:pt x="91" y="127"/>
                    <a:pt x="92" y="126"/>
                    <a:pt x="92" y="126"/>
                  </a:cubicBezTo>
                  <a:cubicBezTo>
                    <a:pt x="92" y="125"/>
                    <a:pt x="93" y="124"/>
                    <a:pt x="93" y="124"/>
                  </a:cubicBezTo>
                  <a:cubicBezTo>
                    <a:pt x="93" y="123"/>
                    <a:pt x="93" y="123"/>
                    <a:pt x="93" y="122"/>
                  </a:cubicBezTo>
                  <a:cubicBezTo>
                    <a:pt x="93" y="122"/>
                    <a:pt x="93" y="121"/>
                    <a:pt x="93" y="121"/>
                  </a:cubicBezTo>
                  <a:cubicBezTo>
                    <a:pt x="93" y="120"/>
                    <a:pt x="93" y="118"/>
                    <a:pt x="93" y="117"/>
                  </a:cubicBezTo>
                  <a:cubicBezTo>
                    <a:pt x="92" y="115"/>
                    <a:pt x="93" y="114"/>
                    <a:pt x="94" y="113"/>
                  </a:cubicBezTo>
                  <a:cubicBezTo>
                    <a:pt x="93" y="111"/>
                    <a:pt x="93" y="109"/>
                    <a:pt x="94" y="107"/>
                  </a:cubicBezTo>
                  <a:cubicBezTo>
                    <a:pt x="94" y="105"/>
                    <a:pt x="94" y="103"/>
                    <a:pt x="93" y="101"/>
                  </a:cubicBezTo>
                  <a:cubicBezTo>
                    <a:pt x="92" y="102"/>
                    <a:pt x="91" y="102"/>
                    <a:pt x="90" y="103"/>
                  </a:cubicBezTo>
                  <a:cubicBezTo>
                    <a:pt x="89" y="103"/>
                    <a:pt x="88" y="103"/>
                    <a:pt x="87" y="104"/>
                  </a:cubicBezTo>
                  <a:cubicBezTo>
                    <a:pt x="86" y="104"/>
                    <a:pt x="85" y="105"/>
                    <a:pt x="84" y="105"/>
                  </a:cubicBezTo>
                  <a:cubicBezTo>
                    <a:pt x="83" y="106"/>
                    <a:pt x="82" y="106"/>
                    <a:pt x="81" y="107"/>
                  </a:cubicBezTo>
                  <a:cubicBezTo>
                    <a:pt x="79" y="108"/>
                    <a:pt x="78" y="108"/>
                    <a:pt x="77" y="109"/>
                  </a:cubicBezTo>
                  <a:cubicBezTo>
                    <a:pt x="77" y="109"/>
                    <a:pt x="76" y="110"/>
                    <a:pt x="76" y="110"/>
                  </a:cubicBezTo>
                  <a:cubicBezTo>
                    <a:pt x="74" y="111"/>
                    <a:pt x="72" y="112"/>
                    <a:pt x="70" y="113"/>
                  </a:cubicBezTo>
                  <a:cubicBezTo>
                    <a:pt x="69" y="114"/>
                    <a:pt x="67" y="115"/>
                    <a:pt x="64" y="115"/>
                  </a:cubicBezTo>
                  <a:cubicBezTo>
                    <a:pt x="62" y="115"/>
                    <a:pt x="61" y="116"/>
                    <a:pt x="61" y="116"/>
                  </a:cubicBezTo>
                  <a:cubicBezTo>
                    <a:pt x="61" y="116"/>
                    <a:pt x="60" y="116"/>
                    <a:pt x="60" y="115"/>
                  </a:cubicBezTo>
                  <a:cubicBezTo>
                    <a:pt x="58" y="116"/>
                    <a:pt x="55" y="117"/>
                    <a:pt x="52" y="117"/>
                  </a:cubicBezTo>
                  <a:cubicBezTo>
                    <a:pt x="50" y="117"/>
                    <a:pt x="47" y="118"/>
                    <a:pt x="44" y="118"/>
                  </a:cubicBezTo>
                  <a:cubicBezTo>
                    <a:pt x="43" y="118"/>
                    <a:pt x="42" y="118"/>
                    <a:pt x="42" y="118"/>
                  </a:cubicBezTo>
                  <a:cubicBezTo>
                    <a:pt x="41" y="118"/>
                    <a:pt x="41" y="118"/>
                    <a:pt x="40" y="118"/>
                  </a:cubicBezTo>
                  <a:cubicBezTo>
                    <a:pt x="39" y="118"/>
                    <a:pt x="38" y="117"/>
                    <a:pt x="36" y="116"/>
                  </a:cubicBezTo>
                  <a:cubicBezTo>
                    <a:pt x="34" y="117"/>
                    <a:pt x="32" y="116"/>
                    <a:pt x="31" y="115"/>
                  </a:cubicBezTo>
                  <a:cubicBezTo>
                    <a:pt x="29" y="115"/>
                    <a:pt x="27" y="114"/>
                    <a:pt x="25" y="113"/>
                  </a:cubicBezTo>
                  <a:cubicBezTo>
                    <a:pt x="23" y="113"/>
                    <a:pt x="22" y="112"/>
                    <a:pt x="21" y="111"/>
                  </a:cubicBezTo>
                  <a:cubicBezTo>
                    <a:pt x="21" y="110"/>
                    <a:pt x="20" y="109"/>
                    <a:pt x="19" y="109"/>
                  </a:cubicBezTo>
                  <a:cubicBezTo>
                    <a:pt x="18" y="108"/>
                    <a:pt x="18" y="108"/>
                    <a:pt x="18" y="107"/>
                  </a:cubicBezTo>
                  <a:cubicBezTo>
                    <a:pt x="17" y="107"/>
                    <a:pt x="16" y="106"/>
                    <a:pt x="15" y="105"/>
                  </a:cubicBezTo>
                  <a:cubicBezTo>
                    <a:pt x="14" y="104"/>
                    <a:pt x="13" y="103"/>
                    <a:pt x="12" y="103"/>
                  </a:cubicBezTo>
                  <a:cubicBezTo>
                    <a:pt x="12" y="101"/>
                    <a:pt x="11" y="100"/>
                    <a:pt x="10" y="98"/>
                  </a:cubicBezTo>
                  <a:cubicBezTo>
                    <a:pt x="9" y="96"/>
                    <a:pt x="9" y="95"/>
                    <a:pt x="8" y="93"/>
                  </a:cubicBezTo>
                  <a:cubicBezTo>
                    <a:pt x="8" y="91"/>
                    <a:pt x="7" y="89"/>
                    <a:pt x="7" y="87"/>
                  </a:cubicBezTo>
                  <a:cubicBezTo>
                    <a:pt x="6" y="86"/>
                    <a:pt x="6" y="84"/>
                    <a:pt x="5" y="82"/>
                  </a:cubicBezTo>
                  <a:cubicBezTo>
                    <a:pt x="5" y="80"/>
                    <a:pt x="4" y="78"/>
                    <a:pt x="4" y="77"/>
                  </a:cubicBezTo>
                  <a:cubicBezTo>
                    <a:pt x="3" y="76"/>
                    <a:pt x="3" y="74"/>
                    <a:pt x="3" y="73"/>
                  </a:cubicBezTo>
                  <a:cubicBezTo>
                    <a:pt x="2" y="72"/>
                    <a:pt x="2" y="71"/>
                    <a:pt x="3" y="70"/>
                  </a:cubicBezTo>
                  <a:cubicBezTo>
                    <a:pt x="2" y="69"/>
                    <a:pt x="1" y="68"/>
                    <a:pt x="1" y="67"/>
                  </a:cubicBezTo>
                  <a:cubicBezTo>
                    <a:pt x="1" y="66"/>
                    <a:pt x="1" y="65"/>
                    <a:pt x="1" y="64"/>
                  </a:cubicBezTo>
                  <a:cubicBezTo>
                    <a:pt x="1" y="63"/>
                    <a:pt x="1" y="63"/>
                    <a:pt x="1" y="61"/>
                  </a:cubicBezTo>
                  <a:cubicBezTo>
                    <a:pt x="0" y="60"/>
                    <a:pt x="0" y="59"/>
                    <a:pt x="1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0" y="55"/>
                    <a:pt x="1" y="54"/>
                    <a:pt x="1" y="53"/>
                  </a:cubicBezTo>
                  <a:cubicBezTo>
                    <a:pt x="1" y="51"/>
                    <a:pt x="2" y="49"/>
                    <a:pt x="2" y="48"/>
                  </a:cubicBezTo>
                  <a:cubicBezTo>
                    <a:pt x="2" y="46"/>
                    <a:pt x="3" y="45"/>
                    <a:pt x="4" y="45"/>
                  </a:cubicBezTo>
                  <a:cubicBezTo>
                    <a:pt x="4" y="44"/>
                    <a:pt x="4" y="43"/>
                    <a:pt x="4" y="42"/>
                  </a:cubicBezTo>
                  <a:cubicBezTo>
                    <a:pt x="5" y="41"/>
                    <a:pt x="5" y="41"/>
                    <a:pt x="6" y="40"/>
                  </a:cubicBezTo>
                  <a:cubicBezTo>
                    <a:pt x="8" y="37"/>
                    <a:pt x="9" y="35"/>
                    <a:pt x="10" y="33"/>
                  </a:cubicBezTo>
                  <a:cubicBezTo>
                    <a:pt x="10" y="32"/>
                    <a:pt x="11" y="31"/>
                    <a:pt x="12" y="30"/>
                  </a:cubicBezTo>
                  <a:cubicBezTo>
                    <a:pt x="12" y="29"/>
                    <a:pt x="12" y="28"/>
                    <a:pt x="13" y="28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7" y="24"/>
                    <a:pt x="18" y="22"/>
                    <a:pt x="19" y="21"/>
                  </a:cubicBezTo>
                  <a:cubicBezTo>
                    <a:pt x="20" y="20"/>
                    <a:pt x="21" y="19"/>
                    <a:pt x="22" y="18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29" y="12"/>
                    <a:pt x="30" y="12"/>
                    <a:pt x="30" y="12"/>
                  </a:cubicBezTo>
                  <a:cubicBezTo>
                    <a:pt x="32" y="11"/>
                    <a:pt x="33" y="10"/>
                    <a:pt x="33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40" y="6"/>
                    <a:pt x="41" y="5"/>
                    <a:pt x="42" y="5"/>
                  </a:cubicBezTo>
                  <a:cubicBezTo>
                    <a:pt x="43" y="4"/>
                    <a:pt x="44" y="4"/>
                    <a:pt x="46" y="4"/>
                  </a:cubicBezTo>
                  <a:cubicBezTo>
                    <a:pt x="47" y="4"/>
                    <a:pt x="48" y="3"/>
                    <a:pt x="49" y="3"/>
                  </a:cubicBezTo>
                  <a:cubicBezTo>
                    <a:pt x="50" y="3"/>
                    <a:pt x="50" y="2"/>
                    <a:pt x="51" y="2"/>
                  </a:cubicBezTo>
                  <a:cubicBezTo>
                    <a:pt x="51" y="2"/>
                    <a:pt x="52" y="1"/>
                    <a:pt x="53" y="1"/>
                  </a:cubicBezTo>
                  <a:cubicBezTo>
                    <a:pt x="55" y="1"/>
                    <a:pt x="57" y="1"/>
                    <a:pt x="58" y="1"/>
                  </a:cubicBezTo>
                  <a:cubicBezTo>
                    <a:pt x="60" y="0"/>
                    <a:pt x="61" y="1"/>
                    <a:pt x="63" y="2"/>
                  </a:cubicBezTo>
                  <a:close/>
                  <a:moveTo>
                    <a:pt x="91" y="32"/>
                  </a:moveTo>
                  <a:cubicBezTo>
                    <a:pt x="90" y="31"/>
                    <a:pt x="89" y="31"/>
                    <a:pt x="88" y="31"/>
                  </a:cubicBezTo>
                  <a:cubicBezTo>
                    <a:pt x="87" y="31"/>
                    <a:pt x="86" y="31"/>
                    <a:pt x="85" y="31"/>
                  </a:cubicBezTo>
                  <a:cubicBezTo>
                    <a:pt x="84" y="30"/>
                    <a:pt x="82" y="30"/>
                    <a:pt x="81" y="29"/>
                  </a:cubicBezTo>
                  <a:cubicBezTo>
                    <a:pt x="80" y="28"/>
                    <a:pt x="78" y="28"/>
                    <a:pt x="77" y="27"/>
                  </a:cubicBezTo>
                  <a:cubicBezTo>
                    <a:pt x="75" y="26"/>
                    <a:pt x="74" y="26"/>
                    <a:pt x="73" y="25"/>
                  </a:cubicBezTo>
                  <a:cubicBezTo>
                    <a:pt x="71" y="24"/>
                    <a:pt x="68" y="24"/>
                    <a:pt x="65" y="24"/>
                  </a:cubicBezTo>
                  <a:cubicBezTo>
                    <a:pt x="63" y="23"/>
                    <a:pt x="60" y="24"/>
                    <a:pt x="58" y="24"/>
                  </a:cubicBezTo>
                  <a:cubicBezTo>
                    <a:pt x="56" y="24"/>
                    <a:pt x="55" y="24"/>
                    <a:pt x="54" y="25"/>
                  </a:cubicBezTo>
                  <a:cubicBezTo>
                    <a:pt x="53" y="25"/>
                    <a:pt x="52" y="26"/>
                    <a:pt x="52" y="26"/>
                  </a:cubicBezTo>
                  <a:cubicBezTo>
                    <a:pt x="51" y="27"/>
                    <a:pt x="50" y="28"/>
                    <a:pt x="49" y="29"/>
                  </a:cubicBezTo>
                  <a:cubicBezTo>
                    <a:pt x="48" y="29"/>
                    <a:pt x="47" y="30"/>
                    <a:pt x="46" y="30"/>
                  </a:cubicBezTo>
                  <a:cubicBezTo>
                    <a:pt x="45" y="31"/>
                    <a:pt x="44" y="32"/>
                    <a:pt x="42" y="34"/>
                  </a:cubicBezTo>
                  <a:cubicBezTo>
                    <a:pt x="41" y="35"/>
                    <a:pt x="40" y="36"/>
                    <a:pt x="38" y="38"/>
                  </a:cubicBezTo>
                  <a:cubicBezTo>
                    <a:pt x="38" y="38"/>
                    <a:pt x="38" y="39"/>
                    <a:pt x="38" y="39"/>
                  </a:cubicBezTo>
                  <a:cubicBezTo>
                    <a:pt x="37" y="40"/>
                    <a:pt x="37" y="41"/>
                    <a:pt x="37" y="41"/>
                  </a:cubicBezTo>
                  <a:cubicBezTo>
                    <a:pt x="36" y="42"/>
                    <a:pt x="35" y="43"/>
                    <a:pt x="35" y="44"/>
                  </a:cubicBezTo>
                  <a:cubicBezTo>
                    <a:pt x="34" y="45"/>
                    <a:pt x="34" y="46"/>
                    <a:pt x="34" y="47"/>
                  </a:cubicBezTo>
                  <a:cubicBezTo>
                    <a:pt x="33" y="48"/>
                    <a:pt x="32" y="50"/>
                    <a:pt x="32" y="52"/>
                  </a:cubicBezTo>
                  <a:cubicBezTo>
                    <a:pt x="32" y="54"/>
                    <a:pt x="32" y="56"/>
                    <a:pt x="32" y="58"/>
                  </a:cubicBezTo>
                  <a:cubicBezTo>
                    <a:pt x="32" y="59"/>
                    <a:pt x="33" y="60"/>
                    <a:pt x="33" y="62"/>
                  </a:cubicBezTo>
                  <a:cubicBezTo>
                    <a:pt x="34" y="63"/>
                    <a:pt x="34" y="64"/>
                    <a:pt x="34" y="65"/>
                  </a:cubicBezTo>
                  <a:cubicBezTo>
                    <a:pt x="34" y="66"/>
                    <a:pt x="35" y="68"/>
                    <a:pt x="34" y="70"/>
                  </a:cubicBezTo>
                  <a:cubicBezTo>
                    <a:pt x="34" y="71"/>
                    <a:pt x="35" y="73"/>
                    <a:pt x="35" y="74"/>
                  </a:cubicBezTo>
                  <a:cubicBezTo>
                    <a:pt x="37" y="77"/>
                    <a:pt x="39" y="79"/>
                    <a:pt x="40" y="80"/>
                  </a:cubicBezTo>
                  <a:cubicBezTo>
                    <a:pt x="41" y="82"/>
                    <a:pt x="41" y="84"/>
                    <a:pt x="42" y="86"/>
                  </a:cubicBezTo>
                  <a:cubicBezTo>
                    <a:pt x="44" y="87"/>
                    <a:pt x="45" y="89"/>
                    <a:pt x="48" y="90"/>
                  </a:cubicBezTo>
                  <a:cubicBezTo>
                    <a:pt x="50" y="91"/>
                    <a:pt x="52" y="92"/>
                    <a:pt x="54" y="93"/>
                  </a:cubicBezTo>
                  <a:cubicBezTo>
                    <a:pt x="55" y="92"/>
                    <a:pt x="56" y="92"/>
                    <a:pt x="57" y="92"/>
                  </a:cubicBezTo>
                  <a:cubicBezTo>
                    <a:pt x="58" y="92"/>
                    <a:pt x="59" y="93"/>
                    <a:pt x="60" y="93"/>
                  </a:cubicBezTo>
                  <a:cubicBezTo>
                    <a:pt x="61" y="93"/>
                    <a:pt x="63" y="92"/>
                    <a:pt x="64" y="92"/>
                  </a:cubicBezTo>
                  <a:cubicBezTo>
                    <a:pt x="65" y="91"/>
                    <a:pt x="66" y="91"/>
                    <a:pt x="67" y="92"/>
                  </a:cubicBezTo>
                  <a:cubicBezTo>
                    <a:pt x="69" y="91"/>
                    <a:pt x="70" y="90"/>
                    <a:pt x="71" y="90"/>
                  </a:cubicBezTo>
                  <a:cubicBezTo>
                    <a:pt x="71" y="90"/>
                    <a:pt x="72" y="90"/>
                    <a:pt x="72" y="90"/>
                  </a:cubicBezTo>
                  <a:cubicBezTo>
                    <a:pt x="73" y="90"/>
                    <a:pt x="73" y="89"/>
                    <a:pt x="74" y="89"/>
                  </a:cubicBezTo>
                  <a:cubicBezTo>
                    <a:pt x="75" y="89"/>
                    <a:pt x="75" y="89"/>
                    <a:pt x="76" y="89"/>
                  </a:cubicBezTo>
                  <a:cubicBezTo>
                    <a:pt x="78" y="87"/>
                    <a:pt x="80" y="86"/>
                    <a:pt x="80" y="86"/>
                  </a:cubicBezTo>
                  <a:cubicBezTo>
                    <a:pt x="81" y="85"/>
                    <a:pt x="82" y="84"/>
                    <a:pt x="83" y="85"/>
                  </a:cubicBezTo>
                  <a:cubicBezTo>
                    <a:pt x="84" y="83"/>
                    <a:pt x="85" y="82"/>
                    <a:pt x="86" y="81"/>
                  </a:cubicBezTo>
                  <a:cubicBezTo>
                    <a:pt x="87" y="80"/>
                    <a:pt x="88" y="79"/>
                    <a:pt x="90" y="79"/>
                  </a:cubicBezTo>
                  <a:cubicBezTo>
                    <a:pt x="91" y="77"/>
                    <a:pt x="92" y="76"/>
                    <a:pt x="93" y="75"/>
                  </a:cubicBezTo>
                  <a:cubicBezTo>
                    <a:pt x="93" y="74"/>
                    <a:pt x="94" y="74"/>
                    <a:pt x="94" y="73"/>
                  </a:cubicBezTo>
                  <a:cubicBezTo>
                    <a:pt x="94" y="72"/>
                    <a:pt x="95" y="71"/>
                    <a:pt x="95" y="71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100" y="66"/>
                    <a:pt x="101" y="65"/>
                    <a:pt x="101" y="65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8"/>
                    <a:pt x="103" y="57"/>
                    <a:pt x="103" y="55"/>
                  </a:cubicBezTo>
                  <a:cubicBezTo>
                    <a:pt x="102" y="55"/>
                    <a:pt x="102" y="54"/>
                    <a:pt x="102" y="53"/>
                  </a:cubicBezTo>
                  <a:cubicBezTo>
                    <a:pt x="102" y="52"/>
                    <a:pt x="102" y="51"/>
                    <a:pt x="101" y="50"/>
                  </a:cubicBezTo>
                  <a:cubicBezTo>
                    <a:pt x="101" y="48"/>
                    <a:pt x="100" y="46"/>
                    <a:pt x="100" y="45"/>
                  </a:cubicBezTo>
                  <a:cubicBezTo>
                    <a:pt x="99" y="43"/>
                    <a:pt x="99" y="42"/>
                    <a:pt x="98" y="40"/>
                  </a:cubicBezTo>
                  <a:cubicBezTo>
                    <a:pt x="98" y="40"/>
                    <a:pt x="97" y="39"/>
                    <a:pt x="97" y="38"/>
                  </a:cubicBezTo>
                  <a:cubicBezTo>
                    <a:pt x="96" y="38"/>
                    <a:pt x="96" y="37"/>
                    <a:pt x="95" y="36"/>
                  </a:cubicBezTo>
                  <a:cubicBezTo>
                    <a:pt x="95" y="36"/>
                    <a:pt x="94" y="35"/>
                    <a:pt x="93" y="34"/>
                  </a:cubicBezTo>
                  <a:cubicBezTo>
                    <a:pt x="92" y="34"/>
                    <a:pt x="92" y="33"/>
                    <a:pt x="91" y="32"/>
                  </a:cubicBezTo>
                  <a:close/>
                  <a:moveTo>
                    <a:pt x="55" y="30"/>
                  </a:moveTo>
                  <a:cubicBezTo>
                    <a:pt x="57" y="30"/>
                    <a:pt x="58" y="30"/>
                    <a:pt x="59" y="31"/>
                  </a:cubicBezTo>
                  <a:cubicBezTo>
                    <a:pt x="60" y="32"/>
                    <a:pt x="60" y="33"/>
                    <a:pt x="60" y="34"/>
                  </a:cubicBezTo>
                  <a:cubicBezTo>
                    <a:pt x="61" y="36"/>
                    <a:pt x="60" y="38"/>
                    <a:pt x="58" y="40"/>
                  </a:cubicBezTo>
                  <a:cubicBezTo>
                    <a:pt x="57" y="42"/>
                    <a:pt x="55" y="43"/>
                    <a:pt x="53" y="43"/>
                  </a:cubicBezTo>
                  <a:cubicBezTo>
                    <a:pt x="51" y="42"/>
                    <a:pt x="50" y="42"/>
                    <a:pt x="49" y="42"/>
                  </a:cubicBezTo>
                  <a:cubicBezTo>
                    <a:pt x="49" y="40"/>
                    <a:pt x="49" y="39"/>
                    <a:pt x="49" y="38"/>
                  </a:cubicBezTo>
                  <a:cubicBezTo>
                    <a:pt x="48" y="37"/>
                    <a:pt x="49" y="36"/>
                    <a:pt x="49" y="35"/>
                  </a:cubicBezTo>
                  <a:cubicBezTo>
                    <a:pt x="50" y="35"/>
                    <a:pt x="50" y="34"/>
                    <a:pt x="51" y="33"/>
                  </a:cubicBezTo>
                  <a:cubicBezTo>
                    <a:pt x="52" y="32"/>
                    <a:pt x="53" y="32"/>
                    <a:pt x="54" y="32"/>
                  </a:cubicBezTo>
                  <a:lnTo>
                    <a:pt x="55" y="30"/>
                  </a:lnTo>
                  <a:close/>
                  <a:moveTo>
                    <a:pt x="57" y="126"/>
                  </a:moveTo>
                  <a:cubicBezTo>
                    <a:pt x="59" y="122"/>
                    <a:pt x="59" y="122"/>
                    <a:pt x="59" y="122"/>
                  </a:cubicBezTo>
                  <a:cubicBezTo>
                    <a:pt x="59" y="122"/>
                    <a:pt x="60" y="121"/>
                    <a:pt x="61" y="120"/>
                  </a:cubicBezTo>
                  <a:cubicBezTo>
                    <a:pt x="62" y="119"/>
                    <a:pt x="62" y="119"/>
                    <a:pt x="63" y="119"/>
                  </a:cubicBezTo>
                  <a:cubicBezTo>
                    <a:pt x="65" y="120"/>
                    <a:pt x="65" y="121"/>
                    <a:pt x="65" y="123"/>
                  </a:cubicBezTo>
                  <a:cubicBezTo>
                    <a:pt x="64" y="125"/>
                    <a:pt x="64" y="126"/>
                    <a:pt x="63" y="127"/>
                  </a:cubicBezTo>
                  <a:cubicBezTo>
                    <a:pt x="62" y="128"/>
                    <a:pt x="61" y="128"/>
                    <a:pt x="60" y="128"/>
                  </a:cubicBezTo>
                  <a:cubicBezTo>
                    <a:pt x="58" y="128"/>
                    <a:pt x="58" y="127"/>
                    <a:pt x="57" y="126"/>
                  </a:cubicBezTo>
                  <a:close/>
                  <a:moveTo>
                    <a:pt x="81" y="115"/>
                  </a:moveTo>
                  <a:cubicBezTo>
                    <a:pt x="82" y="116"/>
                    <a:pt x="83" y="116"/>
                    <a:pt x="84" y="117"/>
                  </a:cubicBezTo>
                  <a:cubicBezTo>
                    <a:pt x="84" y="118"/>
                    <a:pt x="85" y="118"/>
                    <a:pt x="85" y="119"/>
                  </a:cubicBezTo>
                  <a:cubicBezTo>
                    <a:pt x="85" y="120"/>
                    <a:pt x="85" y="121"/>
                    <a:pt x="84" y="122"/>
                  </a:cubicBezTo>
                  <a:cubicBezTo>
                    <a:pt x="84" y="122"/>
                    <a:pt x="83" y="123"/>
                    <a:pt x="83" y="124"/>
                  </a:cubicBezTo>
                  <a:cubicBezTo>
                    <a:pt x="82" y="125"/>
                    <a:pt x="81" y="126"/>
                    <a:pt x="79" y="127"/>
                  </a:cubicBezTo>
                  <a:cubicBezTo>
                    <a:pt x="78" y="127"/>
                    <a:pt x="77" y="128"/>
                    <a:pt x="75" y="128"/>
                  </a:cubicBezTo>
                  <a:cubicBezTo>
                    <a:pt x="73" y="128"/>
                    <a:pt x="73" y="127"/>
                    <a:pt x="73" y="126"/>
                  </a:cubicBezTo>
                  <a:cubicBezTo>
                    <a:pt x="73" y="124"/>
                    <a:pt x="72" y="123"/>
                    <a:pt x="72" y="121"/>
                  </a:cubicBezTo>
                  <a:cubicBezTo>
                    <a:pt x="72" y="119"/>
                    <a:pt x="74" y="117"/>
                    <a:pt x="77" y="115"/>
                  </a:cubicBezTo>
                  <a:cubicBezTo>
                    <a:pt x="77" y="115"/>
                    <a:pt x="78" y="115"/>
                    <a:pt x="79" y="115"/>
                  </a:cubicBezTo>
                  <a:cubicBezTo>
                    <a:pt x="80" y="115"/>
                    <a:pt x="80" y="115"/>
                    <a:pt x="81" y="115"/>
                  </a:cubicBezTo>
                  <a:close/>
                  <a:moveTo>
                    <a:pt x="97" y="205"/>
                  </a:moveTo>
                  <a:cubicBezTo>
                    <a:pt x="96" y="207"/>
                    <a:pt x="95" y="208"/>
                    <a:pt x="93" y="209"/>
                  </a:cubicBezTo>
                  <a:cubicBezTo>
                    <a:pt x="91" y="210"/>
                    <a:pt x="89" y="210"/>
                    <a:pt x="86" y="209"/>
                  </a:cubicBezTo>
                  <a:cubicBezTo>
                    <a:pt x="85" y="208"/>
                    <a:pt x="84" y="207"/>
                    <a:pt x="84" y="205"/>
                  </a:cubicBezTo>
                  <a:cubicBezTo>
                    <a:pt x="83" y="203"/>
                    <a:pt x="84" y="201"/>
                    <a:pt x="85" y="200"/>
                  </a:cubicBezTo>
                  <a:cubicBezTo>
                    <a:pt x="86" y="199"/>
                    <a:pt x="87" y="198"/>
                    <a:pt x="88" y="198"/>
                  </a:cubicBezTo>
                  <a:cubicBezTo>
                    <a:pt x="89" y="197"/>
                    <a:pt x="90" y="197"/>
                    <a:pt x="92" y="197"/>
                  </a:cubicBezTo>
                  <a:cubicBezTo>
                    <a:pt x="93" y="196"/>
                    <a:pt x="95" y="197"/>
                    <a:pt x="96" y="197"/>
                  </a:cubicBezTo>
                  <a:cubicBezTo>
                    <a:pt x="97" y="197"/>
                    <a:pt x="98" y="199"/>
                    <a:pt x="98" y="200"/>
                  </a:cubicBezTo>
                  <a:cubicBezTo>
                    <a:pt x="98" y="201"/>
                    <a:pt x="98" y="202"/>
                    <a:pt x="97" y="203"/>
                  </a:cubicBezTo>
                  <a:cubicBezTo>
                    <a:pt x="97" y="203"/>
                    <a:pt x="97" y="204"/>
                    <a:pt x="97" y="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228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338" name="Google Shape;338;p30"/>
            <p:cNvGrpSpPr/>
            <p:nvPr/>
          </p:nvGrpSpPr>
          <p:grpSpPr>
            <a:xfrm>
              <a:off x="970182" y="3706510"/>
              <a:ext cx="972935" cy="923137"/>
              <a:chOff x="762506" y="4482853"/>
              <a:chExt cx="972935" cy="923137"/>
            </a:xfrm>
          </p:grpSpPr>
          <p:sp>
            <p:nvSpPr>
              <p:cNvPr id="339" name="Google Shape;339;p30"/>
              <p:cNvSpPr/>
              <p:nvPr/>
            </p:nvSpPr>
            <p:spPr>
              <a:xfrm>
                <a:off x="1482633" y="4883690"/>
                <a:ext cx="252808" cy="52230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11" extrusionOk="0">
                    <a:moveTo>
                      <a:pt x="49" y="207"/>
                    </a:moveTo>
                    <a:cubicBezTo>
                      <a:pt x="48" y="207"/>
                      <a:pt x="46" y="207"/>
                      <a:pt x="45" y="208"/>
                    </a:cubicBezTo>
                    <a:cubicBezTo>
                      <a:pt x="43" y="208"/>
                      <a:pt x="40" y="208"/>
                      <a:pt x="38" y="208"/>
                    </a:cubicBezTo>
                    <a:cubicBezTo>
                      <a:pt x="36" y="208"/>
                      <a:pt x="34" y="208"/>
                      <a:pt x="32" y="208"/>
                    </a:cubicBezTo>
                    <a:cubicBezTo>
                      <a:pt x="30" y="208"/>
                      <a:pt x="29" y="208"/>
                      <a:pt x="28" y="208"/>
                    </a:cubicBezTo>
                    <a:cubicBezTo>
                      <a:pt x="26" y="207"/>
                      <a:pt x="25" y="207"/>
                      <a:pt x="24" y="207"/>
                    </a:cubicBezTo>
                    <a:cubicBezTo>
                      <a:pt x="22" y="207"/>
                      <a:pt x="21" y="207"/>
                      <a:pt x="20" y="207"/>
                    </a:cubicBezTo>
                    <a:cubicBezTo>
                      <a:pt x="19" y="207"/>
                      <a:pt x="17" y="207"/>
                      <a:pt x="16" y="206"/>
                    </a:cubicBezTo>
                    <a:cubicBezTo>
                      <a:pt x="15" y="206"/>
                      <a:pt x="13" y="205"/>
                      <a:pt x="12" y="205"/>
                    </a:cubicBezTo>
                    <a:cubicBezTo>
                      <a:pt x="10" y="205"/>
                      <a:pt x="9" y="204"/>
                      <a:pt x="8" y="203"/>
                    </a:cubicBezTo>
                    <a:cubicBezTo>
                      <a:pt x="8" y="201"/>
                      <a:pt x="7" y="200"/>
                      <a:pt x="5" y="199"/>
                    </a:cubicBezTo>
                    <a:cubicBezTo>
                      <a:pt x="5" y="199"/>
                      <a:pt x="4" y="198"/>
                      <a:pt x="4" y="197"/>
                    </a:cubicBezTo>
                    <a:cubicBezTo>
                      <a:pt x="4" y="196"/>
                      <a:pt x="3" y="196"/>
                      <a:pt x="3" y="196"/>
                    </a:cubicBezTo>
                    <a:cubicBezTo>
                      <a:pt x="2" y="193"/>
                      <a:pt x="2" y="192"/>
                      <a:pt x="2" y="192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1"/>
                      <a:pt x="1" y="190"/>
                      <a:pt x="1" y="189"/>
                    </a:cubicBezTo>
                    <a:cubicBezTo>
                      <a:pt x="1" y="188"/>
                      <a:pt x="1" y="187"/>
                      <a:pt x="0" y="186"/>
                    </a:cubicBezTo>
                    <a:cubicBezTo>
                      <a:pt x="1" y="184"/>
                      <a:pt x="1" y="183"/>
                      <a:pt x="1" y="182"/>
                    </a:cubicBezTo>
                    <a:cubicBezTo>
                      <a:pt x="0" y="181"/>
                      <a:pt x="1" y="180"/>
                      <a:pt x="2" y="178"/>
                    </a:cubicBezTo>
                    <a:cubicBezTo>
                      <a:pt x="2" y="177"/>
                      <a:pt x="3" y="177"/>
                      <a:pt x="3" y="176"/>
                    </a:cubicBezTo>
                    <a:cubicBezTo>
                      <a:pt x="3" y="175"/>
                      <a:pt x="3" y="174"/>
                      <a:pt x="4" y="173"/>
                    </a:cubicBezTo>
                    <a:cubicBezTo>
                      <a:pt x="3" y="172"/>
                      <a:pt x="4" y="171"/>
                      <a:pt x="4" y="170"/>
                    </a:cubicBezTo>
                    <a:cubicBezTo>
                      <a:pt x="4" y="169"/>
                      <a:pt x="5" y="168"/>
                      <a:pt x="5" y="167"/>
                    </a:cubicBezTo>
                    <a:cubicBezTo>
                      <a:pt x="6" y="165"/>
                      <a:pt x="6" y="164"/>
                      <a:pt x="6" y="162"/>
                    </a:cubicBezTo>
                    <a:cubicBezTo>
                      <a:pt x="6" y="160"/>
                      <a:pt x="7" y="159"/>
                      <a:pt x="8" y="157"/>
                    </a:cubicBezTo>
                    <a:cubicBezTo>
                      <a:pt x="8" y="155"/>
                      <a:pt x="8" y="154"/>
                      <a:pt x="8" y="154"/>
                    </a:cubicBezTo>
                    <a:cubicBezTo>
                      <a:pt x="8" y="153"/>
                      <a:pt x="8" y="152"/>
                      <a:pt x="9" y="152"/>
                    </a:cubicBezTo>
                    <a:cubicBezTo>
                      <a:pt x="9" y="150"/>
                      <a:pt x="9" y="148"/>
                      <a:pt x="9" y="146"/>
                    </a:cubicBezTo>
                    <a:cubicBezTo>
                      <a:pt x="10" y="144"/>
                      <a:pt x="10" y="142"/>
                      <a:pt x="9" y="140"/>
                    </a:cubicBezTo>
                    <a:cubicBezTo>
                      <a:pt x="10" y="139"/>
                      <a:pt x="10" y="138"/>
                      <a:pt x="10" y="137"/>
                    </a:cubicBezTo>
                    <a:cubicBezTo>
                      <a:pt x="10" y="137"/>
                      <a:pt x="11" y="136"/>
                      <a:pt x="11" y="136"/>
                    </a:cubicBezTo>
                    <a:cubicBezTo>
                      <a:pt x="11" y="134"/>
                      <a:pt x="11" y="132"/>
                      <a:pt x="12" y="131"/>
                    </a:cubicBezTo>
                    <a:cubicBezTo>
                      <a:pt x="13" y="130"/>
                      <a:pt x="14" y="129"/>
                      <a:pt x="14" y="127"/>
                    </a:cubicBezTo>
                    <a:cubicBezTo>
                      <a:pt x="14" y="126"/>
                      <a:pt x="14" y="125"/>
                      <a:pt x="15" y="125"/>
                    </a:cubicBezTo>
                    <a:cubicBezTo>
                      <a:pt x="15" y="124"/>
                      <a:pt x="15" y="123"/>
                      <a:pt x="15" y="122"/>
                    </a:cubicBezTo>
                    <a:cubicBezTo>
                      <a:pt x="16" y="122"/>
                      <a:pt x="17" y="121"/>
                      <a:pt x="17" y="120"/>
                    </a:cubicBezTo>
                    <a:cubicBezTo>
                      <a:pt x="18" y="120"/>
                      <a:pt x="19" y="119"/>
                      <a:pt x="20" y="119"/>
                    </a:cubicBezTo>
                    <a:cubicBezTo>
                      <a:pt x="21" y="117"/>
                      <a:pt x="22" y="116"/>
                      <a:pt x="24" y="114"/>
                    </a:cubicBezTo>
                    <a:cubicBezTo>
                      <a:pt x="25" y="113"/>
                      <a:pt x="27" y="111"/>
                      <a:pt x="29" y="111"/>
                    </a:cubicBezTo>
                    <a:cubicBezTo>
                      <a:pt x="29" y="111"/>
                      <a:pt x="30" y="110"/>
                      <a:pt x="30" y="110"/>
                    </a:cubicBezTo>
                    <a:cubicBezTo>
                      <a:pt x="31" y="109"/>
                      <a:pt x="32" y="109"/>
                      <a:pt x="33" y="109"/>
                    </a:cubicBezTo>
                    <a:cubicBezTo>
                      <a:pt x="33" y="108"/>
                      <a:pt x="34" y="108"/>
                      <a:pt x="35" y="107"/>
                    </a:cubicBezTo>
                    <a:cubicBezTo>
                      <a:pt x="36" y="107"/>
                      <a:pt x="37" y="107"/>
                      <a:pt x="37" y="106"/>
                    </a:cubicBezTo>
                    <a:cubicBezTo>
                      <a:pt x="39" y="104"/>
                      <a:pt x="40" y="103"/>
                      <a:pt x="42" y="103"/>
                    </a:cubicBezTo>
                    <a:cubicBezTo>
                      <a:pt x="42" y="102"/>
                      <a:pt x="43" y="101"/>
                      <a:pt x="44" y="101"/>
                    </a:cubicBezTo>
                    <a:cubicBezTo>
                      <a:pt x="45" y="100"/>
                      <a:pt x="47" y="100"/>
                      <a:pt x="47" y="99"/>
                    </a:cubicBezTo>
                    <a:cubicBezTo>
                      <a:pt x="50" y="98"/>
                      <a:pt x="52" y="97"/>
                      <a:pt x="53" y="96"/>
                    </a:cubicBezTo>
                    <a:cubicBezTo>
                      <a:pt x="54" y="96"/>
                      <a:pt x="55" y="95"/>
                      <a:pt x="56" y="95"/>
                    </a:cubicBezTo>
                    <a:cubicBezTo>
                      <a:pt x="57" y="93"/>
                      <a:pt x="59" y="92"/>
                      <a:pt x="61" y="91"/>
                    </a:cubicBezTo>
                    <a:cubicBezTo>
                      <a:pt x="61" y="90"/>
                      <a:pt x="62" y="89"/>
                      <a:pt x="64" y="88"/>
                    </a:cubicBezTo>
                    <a:cubicBezTo>
                      <a:pt x="65" y="87"/>
                      <a:pt x="66" y="86"/>
                      <a:pt x="66" y="84"/>
                    </a:cubicBezTo>
                    <a:cubicBezTo>
                      <a:pt x="67" y="83"/>
                      <a:pt x="67" y="82"/>
                      <a:pt x="67" y="81"/>
                    </a:cubicBezTo>
                    <a:cubicBezTo>
                      <a:pt x="69" y="80"/>
                      <a:pt x="70" y="79"/>
                      <a:pt x="70" y="78"/>
                    </a:cubicBezTo>
                    <a:cubicBezTo>
                      <a:pt x="70" y="77"/>
                      <a:pt x="70" y="76"/>
                      <a:pt x="71" y="75"/>
                    </a:cubicBezTo>
                    <a:cubicBezTo>
                      <a:pt x="71" y="74"/>
                      <a:pt x="72" y="73"/>
                      <a:pt x="72" y="72"/>
                    </a:cubicBezTo>
                    <a:cubicBezTo>
                      <a:pt x="72" y="70"/>
                      <a:pt x="72" y="69"/>
                      <a:pt x="72" y="68"/>
                    </a:cubicBezTo>
                    <a:cubicBezTo>
                      <a:pt x="72" y="67"/>
                      <a:pt x="72" y="66"/>
                      <a:pt x="72" y="65"/>
                    </a:cubicBezTo>
                    <a:cubicBezTo>
                      <a:pt x="72" y="65"/>
                      <a:pt x="72" y="64"/>
                      <a:pt x="73" y="63"/>
                    </a:cubicBezTo>
                    <a:cubicBezTo>
                      <a:pt x="73" y="61"/>
                      <a:pt x="73" y="60"/>
                      <a:pt x="74" y="58"/>
                    </a:cubicBezTo>
                    <a:cubicBezTo>
                      <a:pt x="74" y="57"/>
                      <a:pt x="75" y="56"/>
                      <a:pt x="75" y="54"/>
                    </a:cubicBezTo>
                    <a:cubicBezTo>
                      <a:pt x="75" y="53"/>
                      <a:pt x="75" y="51"/>
                      <a:pt x="75" y="50"/>
                    </a:cubicBezTo>
                    <a:cubicBezTo>
                      <a:pt x="75" y="49"/>
                      <a:pt x="74" y="48"/>
                      <a:pt x="74" y="47"/>
                    </a:cubicBezTo>
                    <a:cubicBezTo>
                      <a:pt x="73" y="43"/>
                      <a:pt x="72" y="39"/>
                      <a:pt x="71" y="36"/>
                    </a:cubicBezTo>
                    <a:cubicBezTo>
                      <a:pt x="70" y="33"/>
                      <a:pt x="69" y="30"/>
                      <a:pt x="69" y="27"/>
                    </a:cubicBezTo>
                    <a:cubicBezTo>
                      <a:pt x="66" y="24"/>
                      <a:pt x="64" y="22"/>
                      <a:pt x="62" y="21"/>
                    </a:cubicBezTo>
                    <a:cubicBezTo>
                      <a:pt x="60" y="21"/>
                      <a:pt x="59" y="21"/>
                      <a:pt x="57" y="21"/>
                    </a:cubicBezTo>
                    <a:cubicBezTo>
                      <a:pt x="55" y="20"/>
                      <a:pt x="53" y="20"/>
                      <a:pt x="51" y="20"/>
                    </a:cubicBezTo>
                    <a:cubicBezTo>
                      <a:pt x="50" y="20"/>
                      <a:pt x="48" y="20"/>
                      <a:pt x="46" y="20"/>
                    </a:cubicBezTo>
                    <a:cubicBezTo>
                      <a:pt x="44" y="20"/>
                      <a:pt x="43" y="20"/>
                      <a:pt x="41" y="21"/>
                    </a:cubicBezTo>
                    <a:cubicBezTo>
                      <a:pt x="40" y="21"/>
                      <a:pt x="38" y="21"/>
                      <a:pt x="37" y="22"/>
                    </a:cubicBezTo>
                    <a:cubicBezTo>
                      <a:pt x="36" y="22"/>
                      <a:pt x="35" y="22"/>
                      <a:pt x="33" y="23"/>
                    </a:cubicBezTo>
                    <a:cubicBezTo>
                      <a:pt x="31" y="24"/>
                      <a:pt x="30" y="25"/>
                      <a:pt x="28" y="26"/>
                    </a:cubicBezTo>
                    <a:cubicBezTo>
                      <a:pt x="26" y="27"/>
                      <a:pt x="25" y="29"/>
                      <a:pt x="24" y="30"/>
                    </a:cubicBezTo>
                    <a:cubicBezTo>
                      <a:pt x="23" y="32"/>
                      <a:pt x="23" y="34"/>
                      <a:pt x="22" y="35"/>
                    </a:cubicBezTo>
                    <a:cubicBezTo>
                      <a:pt x="21" y="36"/>
                      <a:pt x="21" y="37"/>
                      <a:pt x="21" y="37"/>
                    </a:cubicBezTo>
                    <a:cubicBezTo>
                      <a:pt x="21" y="38"/>
                      <a:pt x="21" y="39"/>
                      <a:pt x="21" y="40"/>
                    </a:cubicBezTo>
                    <a:cubicBezTo>
                      <a:pt x="21" y="42"/>
                      <a:pt x="22" y="43"/>
                      <a:pt x="22" y="44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4" y="47"/>
                      <a:pt x="24" y="48"/>
                      <a:pt x="25" y="48"/>
                    </a:cubicBezTo>
                    <a:cubicBezTo>
                      <a:pt x="28" y="48"/>
                      <a:pt x="29" y="48"/>
                      <a:pt x="31" y="47"/>
                    </a:cubicBezTo>
                    <a:cubicBezTo>
                      <a:pt x="32" y="46"/>
                      <a:pt x="34" y="45"/>
                      <a:pt x="35" y="45"/>
                    </a:cubicBezTo>
                    <a:cubicBezTo>
                      <a:pt x="38" y="43"/>
                      <a:pt x="40" y="42"/>
                      <a:pt x="41" y="42"/>
                    </a:cubicBezTo>
                    <a:cubicBezTo>
                      <a:pt x="42" y="42"/>
                      <a:pt x="43" y="42"/>
                      <a:pt x="44" y="43"/>
                    </a:cubicBezTo>
                    <a:cubicBezTo>
                      <a:pt x="45" y="43"/>
                      <a:pt x="46" y="44"/>
                      <a:pt x="47" y="44"/>
                    </a:cubicBezTo>
                    <a:cubicBezTo>
                      <a:pt x="48" y="45"/>
                      <a:pt x="49" y="45"/>
                      <a:pt x="50" y="45"/>
                    </a:cubicBezTo>
                    <a:cubicBezTo>
                      <a:pt x="51" y="46"/>
                      <a:pt x="51" y="47"/>
                      <a:pt x="51" y="47"/>
                    </a:cubicBezTo>
                    <a:cubicBezTo>
                      <a:pt x="51" y="48"/>
                      <a:pt x="51" y="48"/>
                      <a:pt x="52" y="49"/>
                    </a:cubicBezTo>
                    <a:cubicBezTo>
                      <a:pt x="52" y="51"/>
                      <a:pt x="53" y="52"/>
                      <a:pt x="53" y="54"/>
                    </a:cubicBezTo>
                    <a:cubicBezTo>
                      <a:pt x="54" y="55"/>
                      <a:pt x="54" y="57"/>
                      <a:pt x="54" y="59"/>
                    </a:cubicBezTo>
                    <a:cubicBezTo>
                      <a:pt x="53" y="60"/>
                      <a:pt x="53" y="61"/>
                      <a:pt x="51" y="63"/>
                    </a:cubicBezTo>
                    <a:cubicBezTo>
                      <a:pt x="51" y="64"/>
                      <a:pt x="51" y="65"/>
                      <a:pt x="50" y="65"/>
                    </a:cubicBezTo>
                    <a:cubicBezTo>
                      <a:pt x="50" y="66"/>
                      <a:pt x="49" y="66"/>
                      <a:pt x="49" y="67"/>
                    </a:cubicBezTo>
                    <a:cubicBezTo>
                      <a:pt x="47" y="69"/>
                      <a:pt x="46" y="70"/>
                      <a:pt x="46" y="70"/>
                    </a:cubicBezTo>
                    <a:cubicBezTo>
                      <a:pt x="45" y="71"/>
                      <a:pt x="44" y="71"/>
                      <a:pt x="44" y="71"/>
                    </a:cubicBezTo>
                    <a:cubicBezTo>
                      <a:pt x="42" y="72"/>
                      <a:pt x="41" y="73"/>
                      <a:pt x="39" y="74"/>
                    </a:cubicBezTo>
                    <a:cubicBezTo>
                      <a:pt x="37" y="75"/>
                      <a:pt x="35" y="75"/>
                      <a:pt x="33" y="76"/>
                    </a:cubicBezTo>
                    <a:cubicBezTo>
                      <a:pt x="31" y="76"/>
                      <a:pt x="29" y="76"/>
                      <a:pt x="27" y="76"/>
                    </a:cubicBezTo>
                    <a:cubicBezTo>
                      <a:pt x="25" y="76"/>
                      <a:pt x="23" y="75"/>
                      <a:pt x="22" y="75"/>
                    </a:cubicBezTo>
                    <a:cubicBezTo>
                      <a:pt x="21" y="74"/>
                      <a:pt x="21" y="74"/>
                      <a:pt x="20" y="74"/>
                    </a:cubicBezTo>
                    <a:cubicBezTo>
                      <a:pt x="17" y="73"/>
                      <a:pt x="15" y="71"/>
                      <a:pt x="13" y="70"/>
                    </a:cubicBezTo>
                    <a:cubicBezTo>
                      <a:pt x="11" y="68"/>
                      <a:pt x="9" y="66"/>
                      <a:pt x="8" y="63"/>
                    </a:cubicBezTo>
                    <a:cubicBezTo>
                      <a:pt x="6" y="62"/>
                      <a:pt x="5" y="61"/>
                      <a:pt x="4" y="60"/>
                    </a:cubicBezTo>
                    <a:cubicBezTo>
                      <a:pt x="4" y="59"/>
                      <a:pt x="3" y="59"/>
                      <a:pt x="2" y="58"/>
                    </a:cubicBezTo>
                    <a:cubicBezTo>
                      <a:pt x="3" y="57"/>
                      <a:pt x="3" y="55"/>
                      <a:pt x="2" y="54"/>
                    </a:cubicBezTo>
                    <a:cubicBezTo>
                      <a:pt x="1" y="53"/>
                      <a:pt x="1" y="52"/>
                      <a:pt x="1" y="51"/>
                    </a:cubicBezTo>
                    <a:cubicBezTo>
                      <a:pt x="0" y="49"/>
                      <a:pt x="0" y="48"/>
                      <a:pt x="0" y="46"/>
                    </a:cubicBezTo>
                    <a:cubicBezTo>
                      <a:pt x="0" y="45"/>
                      <a:pt x="0" y="43"/>
                      <a:pt x="0" y="42"/>
                    </a:cubicBezTo>
                    <a:cubicBezTo>
                      <a:pt x="0" y="39"/>
                      <a:pt x="0" y="36"/>
                      <a:pt x="1" y="34"/>
                    </a:cubicBezTo>
                    <a:cubicBezTo>
                      <a:pt x="1" y="31"/>
                      <a:pt x="2" y="29"/>
                      <a:pt x="3" y="28"/>
                    </a:cubicBezTo>
                    <a:cubicBezTo>
                      <a:pt x="4" y="27"/>
                      <a:pt x="4" y="26"/>
                      <a:pt x="4" y="25"/>
                    </a:cubicBezTo>
                    <a:cubicBezTo>
                      <a:pt x="4" y="24"/>
                      <a:pt x="5" y="23"/>
                      <a:pt x="6" y="22"/>
                    </a:cubicBezTo>
                    <a:cubicBezTo>
                      <a:pt x="5" y="21"/>
                      <a:pt x="6" y="20"/>
                      <a:pt x="6" y="19"/>
                    </a:cubicBezTo>
                    <a:cubicBezTo>
                      <a:pt x="7" y="18"/>
                      <a:pt x="7" y="17"/>
                      <a:pt x="8" y="17"/>
                    </a:cubicBezTo>
                    <a:cubicBezTo>
                      <a:pt x="9" y="15"/>
                      <a:pt x="10" y="14"/>
                      <a:pt x="11" y="14"/>
                    </a:cubicBezTo>
                    <a:cubicBezTo>
                      <a:pt x="13" y="13"/>
                      <a:pt x="14" y="12"/>
                      <a:pt x="15" y="11"/>
                    </a:cubicBezTo>
                    <a:cubicBezTo>
                      <a:pt x="17" y="9"/>
                      <a:pt x="19" y="8"/>
                      <a:pt x="20" y="7"/>
                    </a:cubicBezTo>
                    <a:cubicBezTo>
                      <a:pt x="21" y="7"/>
                      <a:pt x="23" y="6"/>
                      <a:pt x="24" y="7"/>
                    </a:cubicBezTo>
                    <a:cubicBezTo>
                      <a:pt x="25" y="6"/>
                      <a:pt x="27" y="5"/>
                      <a:pt x="28" y="5"/>
                    </a:cubicBezTo>
                    <a:cubicBezTo>
                      <a:pt x="29" y="5"/>
                      <a:pt x="31" y="4"/>
                      <a:pt x="32" y="4"/>
                    </a:cubicBezTo>
                    <a:cubicBezTo>
                      <a:pt x="35" y="3"/>
                      <a:pt x="36" y="3"/>
                      <a:pt x="37" y="2"/>
                    </a:cubicBezTo>
                    <a:cubicBezTo>
                      <a:pt x="38" y="2"/>
                      <a:pt x="38" y="2"/>
                      <a:pt x="39" y="1"/>
                    </a:cubicBezTo>
                    <a:cubicBezTo>
                      <a:pt x="40" y="1"/>
                      <a:pt x="40" y="1"/>
                      <a:pt x="41" y="1"/>
                    </a:cubicBezTo>
                    <a:cubicBezTo>
                      <a:pt x="42" y="1"/>
                      <a:pt x="43" y="1"/>
                      <a:pt x="43" y="1"/>
                    </a:cubicBezTo>
                    <a:cubicBezTo>
                      <a:pt x="44" y="0"/>
                      <a:pt x="44" y="0"/>
                      <a:pt x="45" y="0"/>
                    </a:cubicBezTo>
                    <a:cubicBezTo>
                      <a:pt x="46" y="1"/>
                      <a:pt x="48" y="1"/>
                      <a:pt x="49" y="0"/>
                    </a:cubicBezTo>
                    <a:cubicBezTo>
                      <a:pt x="50" y="0"/>
                      <a:pt x="51" y="0"/>
                      <a:pt x="52" y="0"/>
                    </a:cubicBezTo>
                    <a:cubicBezTo>
                      <a:pt x="54" y="0"/>
                      <a:pt x="55" y="0"/>
                      <a:pt x="57" y="0"/>
                    </a:cubicBezTo>
                    <a:cubicBezTo>
                      <a:pt x="61" y="1"/>
                      <a:pt x="64" y="1"/>
                      <a:pt x="67" y="1"/>
                    </a:cubicBezTo>
                    <a:cubicBezTo>
                      <a:pt x="69" y="1"/>
                      <a:pt x="72" y="1"/>
                      <a:pt x="74" y="2"/>
                    </a:cubicBezTo>
                    <a:cubicBezTo>
                      <a:pt x="76" y="3"/>
                      <a:pt x="78" y="4"/>
                      <a:pt x="80" y="5"/>
                    </a:cubicBezTo>
                    <a:cubicBezTo>
                      <a:pt x="82" y="6"/>
                      <a:pt x="83" y="7"/>
                      <a:pt x="85" y="9"/>
                    </a:cubicBezTo>
                    <a:cubicBezTo>
                      <a:pt x="86" y="9"/>
                      <a:pt x="87" y="10"/>
                      <a:pt x="87" y="10"/>
                    </a:cubicBezTo>
                    <a:cubicBezTo>
                      <a:pt x="88" y="11"/>
                      <a:pt x="89" y="11"/>
                      <a:pt x="89" y="12"/>
                    </a:cubicBezTo>
                    <a:cubicBezTo>
                      <a:pt x="92" y="15"/>
                      <a:pt x="94" y="18"/>
                      <a:pt x="95" y="21"/>
                    </a:cubicBezTo>
                    <a:cubicBezTo>
                      <a:pt x="96" y="23"/>
                      <a:pt x="97" y="26"/>
                      <a:pt x="98" y="29"/>
                    </a:cubicBezTo>
                    <a:cubicBezTo>
                      <a:pt x="99" y="31"/>
                      <a:pt x="100" y="34"/>
                      <a:pt x="100" y="36"/>
                    </a:cubicBezTo>
                    <a:cubicBezTo>
                      <a:pt x="99" y="37"/>
                      <a:pt x="99" y="39"/>
                      <a:pt x="100" y="41"/>
                    </a:cubicBezTo>
                    <a:cubicBezTo>
                      <a:pt x="100" y="42"/>
                      <a:pt x="100" y="43"/>
                      <a:pt x="101" y="44"/>
                    </a:cubicBezTo>
                    <a:cubicBezTo>
                      <a:pt x="101" y="45"/>
                      <a:pt x="101" y="46"/>
                      <a:pt x="101" y="47"/>
                    </a:cubicBezTo>
                    <a:cubicBezTo>
                      <a:pt x="102" y="49"/>
                      <a:pt x="102" y="50"/>
                      <a:pt x="102" y="50"/>
                    </a:cubicBezTo>
                    <a:cubicBezTo>
                      <a:pt x="102" y="50"/>
                      <a:pt x="101" y="50"/>
                      <a:pt x="101" y="50"/>
                    </a:cubicBezTo>
                    <a:cubicBezTo>
                      <a:pt x="102" y="52"/>
                      <a:pt x="102" y="54"/>
                      <a:pt x="101" y="55"/>
                    </a:cubicBezTo>
                    <a:cubicBezTo>
                      <a:pt x="101" y="57"/>
                      <a:pt x="100" y="59"/>
                      <a:pt x="100" y="60"/>
                    </a:cubicBezTo>
                    <a:cubicBezTo>
                      <a:pt x="100" y="62"/>
                      <a:pt x="100" y="63"/>
                      <a:pt x="99" y="65"/>
                    </a:cubicBezTo>
                    <a:cubicBezTo>
                      <a:pt x="99" y="66"/>
                      <a:pt x="99" y="68"/>
                      <a:pt x="98" y="70"/>
                    </a:cubicBezTo>
                    <a:cubicBezTo>
                      <a:pt x="98" y="71"/>
                      <a:pt x="98" y="73"/>
                      <a:pt x="98" y="74"/>
                    </a:cubicBezTo>
                    <a:cubicBezTo>
                      <a:pt x="97" y="75"/>
                      <a:pt x="97" y="76"/>
                      <a:pt x="97" y="77"/>
                    </a:cubicBezTo>
                    <a:cubicBezTo>
                      <a:pt x="97" y="79"/>
                      <a:pt x="97" y="80"/>
                      <a:pt x="97" y="81"/>
                    </a:cubicBezTo>
                    <a:cubicBezTo>
                      <a:pt x="96" y="83"/>
                      <a:pt x="96" y="84"/>
                      <a:pt x="96" y="86"/>
                    </a:cubicBezTo>
                    <a:cubicBezTo>
                      <a:pt x="96" y="88"/>
                      <a:pt x="95" y="90"/>
                      <a:pt x="94" y="92"/>
                    </a:cubicBezTo>
                    <a:cubicBezTo>
                      <a:pt x="93" y="94"/>
                      <a:pt x="93" y="95"/>
                      <a:pt x="92" y="96"/>
                    </a:cubicBezTo>
                    <a:cubicBezTo>
                      <a:pt x="91" y="97"/>
                      <a:pt x="91" y="98"/>
                      <a:pt x="90" y="99"/>
                    </a:cubicBezTo>
                    <a:cubicBezTo>
                      <a:pt x="89" y="100"/>
                      <a:pt x="89" y="100"/>
                      <a:pt x="89" y="101"/>
                    </a:cubicBezTo>
                    <a:cubicBezTo>
                      <a:pt x="89" y="102"/>
                      <a:pt x="88" y="102"/>
                      <a:pt x="88" y="102"/>
                    </a:cubicBezTo>
                    <a:cubicBezTo>
                      <a:pt x="87" y="103"/>
                      <a:pt x="86" y="104"/>
                      <a:pt x="86" y="105"/>
                    </a:cubicBezTo>
                    <a:cubicBezTo>
                      <a:pt x="85" y="105"/>
                      <a:pt x="84" y="106"/>
                      <a:pt x="83" y="107"/>
                    </a:cubicBezTo>
                    <a:cubicBezTo>
                      <a:pt x="81" y="108"/>
                      <a:pt x="78" y="109"/>
                      <a:pt x="77" y="111"/>
                    </a:cubicBezTo>
                    <a:cubicBezTo>
                      <a:pt x="75" y="113"/>
                      <a:pt x="73" y="115"/>
                      <a:pt x="70" y="116"/>
                    </a:cubicBezTo>
                    <a:cubicBezTo>
                      <a:pt x="69" y="117"/>
                      <a:pt x="68" y="119"/>
                      <a:pt x="67" y="119"/>
                    </a:cubicBezTo>
                    <a:cubicBezTo>
                      <a:pt x="66" y="120"/>
                      <a:pt x="64" y="121"/>
                      <a:pt x="63" y="122"/>
                    </a:cubicBezTo>
                    <a:cubicBezTo>
                      <a:pt x="61" y="124"/>
                      <a:pt x="60" y="125"/>
                      <a:pt x="59" y="126"/>
                    </a:cubicBezTo>
                    <a:cubicBezTo>
                      <a:pt x="58" y="126"/>
                      <a:pt x="57" y="127"/>
                      <a:pt x="56" y="127"/>
                    </a:cubicBezTo>
                    <a:cubicBezTo>
                      <a:pt x="54" y="129"/>
                      <a:pt x="53" y="130"/>
                      <a:pt x="51" y="131"/>
                    </a:cubicBezTo>
                    <a:cubicBezTo>
                      <a:pt x="49" y="132"/>
                      <a:pt x="47" y="133"/>
                      <a:pt x="45" y="134"/>
                    </a:cubicBezTo>
                    <a:cubicBezTo>
                      <a:pt x="44" y="136"/>
                      <a:pt x="43" y="137"/>
                      <a:pt x="42" y="138"/>
                    </a:cubicBezTo>
                    <a:cubicBezTo>
                      <a:pt x="41" y="139"/>
                      <a:pt x="40" y="141"/>
                      <a:pt x="39" y="143"/>
                    </a:cubicBezTo>
                    <a:cubicBezTo>
                      <a:pt x="39" y="144"/>
                      <a:pt x="39" y="145"/>
                      <a:pt x="39" y="147"/>
                    </a:cubicBezTo>
                    <a:cubicBezTo>
                      <a:pt x="39" y="149"/>
                      <a:pt x="39" y="150"/>
                      <a:pt x="38" y="151"/>
                    </a:cubicBezTo>
                    <a:cubicBezTo>
                      <a:pt x="38" y="152"/>
                      <a:pt x="38" y="153"/>
                      <a:pt x="38" y="153"/>
                    </a:cubicBezTo>
                    <a:cubicBezTo>
                      <a:pt x="38" y="154"/>
                      <a:pt x="38" y="155"/>
                      <a:pt x="38" y="156"/>
                    </a:cubicBezTo>
                    <a:cubicBezTo>
                      <a:pt x="39" y="158"/>
                      <a:pt x="39" y="160"/>
                      <a:pt x="38" y="162"/>
                    </a:cubicBezTo>
                    <a:cubicBezTo>
                      <a:pt x="37" y="163"/>
                      <a:pt x="37" y="166"/>
                      <a:pt x="38" y="168"/>
                    </a:cubicBezTo>
                    <a:cubicBezTo>
                      <a:pt x="38" y="170"/>
                      <a:pt x="38" y="171"/>
                      <a:pt x="38" y="172"/>
                    </a:cubicBezTo>
                    <a:cubicBezTo>
                      <a:pt x="39" y="172"/>
                      <a:pt x="39" y="173"/>
                      <a:pt x="40" y="174"/>
                    </a:cubicBezTo>
                    <a:cubicBezTo>
                      <a:pt x="41" y="176"/>
                      <a:pt x="43" y="177"/>
                      <a:pt x="44" y="178"/>
                    </a:cubicBezTo>
                    <a:cubicBezTo>
                      <a:pt x="45" y="179"/>
                      <a:pt x="46" y="179"/>
                      <a:pt x="47" y="179"/>
                    </a:cubicBezTo>
                    <a:cubicBezTo>
                      <a:pt x="47" y="179"/>
                      <a:pt x="48" y="179"/>
                      <a:pt x="49" y="179"/>
                    </a:cubicBezTo>
                    <a:cubicBezTo>
                      <a:pt x="51" y="179"/>
                      <a:pt x="51" y="179"/>
                      <a:pt x="52" y="179"/>
                    </a:cubicBezTo>
                    <a:cubicBezTo>
                      <a:pt x="56" y="179"/>
                      <a:pt x="60" y="179"/>
                      <a:pt x="64" y="179"/>
                    </a:cubicBezTo>
                    <a:cubicBezTo>
                      <a:pt x="67" y="178"/>
                      <a:pt x="71" y="177"/>
                      <a:pt x="74" y="175"/>
                    </a:cubicBezTo>
                    <a:cubicBezTo>
                      <a:pt x="75" y="174"/>
                      <a:pt x="75" y="173"/>
                      <a:pt x="76" y="173"/>
                    </a:cubicBezTo>
                    <a:cubicBezTo>
                      <a:pt x="77" y="172"/>
                      <a:pt x="77" y="172"/>
                      <a:pt x="78" y="171"/>
                    </a:cubicBezTo>
                    <a:cubicBezTo>
                      <a:pt x="81" y="171"/>
                      <a:pt x="84" y="171"/>
                      <a:pt x="86" y="171"/>
                    </a:cubicBezTo>
                    <a:cubicBezTo>
                      <a:pt x="88" y="172"/>
                      <a:pt x="90" y="173"/>
                      <a:pt x="92" y="174"/>
                    </a:cubicBezTo>
                    <a:cubicBezTo>
                      <a:pt x="93" y="176"/>
                      <a:pt x="94" y="177"/>
                      <a:pt x="95" y="177"/>
                    </a:cubicBezTo>
                    <a:cubicBezTo>
                      <a:pt x="96" y="177"/>
                      <a:pt x="96" y="178"/>
                      <a:pt x="96" y="178"/>
                    </a:cubicBezTo>
                    <a:cubicBezTo>
                      <a:pt x="98" y="180"/>
                      <a:pt x="98" y="181"/>
                      <a:pt x="98" y="181"/>
                    </a:cubicBezTo>
                    <a:cubicBezTo>
                      <a:pt x="99" y="182"/>
                      <a:pt x="99" y="184"/>
                      <a:pt x="99" y="186"/>
                    </a:cubicBezTo>
                    <a:cubicBezTo>
                      <a:pt x="100" y="188"/>
                      <a:pt x="100" y="190"/>
                      <a:pt x="99" y="191"/>
                    </a:cubicBezTo>
                    <a:cubicBezTo>
                      <a:pt x="99" y="192"/>
                      <a:pt x="98" y="194"/>
                      <a:pt x="98" y="195"/>
                    </a:cubicBezTo>
                    <a:cubicBezTo>
                      <a:pt x="98" y="196"/>
                      <a:pt x="98" y="197"/>
                      <a:pt x="98" y="198"/>
                    </a:cubicBezTo>
                    <a:cubicBezTo>
                      <a:pt x="98" y="199"/>
                      <a:pt x="97" y="200"/>
                      <a:pt x="97" y="201"/>
                    </a:cubicBezTo>
                    <a:cubicBezTo>
                      <a:pt x="96" y="201"/>
                      <a:pt x="96" y="201"/>
                      <a:pt x="95" y="202"/>
                    </a:cubicBezTo>
                    <a:cubicBezTo>
                      <a:pt x="94" y="203"/>
                      <a:pt x="94" y="203"/>
                      <a:pt x="93" y="204"/>
                    </a:cubicBezTo>
                    <a:cubicBezTo>
                      <a:pt x="92" y="205"/>
                      <a:pt x="92" y="206"/>
                      <a:pt x="91" y="207"/>
                    </a:cubicBezTo>
                    <a:cubicBezTo>
                      <a:pt x="91" y="208"/>
                      <a:pt x="90" y="208"/>
                      <a:pt x="89" y="208"/>
                    </a:cubicBezTo>
                    <a:cubicBezTo>
                      <a:pt x="87" y="210"/>
                      <a:pt x="85" y="210"/>
                      <a:pt x="84" y="211"/>
                    </a:cubicBezTo>
                    <a:cubicBezTo>
                      <a:pt x="83" y="211"/>
                      <a:pt x="82" y="211"/>
                      <a:pt x="80" y="211"/>
                    </a:cubicBezTo>
                    <a:cubicBezTo>
                      <a:pt x="79" y="211"/>
                      <a:pt x="78" y="211"/>
                      <a:pt x="77" y="210"/>
                    </a:cubicBezTo>
                    <a:cubicBezTo>
                      <a:pt x="76" y="210"/>
                      <a:pt x="75" y="210"/>
                      <a:pt x="74" y="210"/>
                    </a:cubicBezTo>
                    <a:cubicBezTo>
                      <a:pt x="73" y="210"/>
                      <a:pt x="71" y="210"/>
                      <a:pt x="69" y="210"/>
                    </a:cubicBezTo>
                    <a:cubicBezTo>
                      <a:pt x="67" y="210"/>
                      <a:pt x="65" y="210"/>
                      <a:pt x="64" y="210"/>
                    </a:cubicBezTo>
                    <a:cubicBezTo>
                      <a:pt x="61" y="210"/>
                      <a:pt x="60" y="210"/>
                      <a:pt x="59" y="210"/>
                    </a:cubicBezTo>
                    <a:cubicBezTo>
                      <a:pt x="58" y="209"/>
                      <a:pt x="56" y="209"/>
                      <a:pt x="55" y="208"/>
                    </a:cubicBezTo>
                    <a:cubicBezTo>
                      <a:pt x="54" y="208"/>
                      <a:pt x="52" y="208"/>
                      <a:pt x="51" y="207"/>
                    </a:cubicBezTo>
                    <a:cubicBezTo>
                      <a:pt x="50" y="207"/>
                      <a:pt x="49" y="207"/>
                      <a:pt x="49" y="207"/>
                    </a:cubicBezTo>
                    <a:close/>
                    <a:moveTo>
                      <a:pt x="57" y="163"/>
                    </a:moveTo>
                    <a:cubicBezTo>
                      <a:pt x="58" y="165"/>
                      <a:pt x="58" y="166"/>
                      <a:pt x="57" y="168"/>
                    </a:cubicBezTo>
                    <a:cubicBezTo>
                      <a:pt x="56" y="169"/>
                      <a:pt x="55" y="171"/>
                      <a:pt x="54" y="171"/>
                    </a:cubicBezTo>
                    <a:cubicBezTo>
                      <a:pt x="52" y="173"/>
                      <a:pt x="50" y="173"/>
                      <a:pt x="48" y="172"/>
                    </a:cubicBezTo>
                    <a:cubicBezTo>
                      <a:pt x="46" y="172"/>
                      <a:pt x="45" y="171"/>
                      <a:pt x="45" y="169"/>
                    </a:cubicBezTo>
                    <a:cubicBezTo>
                      <a:pt x="45" y="167"/>
                      <a:pt x="45" y="166"/>
                      <a:pt x="46" y="165"/>
                    </a:cubicBezTo>
                    <a:cubicBezTo>
                      <a:pt x="47" y="164"/>
                      <a:pt x="48" y="163"/>
                      <a:pt x="49" y="163"/>
                    </a:cubicBezTo>
                    <a:cubicBezTo>
                      <a:pt x="51" y="162"/>
                      <a:pt x="52" y="162"/>
                      <a:pt x="54" y="162"/>
                    </a:cubicBezTo>
                    <a:cubicBezTo>
                      <a:pt x="55" y="162"/>
                      <a:pt x="56" y="163"/>
                      <a:pt x="57" y="163"/>
                    </a:cubicBezTo>
                    <a:close/>
                    <a:moveTo>
                      <a:pt x="55" y="27"/>
                    </a:moveTo>
                    <a:cubicBezTo>
                      <a:pt x="56" y="28"/>
                      <a:pt x="56" y="28"/>
                      <a:pt x="57" y="29"/>
                    </a:cubicBezTo>
                    <a:cubicBezTo>
                      <a:pt x="57" y="29"/>
                      <a:pt x="58" y="29"/>
                      <a:pt x="59" y="30"/>
                    </a:cubicBezTo>
                    <a:cubicBezTo>
                      <a:pt x="59" y="30"/>
                      <a:pt x="60" y="31"/>
                      <a:pt x="60" y="32"/>
                    </a:cubicBezTo>
                    <a:cubicBezTo>
                      <a:pt x="60" y="33"/>
                      <a:pt x="60" y="34"/>
                      <a:pt x="60" y="35"/>
                    </a:cubicBezTo>
                    <a:cubicBezTo>
                      <a:pt x="58" y="36"/>
                      <a:pt x="57" y="36"/>
                      <a:pt x="56" y="37"/>
                    </a:cubicBezTo>
                    <a:cubicBezTo>
                      <a:pt x="55" y="37"/>
                      <a:pt x="54" y="38"/>
                      <a:pt x="53" y="38"/>
                    </a:cubicBezTo>
                    <a:cubicBezTo>
                      <a:pt x="51" y="39"/>
                      <a:pt x="50" y="38"/>
                      <a:pt x="49" y="38"/>
                    </a:cubicBezTo>
                    <a:cubicBezTo>
                      <a:pt x="48" y="37"/>
                      <a:pt x="48" y="37"/>
                      <a:pt x="47" y="36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2"/>
                      <a:pt x="47" y="31"/>
                      <a:pt x="47" y="30"/>
                    </a:cubicBezTo>
                    <a:cubicBezTo>
                      <a:pt x="49" y="28"/>
                      <a:pt x="51" y="27"/>
                      <a:pt x="55" y="28"/>
                    </a:cubicBezTo>
                    <a:lnTo>
                      <a:pt x="55" y="27"/>
                    </a:lnTo>
                    <a:close/>
                    <a:moveTo>
                      <a:pt x="60" y="49"/>
                    </a:moveTo>
                    <a:cubicBezTo>
                      <a:pt x="59" y="47"/>
                      <a:pt x="59" y="45"/>
                      <a:pt x="60" y="44"/>
                    </a:cubicBezTo>
                    <a:cubicBezTo>
                      <a:pt x="63" y="42"/>
                      <a:pt x="64" y="42"/>
                      <a:pt x="65" y="44"/>
                    </a:cubicBezTo>
                    <a:cubicBezTo>
                      <a:pt x="66" y="47"/>
                      <a:pt x="66" y="48"/>
                      <a:pt x="65" y="50"/>
                    </a:cubicBezTo>
                    <a:cubicBezTo>
                      <a:pt x="64" y="50"/>
                      <a:pt x="63" y="50"/>
                      <a:pt x="62" y="50"/>
                    </a:cubicBezTo>
                    <a:cubicBezTo>
                      <a:pt x="61" y="49"/>
                      <a:pt x="60" y="49"/>
                      <a:pt x="60" y="49"/>
                    </a:cubicBezTo>
                    <a:close/>
                    <a:moveTo>
                      <a:pt x="66" y="163"/>
                    </a:moveTo>
                    <a:cubicBezTo>
                      <a:pt x="65" y="160"/>
                      <a:pt x="66" y="158"/>
                      <a:pt x="68" y="158"/>
                    </a:cubicBezTo>
                    <a:cubicBezTo>
                      <a:pt x="69" y="158"/>
                      <a:pt x="71" y="158"/>
                      <a:pt x="71" y="160"/>
                    </a:cubicBezTo>
                    <a:cubicBezTo>
                      <a:pt x="71" y="161"/>
                      <a:pt x="71" y="162"/>
                      <a:pt x="70" y="163"/>
                    </a:cubicBezTo>
                    <a:cubicBezTo>
                      <a:pt x="69" y="164"/>
                      <a:pt x="67" y="164"/>
                      <a:pt x="66" y="1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28575" dir="2040000" algn="bl" rotWithShape="0">
                  <a:schemeClr val="dk1"/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0" name="Google Shape;340;p30"/>
              <p:cNvSpPr/>
              <p:nvPr/>
            </p:nvSpPr>
            <p:spPr>
              <a:xfrm>
                <a:off x="762506" y="4482853"/>
                <a:ext cx="375663" cy="75996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17" extrusionOk="0">
                    <a:moveTo>
                      <a:pt x="80" y="67"/>
                    </a:moveTo>
                    <a:cubicBezTo>
                      <a:pt x="79" y="68"/>
                      <a:pt x="79" y="69"/>
                      <a:pt x="78" y="69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5" y="71"/>
                      <a:pt x="74" y="73"/>
                      <a:pt x="73" y="74"/>
                    </a:cubicBezTo>
                    <a:cubicBezTo>
                      <a:pt x="73" y="76"/>
                      <a:pt x="72" y="78"/>
                      <a:pt x="72" y="80"/>
                    </a:cubicBezTo>
                    <a:cubicBezTo>
                      <a:pt x="72" y="81"/>
                      <a:pt x="72" y="82"/>
                      <a:pt x="72" y="83"/>
                    </a:cubicBezTo>
                    <a:cubicBezTo>
                      <a:pt x="72" y="84"/>
                      <a:pt x="72" y="85"/>
                      <a:pt x="72" y="86"/>
                    </a:cubicBezTo>
                    <a:cubicBezTo>
                      <a:pt x="71" y="87"/>
                      <a:pt x="70" y="88"/>
                      <a:pt x="70" y="88"/>
                    </a:cubicBezTo>
                    <a:cubicBezTo>
                      <a:pt x="70" y="89"/>
                      <a:pt x="70" y="90"/>
                      <a:pt x="70" y="90"/>
                    </a:cubicBezTo>
                    <a:cubicBezTo>
                      <a:pt x="69" y="91"/>
                      <a:pt x="69" y="92"/>
                      <a:pt x="69" y="92"/>
                    </a:cubicBezTo>
                    <a:cubicBezTo>
                      <a:pt x="68" y="93"/>
                      <a:pt x="68" y="93"/>
                      <a:pt x="67" y="94"/>
                    </a:cubicBezTo>
                    <a:cubicBezTo>
                      <a:pt x="67" y="95"/>
                      <a:pt x="67" y="95"/>
                      <a:pt x="67" y="96"/>
                    </a:cubicBezTo>
                    <a:cubicBezTo>
                      <a:pt x="67" y="96"/>
                      <a:pt x="66" y="97"/>
                      <a:pt x="66" y="97"/>
                    </a:cubicBezTo>
                    <a:cubicBezTo>
                      <a:pt x="66" y="99"/>
                      <a:pt x="65" y="101"/>
                      <a:pt x="65" y="104"/>
                    </a:cubicBezTo>
                    <a:cubicBezTo>
                      <a:pt x="65" y="106"/>
                      <a:pt x="65" y="109"/>
                      <a:pt x="64" y="111"/>
                    </a:cubicBezTo>
                    <a:cubicBezTo>
                      <a:pt x="63" y="113"/>
                      <a:pt x="62" y="115"/>
                      <a:pt x="61" y="116"/>
                    </a:cubicBezTo>
                    <a:cubicBezTo>
                      <a:pt x="61" y="118"/>
                      <a:pt x="60" y="119"/>
                      <a:pt x="59" y="121"/>
                    </a:cubicBezTo>
                    <a:cubicBezTo>
                      <a:pt x="59" y="123"/>
                      <a:pt x="58" y="124"/>
                      <a:pt x="57" y="126"/>
                    </a:cubicBezTo>
                    <a:cubicBezTo>
                      <a:pt x="56" y="127"/>
                      <a:pt x="55" y="129"/>
                      <a:pt x="55" y="131"/>
                    </a:cubicBezTo>
                    <a:cubicBezTo>
                      <a:pt x="53" y="133"/>
                      <a:pt x="52" y="135"/>
                      <a:pt x="52" y="137"/>
                    </a:cubicBezTo>
                    <a:cubicBezTo>
                      <a:pt x="52" y="139"/>
                      <a:pt x="51" y="140"/>
                      <a:pt x="50" y="142"/>
                    </a:cubicBezTo>
                    <a:cubicBezTo>
                      <a:pt x="51" y="143"/>
                      <a:pt x="51" y="143"/>
                      <a:pt x="50" y="143"/>
                    </a:cubicBezTo>
                    <a:cubicBezTo>
                      <a:pt x="50" y="144"/>
                      <a:pt x="50" y="144"/>
                      <a:pt x="50" y="145"/>
                    </a:cubicBezTo>
                    <a:cubicBezTo>
                      <a:pt x="48" y="148"/>
                      <a:pt x="47" y="151"/>
                      <a:pt x="45" y="154"/>
                    </a:cubicBezTo>
                    <a:cubicBezTo>
                      <a:pt x="44" y="157"/>
                      <a:pt x="43" y="160"/>
                      <a:pt x="42" y="163"/>
                    </a:cubicBezTo>
                    <a:cubicBezTo>
                      <a:pt x="40" y="166"/>
                      <a:pt x="39" y="168"/>
                      <a:pt x="37" y="170"/>
                    </a:cubicBezTo>
                    <a:cubicBezTo>
                      <a:pt x="36" y="173"/>
                      <a:pt x="35" y="175"/>
                      <a:pt x="34" y="177"/>
                    </a:cubicBezTo>
                    <a:cubicBezTo>
                      <a:pt x="33" y="179"/>
                      <a:pt x="33" y="180"/>
                      <a:pt x="33" y="180"/>
                    </a:cubicBezTo>
                    <a:cubicBezTo>
                      <a:pt x="33" y="180"/>
                      <a:pt x="33" y="181"/>
                      <a:pt x="33" y="181"/>
                    </a:cubicBezTo>
                    <a:cubicBezTo>
                      <a:pt x="33" y="183"/>
                      <a:pt x="32" y="183"/>
                      <a:pt x="32" y="183"/>
                    </a:cubicBezTo>
                    <a:cubicBezTo>
                      <a:pt x="32" y="183"/>
                      <a:pt x="32" y="184"/>
                      <a:pt x="32" y="184"/>
                    </a:cubicBezTo>
                    <a:cubicBezTo>
                      <a:pt x="31" y="185"/>
                      <a:pt x="31" y="187"/>
                      <a:pt x="31" y="187"/>
                    </a:cubicBezTo>
                    <a:cubicBezTo>
                      <a:pt x="29" y="189"/>
                      <a:pt x="29" y="190"/>
                      <a:pt x="29" y="191"/>
                    </a:cubicBezTo>
                    <a:cubicBezTo>
                      <a:pt x="29" y="192"/>
                      <a:pt x="29" y="193"/>
                      <a:pt x="28" y="194"/>
                    </a:cubicBezTo>
                    <a:cubicBezTo>
                      <a:pt x="28" y="195"/>
                      <a:pt x="28" y="196"/>
                      <a:pt x="28" y="196"/>
                    </a:cubicBezTo>
                    <a:cubicBezTo>
                      <a:pt x="28" y="197"/>
                      <a:pt x="28" y="198"/>
                      <a:pt x="27" y="198"/>
                    </a:cubicBezTo>
                    <a:cubicBezTo>
                      <a:pt x="28" y="201"/>
                      <a:pt x="27" y="203"/>
                      <a:pt x="26" y="205"/>
                    </a:cubicBezTo>
                    <a:cubicBezTo>
                      <a:pt x="26" y="206"/>
                      <a:pt x="25" y="209"/>
                      <a:pt x="26" y="211"/>
                    </a:cubicBezTo>
                    <a:cubicBezTo>
                      <a:pt x="25" y="212"/>
                      <a:pt x="25" y="213"/>
                      <a:pt x="25" y="214"/>
                    </a:cubicBezTo>
                    <a:cubicBezTo>
                      <a:pt x="24" y="214"/>
                      <a:pt x="24" y="215"/>
                      <a:pt x="24" y="216"/>
                    </a:cubicBezTo>
                    <a:cubicBezTo>
                      <a:pt x="23" y="217"/>
                      <a:pt x="22" y="217"/>
                      <a:pt x="21" y="217"/>
                    </a:cubicBezTo>
                    <a:cubicBezTo>
                      <a:pt x="20" y="216"/>
                      <a:pt x="20" y="216"/>
                      <a:pt x="19" y="216"/>
                    </a:cubicBezTo>
                    <a:cubicBezTo>
                      <a:pt x="18" y="216"/>
                      <a:pt x="17" y="216"/>
                      <a:pt x="15" y="216"/>
                    </a:cubicBezTo>
                    <a:cubicBezTo>
                      <a:pt x="14" y="217"/>
                      <a:pt x="13" y="216"/>
                      <a:pt x="12" y="215"/>
                    </a:cubicBezTo>
                    <a:cubicBezTo>
                      <a:pt x="10" y="215"/>
                      <a:pt x="9" y="215"/>
                      <a:pt x="8" y="215"/>
                    </a:cubicBezTo>
                    <a:cubicBezTo>
                      <a:pt x="7" y="215"/>
                      <a:pt x="6" y="214"/>
                      <a:pt x="6" y="214"/>
                    </a:cubicBezTo>
                    <a:cubicBezTo>
                      <a:pt x="4" y="213"/>
                      <a:pt x="3" y="212"/>
                      <a:pt x="3" y="212"/>
                    </a:cubicBezTo>
                    <a:cubicBezTo>
                      <a:pt x="3" y="211"/>
                      <a:pt x="3" y="210"/>
                      <a:pt x="3" y="209"/>
                    </a:cubicBezTo>
                    <a:cubicBezTo>
                      <a:pt x="3" y="208"/>
                      <a:pt x="2" y="207"/>
                      <a:pt x="2" y="206"/>
                    </a:cubicBezTo>
                    <a:cubicBezTo>
                      <a:pt x="1" y="205"/>
                      <a:pt x="1" y="204"/>
                      <a:pt x="1" y="203"/>
                    </a:cubicBezTo>
                    <a:cubicBezTo>
                      <a:pt x="1" y="202"/>
                      <a:pt x="1" y="201"/>
                      <a:pt x="1" y="200"/>
                    </a:cubicBezTo>
                    <a:cubicBezTo>
                      <a:pt x="1" y="200"/>
                      <a:pt x="1" y="199"/>
                      <a:pt x="0" y="198"/>
                    </a:cubicBezTo>
                    <a:cubicBezTo>
                      <a:pt x="1" y="197"/>
                      <a:pt x="1" y="197"/>
                      <a:pt x="1" y="196"/>
                    </a:cubicBezTo>
                    <a:cubicBezTo>
                      <a:pt x="1" y="196"/>
                      <a:pt x="1" y="196"/>
                      <a:pt x="2" y="195"/>
                    </a:cubicBezTo>
                    <a:cubicBezTo>
                      <a:pt x="1" y="194"/>
                      <a:pt x="2" y="193"/>
                      <a:pt x="3" y="193"/>
                    </a:cubicBezTo>
                    <a:cubicBezTo>
                      <a:pt x="4" y="192"/>
                      <a:pt x="4" y="191"/>
                      <a:pt x="4" y="190"/>
                    </a:cubicBezTo>
                    <a:cubicBezTo>
                      <a:pt x="5" y="190"/>
                      <a:pt x="5" y="189"/>
                      <a:pt x="5" y="188"/>
                    </a:cubicBezTo>
                    <a:cubicBezTo>
                      <a:pt x="5" y="188"/>
                      <a:pt x="6" y="187"/>
                      <a:pt x="7" y="186"/>
                    </a:cubicBezTo>
                    <a:cubicBezTo>
                      <a:pt x="8" y="184"/>
                      <a:pt x="9" y="182"/>
                      <a:pt x="10" y="179"/>
                    </a:cubicBezTo>
                    <a:cubicBezTo>
                      <a:pt x="11" y="177"/>
                      <a:pt x="13" y="176"/>
                      <a:pt x="15" y="174"/>
                    </a:cubicBezTo>
                    <a:cubicBezTo>
                      <a:pt x="15" y="173"/>
                      <a:pt x="15" y="172"/>
                      <a:pt x="16" y="172"/>
                    </a:cubicBezTo>
                    <a:cubicBezTo>
                      <a:pt x="16" y="172"/>
                      <a:pt x="16" y="171"/>
                      <a:pt x="17" y="170"/>
                    </a:cubicBezTo>
                    <a:cubicBezTo>
                      <a:pt x="17" y="168"/>
                      <a:pt x="18" y="166"/>
                      <a:pt x="18" y="165"/>
                    </a:cubicBezTo>
                    <a:cubicBezTo>
                      <a:pt x="18" y="165"/>
                      <a:pt x="19" y="164"/>
                      <a:pt x="19" y="163"/>
                    </a:cubicBezTo>
                    <a:cubicBezTo>
                      <a:pt x="19" y="162"/>
                      <a:pt x="19" y="161"/>
                      <a:pt x="19" y="160"/>
                    </a:cubicBezTo>
                    <a:cubicBezTo>
                      <a:pt x="19" y="160"/>
                      <a:pt x="19" y="159"/>
                      <a:pt x="20" y="158"/>
                    </a:cubicBezTo>
                    <a:cubicBezTo>
                      <a:pt x="19" y="155"/>
                      <a:pt x="19" y="153"/>
                      <a:pt x="20" y="152"/>
                    </a:cubicBezTo>
                    <a:cubicBezTo>
                      <a:pt x="20" y="151"/>
                      <a:pt x="20" y="150"/>
                      <a:pt x="21" y="149"/>
                    </a:cubicBezTo>
                    <a:cubicBezTo>
                      <a:pt x="21" y="149"/>
                      <a:pt x="21" y="148"/>
                      <a:pt x="21" y="148"/>
                    </a:cubicBezTo>
                    <a:cubicBezTo>
                      <a:pt x="21" y="147"/>
                      <a:pt x="21" y="146"/>
                      <a:pt x="22" y="145"/>
                    </a:cubicBezTo>
                    <a:cubicBezTo>
                      <a:pt x="22" y="144"/>
                      <a:pt x="23" y="143"/>
                      <a:pt x="23" y="143"/>
                    </a:cubicBezTo>
                    <a:cubicBezTo>
                      <a:pt x="23" y="143"/>
                      <a:pt x="23" y="143"/>
                      <a:pt x="23" y="142"/>
                    </a:cubicBezTo>
                    <a:cubicBezTo>
                      <a:pt x="24" y="141"/>
                      <a:pt x="24" y="140"/>
                      <a:pt x="25" y="139"/>
                    </a:cubicBezTo>
                    <a:cubicBezTo>
                      <a:pt x="25" y="139"/>
                      <a:pt x="25" y="138"/>
                      <a:pt x="25" y="137"/>
                    </a:cubicBezTo>
                    <a:cubicBezTo>
                      <a:pt x="26" y="136"/>
                      <a:pt x="27" y="134"/>
                      <a:pt x="27" y="132"/>
                    </a:cubicBezTo>
                    <a:cubicBezTo>
                      <a:pt x="27" y="130"/>
                      <a:pt x="28" y="128"/>
                      <a:pt x="30" y="127"/>
                    </a:cubicBezTo>
                    <a:cubicBezTo>
                      <a:pt x="30" y="126"/>
                      <a:pt x="31" y="125"/>
                      <a:pt x="31" y="124"/>
                    </a:cubicBezTo>
                    <a:cubicBezTo>
                      <a:pt x="31" y="124"/>
                      <a:pt x="32" y="123"/>
                      <a:pt x="32" y="123"/>
                    </a:cubicBezTo>
                    <a:cubicBezTo>
                      <a:pt x="32" y="121"/>
                      <a:pt x="32" y="120"/>
                      <a:pt x="33" y="119"/>
                    </a:cubicBezTo>
                    <a:cubicBezTo>
                      <a:pt x="34" y="119"/>
                      <a:pt x="34" y="117"/>
                      <a:pt x="35" y="116"/>
                    </a:cubicBezTo>
                    <a:cubicBezTo>
                      <a:pt x="36" y="114"/>
                      <a:pt x="37" y="112"/>
                      <a:pt x="37" y="111"/>
                    </a:cubicBezTo>
                    <a:cubicBezTo>
                      <a:pt x="37" y="109"/>
                      <a:pt x="38" y="108"/>
                      <a:pt x="39" y="108"/>
                    </a:cubicBezTo>
                    <a:cubicBezTo>
                      <a:pt x="40" y="106"/>
                      <a:pt x="40" y="105"/>
                      <a:pt x="41" y="105"/>
                    </a:cubicBezTo>
                    <a:cubicBezTo>
                      <a:pt x="41" y="104"/>
                      <a:pt x="41" y="103"/>
                      <a:pt x="42" y="102"/>
                    </a:cubicBezTo>
                    <a:cubicBezTo>
                      <a:pt x="41" y="100"/>
                      <a:pt x="41" y="98"/>
                      <a:pt x="42" y="96"/>
                    </a:cubicBezTo>
                    <a:cubicBezTo>
                      <a:pt x="42" y="94"/>
                      <a:pt x="43" y="92"/>
                      <a:pt x="42" y="90"/>
                    </a:cubicBezTo>
                    <a:cubicBezTo>
                      <a:pt x="43" y="88"/>
                      <a:pt x="43" y="87"/>
                      <a:pt x="43" y="87"/>
                    </a:cubicBezTo>
                    <a:cubicBezTo>
                      <a:pt x="43" y="87"/>
                      <a:pt x="43" y="87"/>
                      <a:pt x="43" y="86"/>
                    </a:cubicBezTo>
                    <a:cubicBezTo>
                      <a:pt x="44" y="85"/>
                      <a:pt x="45" y="84"/>
                      <a:pt x="45" y="83"/>
                    </a:cubicBezTo>
                    <a:cubicBezTo>
                      <a:pt x="45" y="82"/>
                      <a:pt x="45" y="81"/>
                      <a:pt x="46" y="80"/>
                    </a:cubicBezTo>
                    <a:cubicBezTo>
                      <a:pt x="47" y="79"/>
                      <a:pt x="47" y="78"/>
                      <a:pt x="47" y="78"/>
                    </a:cubicBezTo>
                    <a:cubicBezTo>
                      <a:pt x="47" y="77"/>
                      <a:pt x="48" y="77"/>
                      <a:pt x="49" y="77"/>
                    </a:cubicBezTo>
                    <a:cubicBezTo>
                      <a:pt x="49" y="76"/>
                      <a:pt x="50" y="74"/>
                      <a:pt x="50" y="73"/>
                    </a:cubicBezTo>
                    <a:cubicBezTo>
                      <a:pt x="51" y="72"/>
                      <a:pt x="52" y="71"/>
                      <a:pt x="52" y="69"/>
                    </a:cubicBezTo>
                    <a:cubicBezTo>
                      <a:pt x="53" y="68"/>
                      <a:pt x="54" y="66"/>
                      <a:pt x="54" y="65"/>
                    </a:cubicBezTo>
                    <a:cubicBezTo>
                      <a:pt x="55" y="64"/>
                      <a:pt x="55" y="63"/>
                      <a:pt x="56" y="62"/>
                    </a:cubicBezTo>
                    <a:cubicBezTo>
                      <a:pt x="57" y="61"/>
                      <a:pt x="58" y="60"/>
                      <a:pt x="58" y="59"/>
                    </a:cubicBezTo>
                    <a:cubicBezTo>
                      <a:pt x="59" y="57"/>
                      <a:pt x="59" y="56"/>
                      <a:pt x="60" y="55"/>
                    </a:cubicBezTo>
                    <a:cubicBezTo>
                      <a:pt x="61" y="54"/>
                      <a:pt x="62" y="52"/>
                      <a:pt x="63" y="51"/>
                    </a:cubicBezTo>
                    <a:cubicBezTo>
                      <a:pt x="64" y="49"/>
                      <a:pt x="65" y="48"/>
                      <a:pt x="65" y="46"/>
                    </a:cubicBezTo>
                    <a:cubicBezTo>
                      <a:pt x="66" y="45"/>
                      <a:pt x="67" y="44"/>
                      <a:pt x="67" y="42"/>
                    </a:cubicBezTo>
                    <a:cubicBezTo>
                      <a:pt x="67" y="41"/>
                      <a:pt x="67" y="39"/>
                      <a:pt x="68" y="38"/>
                    </a:cubicBezTo>
                    <a:cubicBezTo>
                      <a:pt x="69" y="37"/>
                      <a:pt x="70" y="36"/>
                      <a:pt x="70" y="35"/>
                    </a:cubicBezTo>
                    <a:cubicBezTo>
                      <a:pt x="71" y="32"/>
                      <a:pt x="72" y="31"/>
                      <a:pt x="72" y="31"/>
                    </a:cubicBezTo>
                    <a:cubicBezTo>
                      <a:pt x="73" y="30"/>
                      <a:pt x="73" y="28"/>
                      <a:pt x="74" y="27"/>
                    </a:cubicBezTo>
                    <a:cubicBezTo>
                      <a:pt x="74" y="26"/>
                      <a:pt x="74" y="25"/>
                      <a:pt x="74" y="24"/>
                    </a:cubicBezTo>
                    <a:cubicBezTo>
                      <a:pt x="75" y="23"/>
                      <a:pt x="76" y="22"/>
                      <a:pt x="76" y="21"/>
                    </a:cubicBezTo>
                    <a:cubicBezTo>
                      <a:pt x="76" y="20"/>
                      <a:pt x="77" y="19"/>
                      <a:pt x="77" y="18"/>
                    </a:cubicBezTo>
                    <a:cubicBezTo>
                      <a:pt x="77" y="16"/>
                      <a:pt x="78" y="15"/>
                      <a:pt x="80" y="13"/>
                    </a:cubicBezTo>
                    <a:cubicBezTo>
                      <a:pt x="80" y="12"/>
                      <a:pt x="81" y="11"/>
                      <a:pt x="82" y="10"/>
                    </a:cubicBezTo>
                    <a:cubicBezTo>
                      <a:pt x="83" y="8"/>
                      <a:pt x="84" y="7"/>
                      <a:pt x="85" y="6"/>
                    </a:cubicBezTo>
                    <a:cubicBezTo>
                      <a:pt x="85" y="6"/>
                      <a:pt x="86" y="5"/>
                      <a:pt x="86" y="5"/>
                    </a:cubicBezTo>
                    <a:cubicBezTo>
                      <a:pt x="88" y="4"/>
                      <a:pt x="89" y="3"/>
                      <a:pt x="90" y="2"/>
                    </a:cubicBezTo>
                    <a:cubicBezTo>
                      <a:pt x="90" y="1"/>
                      <a:pt x="92" y="0"/>
                      <a:pt x="94" y="0"/>
                    </a:cubicBezTo>
                    <a:cubicBezTo>
                      <a:pt x="95" y="0"/>
                      <a:pt x="96" y="0"/>
                      <a:pt x="98" y="0"/>
                    </a:cubicBezTo>
                    <a:cubicBezTo>
                      <a:pt x="99" y="0"/>
                      <a:pt x="100" y="0"/>
                      <a:pt x="101" y="0"/>
                    </a:cubicBezTo>
                    <a:cubicBezTo>
                      <a:pt x="103" y="3"/>
                      <a:pt x="104" y="5"/>
                      <a:pt x="105" y="6"/>
                    </a:cubicBezTo>
                    <a:cubicBezTo>
                      <a:pt x="106" y="7"/>
                      <a:pt x="107" y="8"/>
                      <a:pt x="107" y="9"/>
                    </a:cubicBezTo>
                    <a:cubicBezTo>
                      <a:pt x="107" y="11"/>
                      <a:pt x="107" y="12"/>
                      <a:pt x="107" y="13"/>
                    </a:cubicBezTo>
                    <a:cubicBezTo>
                      <a:pt x="106" y="14"/>
                      <a:pt x="106" y="16"/>
                      <a:pt x="106" y="17"/>
                    </a:cubicBezTo>
                    <a:cubicBezTo>
                      <a:pt x="104" y="19"/>
                      <a:pt x="103" y="21"/>
                      <a:pt x="103" y="23"/>
                    </a:cubicBezTo>
                    <a:cubicBezTo>
                      <a:pt x="102" y="25"/>
                      <a:pt x="101" y="26"/>
                      <a:pt x="100" y="28"/>
                    </a:cubicBezTo>
                    <a:cubicBezTo>
                      <a:pt x="100" y="31"/>
                      <a:pt x="99" y="34"/>
                      <a:pt x="98" y="35"/>
                    </a:cubicBezTo>
                    <a:cubicBezTo>
                      <a:pt x="97" y="36"/>
                      <a:pt x="96" y="37"/>
                      <a:pt x="96" y="38"/>
                    </a:cubicBezTo>
                    <a:cubicBezTo>
                      <a:pt x="95" y="40"/>
                      <a:pt x="94" y="41"/>
                      <a:pt x="94" y="42"/>
                    </a:cubicBezTo>
                    <a:cubicBezTo>
                      <a:pt x="93" y="43"/>
                      <a:pt x="91" y="44"/>
                      <a:pt x="91" y="46"/>
                    </a:cubicBezTo>
                    <a:cubicBezTo>
                      <a:pt x="90" y="47"/>
                      <a:pt x="89" y="49"/>
                      <a:pt x="88" y="50"/>
                    </a:cubicBezTo>
                    <a:cubicBezTo>
                      <a:pt x="87" y="51"/>
                      <a:pt x="87" y="53"/>
                      <a:pt x="86" y="53"/>
                    </a:cubicBezTo>
                    <a:cubicBezTo>
                      <a:pt x="86" y="54"/>
                      <a:pt x="86" y="55"/>
                      <a:pt x="85" y="56"/>
                    </a:cubicBezTo>
                    <a:cubicBezTo>
                      <a:pt x="85" y="57"/>
                      <a:pt x="85" y="57"/>
                      <a:pt x="84" y="58"/>
                    </a:cubicBezTo>
                    <a:cubicBezTo>
                      <a:pt x="84" y="59"/>
                      <a:pt x="84" y="59"/>
                      <a:pt x="84" y="60"/>
                    </a:cubicBezTo>
                    <a:cubicBezTo>
                      <a:pt x="83" y="62"/>
                      <a:pt x="83" y="63"/>
                      <a:pt x="82" y="64"/>
                    </a:cubicBezTo>
                    <a:cubicBezTo>
                      <a:pt x="81" y="65"/>
                      <a:pt x="81" y="66"/>
                      <a:pt x="80" y="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2040000" algn="bl" rotWithShape="0">
                  <a:schemeClr val="dk1"/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1" name="Google Shape;341;p30"/>
              <p:cNvSpPr/>
              <p:nvPr/>
            </p:nvSpPr>
            <p:spPr>
              <a:xfrm>
                <a:off x="1096019" y="4866129"/>
                <a:ext cx="306388" cy="519113"/>
              </a:xfrm>
              <a:custGeom>
                <a:avLst/>
                <a:gdLst/>
                <a:ahLst/>
                <a:cxnLst/>
                <a:rect l="l" t="t" r="r" b="b"/>
                <a:pathLst>
                  <a:path w="118" h="200" extrusionOk="0">
                    <a:moveTo>
                      <a:pt x="76" y="86"/>
                    </a:moveTo>
                    <a:cubicBezTo>
                      <a:pt x="78" y="87"/>
                      <a:pt x="80" y="87"/>
                      <a:pt x="82" y="88"/>
                    </a:cubicBezTo>
                    <a:cubicBezTo>
                      <a:pt x="84" y="88"/>
                      <a:pt x="86" y="89"/>
                      <a:pt x="87" y="91"/>
                    </a:cubicBezTo>
                    <a:cubicBezTo>
                      <a:pt x="89" y="92"/>
                      <a:pt x="91" y="93"/>
                      <a:pt x="92" y="94"/>
                    </a:cubicBezTo>
                    <a:cubicBezTo>
                      <a:pt x="93" y="95"/>
                      <a:pt x="94" y="96"/>
                      <a:pt x="95" y="98"/>
                    </a:cubicBezTo>
                    <a:cubicBezTo>
                      <a:pt x="96" y="100"/>
                      <a:pt x="97" y="101"/>
                      <a:pt x="98" y="102"/>
                    </a:cubicBezTo>
                    <a:cubicBezTo>
                      <a:pt x="98" y="104"/>
                      <a:pt x="99" y="105"/>
                      <a:pt x="98" y="106"/>
                    </a:cubicBezTo>
                    <a:cubicBezTo>
                      <a:pt x="99" y="109"/>
                      <a:pt x="99" y="111"/>
                      <a:pt x="100" y="114"/>
                    </a:cubicBezTo>
                    <a:cubicBezTo>
                      <a:pt x="100" y="116"/>
                      <a:pt x="101" y="118"/>
                      <a:pt x="102" y="120"/>
                    </a:cubicBezTo>
                    <a:cubicBezTo>
                      <a:pt x="102" y="122"/>
                      <a:pt x="103" y="124"/>
                      <a:pt x="103" y="125"/>
                    </a:cubicBezTo>
                    <a:cubicBezTo>
                      <a:pt x="104" y="127"/>
                      <a:pt x="105" y="129"/>
                      <a:pt x="105" y="131"/>
                    </a:cubicBezTo>
                    <a:cubicBezTo>
                      <a:pt x="105" y="132"/>
                      <a:pt x="105" y="133"/>
                      <a:pt x="105" y="134"/>
                    </a:cubicBezTo>
                    <a:cubicBezTo>
                      <a:pt x="105" y="135"/>
                      <a:pt x="105" y="136"/>
                      <a:pt x="105" y="137"/>
                    </a:cubicBezTo>
                    <a:cubicBezTo>
                      <a:pt x="105" y="139"/>
                      <a:pt x="106" y="141"/>
                      <a:pt x="106" y="142"/>
                    </a:cubicBezTo>
                    <a:cubicBezTo>
                      <a:pt x="106" y="144"/>
                      <a:pt x="107" y="145"/>
                      <a:pt x="107" y="147"/>
                    </a:cubicBezTo>
                    <a:cubicBezTo>
                      <a:pt x="107" y="148"/>
                      <a:pt x="107" y="148"/>
                      <a:pt x="107" y="149"/>
                    </a:cubicBezTo>
                    <a:cubicBezTo>
                      <a:pt x="107" y="149"/>
                      <a:pt x="107" y="150"/>
                      <a:pt x="107" y="151"/>
                    </a:cubicBezTo>
                    <a:cubicBezTo>
                      <a:pt x="107" y="153"/>
                      <a:pt x="107" y="156"/>
                      <a:pt x="107" y="159"/>
                    </a:cubicBezTo>
                    <a:cubicBezTo>
                      <a:pt x="108" y="162"/>
                      <a:pt x="108" y="165"/>
                      <a:pt x="107" y="167"/>
                    </a:cubicBezTo>
                    <a:cubicBezTo>
                      <a:pt x="107" y="168"/>
                      <a:pt x="107" y="168"/>
                      <a:pt x="107" y="169"/>
                    </a:cubicBezTo>
                    <a:cubicBezTo>
                      <a:pt x="107" y="170"/>
                      <a:pt x="107" y="171"/>
                      <a:pt x="107" y="171"/>
                    </a:cubicBezTo>
                    <a:cubicBezTo>
                      <a:pt x="107" y="171"/>
                      <a:pt x="107" y="172"/>
                      <a:pt x="107" y="173"/>
                    </a:cubicBezTo>
                    <a:cubicBezTo>
                      <a:pt x="107" y="174"/>
                      <a:pt x="106" y="174"/>
                      <a:pt x="106" y="175"/>
                    </a:cubicBezTo>
                    <a:cubicBezTo>
                      <a:pt x="105" y="178"/>
                      <a:pt x="104" y="180"/>
                      <a:pt x="103" y="182"/>
                    </a:cubicBezTo>
                    <a:cubicBezTo>
                      <a:pt x="102" y="183"/>
                      <a:pt x="101" y="185"/>
                      <a:pt x="100" y="187"/>
                    </a:cubicBezTo>
                    <a:cubicBezTo>
                      <a:pt x="100" y="187"/>
                      <a:pt x="99" y="187"/>
                      <a:pt x="99" y="188"/>
                    </a:cubicBezTo>
                    <a:cubicBezTo>
                      <a:pt x="98" y="188"/>
                      <a:pt x="98" y="189"/>
                      <a:pt x="98" y="189"/>
                    </a:cubicBezTo>
                    <a:cubicBezTo>
                      <a:pt x="95" y="190"/>
                      <a:pt x="93" y="192"/>
                      <a:pt x="91" y="194"/>
                    </a:cubicBezTo>
                    <a:cubicBezTo>
                      <a:pt x="89" y="195"/>
                      <a:pt x="87" y="196"/>
                      <a:pt x="84" y="196"/>
                    </a:cubicBezTo>
                    <a:cubicBezTo>
                      <a:pt x="83" y="196"/>
                      <a:pt x="82" y="196"/>
                      <a:pt x="82" y="197"/>
                    </a:cubicBezTo>
                    <a:cubicBezTo>
                      <a:pt x="81" y="197"/>
                      <a:pt x="81" y="197"/>
                      <a:pt x="80" y="197"/>
                    </a:cubicBezTo>
                    <a:cubicBezTo>
                      <a:pt x="79" y="197"/>
                      <a:pt x="78" y="197"/>
                      <a:pt x="76" y="197"/>
                    </a:cubicBezTo>
                    <a:cubicBezTo>
                      <a:pt x="75" y="197"/>
                      <a:pt x="74" y="198"/>
                      <a:pt x="73" y="198"/>
                    </a:cubicBezTo>
                    <a:cubicBezTo>
                      <a:pt x="71" y="198"/>
                      <a:pt x="69" y="199"/>
                      <a:pt x="67" y="199"/>
                    </a:cubicBezTo>
                    <a:cubicBezTo>
                      <a:pt x="66" y="199"/>
                      <a:pt x="64" y="199"/>
                      <a:pt x="61" y="199"/>
                    </a:cubicBezTo>
                    <a:cubicBezTo>
                      <a:pt x="61" y="199"/>
                      <a:pt x="60" y="199"/>
                      <a:pt x="59" y="199"/>
                    </a:cubicBezTo>
                    <a:cubicBezTo>
                      <a:pt x="58" y="200"/>
                      <a:pt x="58" y="200"/>
                      <a:pt x="57" y="199"/>
                    </a:cubicBezTo>
                    <a:cubicBezTo>
                      <a:pt x="54" y="199"/>
                      <a:pt x="52" y="200"/>
                      <a:pt x="50" y="200"/>
                    </a:cubicBezTo>
                    <a:cubicBezTo>
                      <a:pt x="48" y="200"/>
                      <a:pt x="46" y="200"/>
                      <a:pt x="44" y="199"/>
                    </a:cubicBezTo>
                    <a:cubicBezTo>
                      <a:pt x="42" y="199"/>
                      <a:pt x="41" y="198"/>
                      <a:pt x="40" y="198"/>
                    </a:cubicBezTo>
                    <a:cubicBezTo>
                      <a:pt x="39" y="198"/>
                      <a:pt x="38" y="198"/>
                      <a:pt x="37" y="198"/>
                    </a:cubicBezTo>
                    <a:cubicBezTo>
                      <a:pt x="36" y="198"/>
                      <a:pt x="36" y="197"/>
                      <a:pt x="35" y="197"/>
                    </a:cubicBezTo>
                    <a:cubicBezTo>
                      <a:pt x="34" y="196"/>
                      <a:pt x="33" y="196"/>
                      <a:pt x="32" y="196"/>
                    </a:cubicBezTo>
                    <a:cubicBezTo>
                      <a:pt x="31" y="195"/>
                      <a:pt x="29" y="195"/>
                      <a:pt x="28" y="194"/>
                    </a:cubicBezTo>
                    <a:cubicBezTo>
                      <a:pt x="26" y="194"/>
                      <a:pt x="25" y="193"/>
                      <a:pt x="24" y="192"/>
                    </a:cubicBezTo>
                    <a:cubicBezTo>
                      <a:pt x="22" y="189"/>
                      <a:pt x="20" y="187"/>
                      <a:pt x="19" y="186"/>
                    </a:cubicBezTo>
                    <a:cubicBezTo>
                      <a:pt x="18" y="185"/>
                      <a:pt x="17" y="183"/>
                      <a:pt x="16" y="181"/>
                    </a:cubicBezTo>
                    <a:cubicBezTo>
                      <a:pt x="15" y="178"/>
                      <a:pt x="13" y="176"/>
                      <a:pt x="12" y="175"/>
                    </a:cubicBezTo>
                    <a:cubicBezTo>
                      <a:pt x="11" y="174"/>
                      <a:pt x="10" y="173"/>
                      <a:pt x="9" y="171"/>
                    </a:cubicBezTo>
                    <a:cubicBezTo>
                      <a:pt x="7" y="170"/>
                      <a:pt x="6" y="169"/>
                      <a:pt x="5" y="167"/>
                    </a:cubicBezTo>
                    <a:cubicBezTo>
                      <a:pt x="4" y="167"/>
                      <a:pt x="3" y="166"/>
                      <a:pt x="3" y="165"/>
                    </a:cubicBezTo>
                    <a:cubicBezTo>
                      <a:pt x="3" y="164"/>
                      <a:pt x="2" y="163"/>
                      <a:pt x="2" y="163"/>
                    </a:cubicBezTo>
                    <a:cubicBezTo>
                      <a:pt x="2" y="161"/>
                      <a:pt x="2" y="160"/>
                      <a:pt x="1" y="160"/>
                    </a:cubicBezTo>
                    <a:cubicBezTo>
                      <a:pt x="1" y="159"/>
                      <a:pt x="1" y="158"/>
                      <a:pt x="1" y="156"/>
                    </a:cubicBezTo>
                    <a:cubicBezTo>
                      <a:pt x="1" y="155"/>
                      <a:pt x="1" y="154"/>
                      <a:pt x="1" y="153"/>
                    </a:cubicBezTo>
                    <a:cubicBezTo>
                      <a:pt x="1" y="152"/>
                      <a:pt x="0" y="151"/>
                      <a:pt x="1" y="150"/>
                    </a:cubicBezTo>
                    <a:cubicBezTo>
                      <a:pt x="2" y="149"/>
                      <a:pt x="2" y="148"/>
                      <a:pt x="2" y="147"/>
                    </a:cubicBezTo>
                    <a:cubicBezTo>
                      <a:pt x="2" y="147"/>
                      <a:pt x="2" y="146"/>
                      <a:pt x="3" y="146"/>
                    </a:cubicBezTo>
                    <a:cubicBezTo>
                      <a:pt x="3" y="145"/>
                      <a:pt x="3" y="144"/>
                      <a:pt x="4" y="143"/>
                    </a:cubicBezTo>
                    <a:cubicBezTo>
                      <a:pt x="4" y="143"/>
                      <a:pt x="5" y="142"/>
                      <a:pt x="5" y="141"/>
                    </a:cubicBezTo>
                    <a:cubicBezTo>
                      <a:pt x="7" y="139"/>
                      <a:pt x="7" y="138"/>
                      <a:pt x="7" y="137"/>
                    </a:cubicBezTo>
                    <a:cubicBezTo>
                      <a:pt x="10" y="136"/>
                      <a:pt x="12" y="135"/>
                      <a:pt x="14" y="134"/>
                    </a:cubicBezTo>
                    <a:cubicBezTo>
                      <a:pt x="16" y="134"/>
                      <a:pt x="17" y="133"/>
                      <a:pt x="19" y="132"/>
                    </a:cubicBezTo>
                    <a:cubicBezTo>
                      <a:pt x="20" y="133"/>
                      <a:pt x="20" y="133"/>
                      <a:pt x="21" y="133"/>
                    </a:cubicBezTo>
                    <a:cubicBezTo>
                      <a:pt x="21" y="133"/>
                      <a:pt x="22" y="133"/>
                      <a:pt x="23" y="133"/>
                    </a:cubicBezTo>
                    <a:cubicBezTo>
                      <a:pt x="24" y="133"/>
                      <a:pt x="25" y="133"/>
                      <a:pt x="27" y="133"/>
                    </a:cubicBezTo>
                    <a:cubicBezTo>
                      <a:pt x="28" y="133"/>
                      <a:pt x="30" y="133"/>
                      <a:pt x="31" y="134"/>
                    </a:cubicBezTo>
                    <a:cubicBezTo>
                      <a:pt x="34" y="134"/>
                      <a:pt x="35" y="135"/>
                      <a:pt x="35" y="137"/>
                    </a:cubicBezTo>
                    <a:cubicBezTo>
                      <a:pt x="37" y="139"/>
                      <a:pt x="38" y="140"/>
                      <a:pt x="39" y="142"/>
                    </a:cubicBezTo>
                    <a:cubicBezTo>
                      <a:pt x="40" y="143"/>
                      <a:pt x="40" y="143"/>
                      <a:pt x="40" y="143"/>
                    </a:cubicBezTo>
                    <a:cubicBezTo>
                      <a:pt x="41" y="144"/>
                      <a:pt x="41" y="144"/>
                      <a:pt x="42" y="145"/>
                    </a:cubicBezTo>
                    <a:cubicBezTo>
                      <a:pt x="41" y="146"/>
                      <a:pt x="41" y="148"/>
                      <a:pt x="41" y="149"/>
                    </a:cubicBezTo>
                    <a:cubicBezTo>
                      <a:pt x="40" y="150"/>
                      <a:pt x="40" y="152"/>
                      <a:pt x="39" y="153"/>
                    </a:cubicBezTo>
                    <a:cubicBezTo>
                      <a:pt x="39" y="153"/>
                      <a:pt x="39" y="154"/>
                      <a:pt x="38" y="154"/>
                    </a:cubicBezTo>
                    <a:cubicBezTo>
                      <a:pt x="38" y="155"/>
                      <a:pt x="37" y="155"/>
                      <a:pt x="37" y="156"/>
                    </a:cubicBezTo>
                    <a:cubicBezTo>
                      <a:pt x="37" y="156"/>
                      <a:pt x="36" y="157"/>
                      <a:pt x="36" y="158"/>
                    </a:cubicBezTo>
                    <a:cubicBezTo>
                      <a:pt x="35" y="159"/>
                      <a:pt x="35" y="159"/>
                      <a:pt x="35" y="160"/>
                    </a:cubicBezTo>
                    <a:cubicBezTo>
                      <a:pt x="35" y="161"/>
                      <a:pt x="36" y="162"/>
                      <a:pt x="36" y="163"/>
                    </a:cubicBezTo>
                    <a:cubicBezTo>
                      <a:pt x="36" y="164"/>
                      <a:pt x="36" y="166"/>
                      <a:pt x="36" y="167"/>
                    </a:cubicBezTo>
                    <a:cubicBezTo>
                      <a:pt x="38" y="168"/>
                      <a:pt x="39" y="169"/>
                      <a:pt x="41" y="170"/>
                    </a:cubicBezTo>
                    <a:cubicBezTo>
                      <a:pt x="43" y="171"/>
                      <a:pt x="44" y="172"/>
                      <a:pt x="46" y="173"/>
                    </a:cubicBezTo>
                    <a:cubicBezTo>
                      <a:pt x="47" y="174"/>
                      <a:pt x="49" y="174"/>
                      <a:pt x="50" y="174"/>
                    </a:cubicBezTo>
                    <a:cubicBezTo>
                      <a:pt x="52" y="174"/>
                      <a:pt x="53" y="173"/>
                      <a:pt x="54" y="172"/>
                    </a:cubicBezTo>
                    <a:cubicBezTo>
                      <a:pt x="57" y="172"/>
                      <a:pt x="58" y="171"/>
                      <a:pt x="60" y="170"/>
                    </a:cubicBezTo>
                    <a:cubicBezTo>
                      <a:pt x="61" y="169"/>
                      <a:pt x="63" y="167"/>
                      <a:pt x="65" y="167"/>
                    </a:cubicBezTo>
                    <a:cubicBezTo>
                      <a:pt x="66" y="166"/>
                      <a:pt x="66" y="165"/>
                      <a:pt x="67" y="164"/>
                    </a:cubicBezTo>
                    <a:cubicBezTo>
                      <a:pt x="68" y="164"/>
                      <a:pt x="69" y="163"/>
                      <a:pt x="70" y="162"/>
                    </a:cubicBezTo>
                    <a:cubicBezTo>
                      <a:pt x="72" y="161"/>
                      <a:pt x="73" y="159"/>
                      <a:pt x="73" y="156"/>
                    </a:cubicBezTo>
                    <a:cubicBezTo>
                      <a:pt x="73" y="154"/>
                      <a:pt x="74" y="152"/>
                      <a:pt x="74" y="150"/>
                    </a:cubicBezTo>
                    <a:cubicBezTo>
                      <a:pt x="74" y="149"/>
                      <a:pt x="74" y="148"/>
                      <a:pt x="74" y="147"/>
                    </a:cubicBezTo>
                    <a:cubicBezTo>
                      <a:pt x="74" y="145"/>
                      <a:pt x="74" y="144"/>
                      <a:pt x="74" y="143"/>
                    </a:cubicBezTo>
                    <a:cubicBezTo>
                      <a:pt x="75" y="142"/>
                      <a:pt x="75" y="142"/>
                      <a:pt x="75" y="141"/>
                    </a:cubicBezTo>
                    <a:cubicBezTo>
                      <a:pt x="75" y="140"/>
                      <a:pt x="76" y="140"/>
                      <a:pt x="76" y="139"/>
                    </a:cubicBezTo>
                    <a:cubicBezTo>
                      <a:pt x="76" y="138"/>
                      <a:pt x="76" y="137"/>
                      <a:pt x="76" y="135"/>
                    </a:cubicBezTo>
                    <a:cubicBezTo>
                      <a:pt x="77" y="134"/>
                      <a:pt x="77" y="133"/>
                      <a:pt x="77" y="131"/>
                    </a:cubicBezTo>
                    <a:cubicBezTo>
                      <a:pt x="77" y="129"/>
                      <a:pt x="77" y="128"/>
                      <a:pt x="77" y="127"/>
                    </a:cubicBezTo>
                    <a:cubicBezTo>
                      <a:pt x="78" y="127"/>
                      <a:pt x="78" y="126"/>
                      <a:pt x="77" y="126"/>
                    </a:cubicBezTo>
                    <a:cubicBezTo>
                      <a:pt x="77" y="124"/>
                      <a:pt x="77" y="123"/>
                      <a:pt x="76" y="121"/>
                    </a:cubicBezTo>
                    <a:cubicBezTo>
                      <a:pt x="76" y="120"/>
                      <a:pt x="76" y="118"/>
                      <a:pt x="76" y="117"/>
                    </a:cubicBezTo>
                    <a:cubicBezTo>
                      <a:pt x="75" y="116"/>
                      <a:pt x="74" y="115"/>
                      <a:pt x="74" y="114"/>
                    </a:cubicBezTo>
                    <a:cubicBezTo>
                      <a:pt x="73" y="112"/>
                      <a:pt x="73" y="111"/>
                      <a:pt x="72" y="110"/>
                    </a:cubicBezTo>
                    <a:cubicBezTo>
                      <a:pt x="72" y="109"/>
                      <a:pt x="71" y="109"/>
                      <a:pt x="71" y="108"/>
                    </a:cubicBezTo>
                    <a:cubicBezTo>
                      <a:pt x="70" y="108"/>
                      <a:pt x="70" y="108"/>
                      <a:pt x="70" y="107"/>
                    </a:cubicBezTo>
                    <a:cubicBezTo>
                      <a:pt x="69" y="107"/>
                      <a:pt x="69" y="107"/>
                      <a:pt x="68" y="107"/>
                    </a:cubicBezTo>
                    <a:cubicBezTo>
                      <a:pt x="68" y="107"/>
                      <a:pt x="67" y="107"/>
                      <a:pt x="67" y="106"/>
                    </a:cubicBezTo>
                    <a:cubicBezTo>
                      <a:pt x="66" y="107"/>
                      <a:pt x="65" y="106"/>
                      <a:pt x="64" y="106"/>
                    </a:cubicBezTo>
                    <a:cubicBezTo>
                      <a:pt x="63" y="106"/>
                      <a:pt x="62" y="106"/>
                      <a:pt x="61" y="105"/>
                    </a:cubicBezTo>
                    <a:cubicBezTo>
                      <a:pt x="60" y="106"/>
                      <a:pt x="59" y="106"/>
                      <a:pt x="58" y="106"/>
                    </a:cubicBezTo>
                    <a:cubicBezTo>
                      <a:pt x="57" y="107"/>
                      <a:pt x="56" y="107"/>
                      <a:pt x="55" y="108"/>
                    </a:cubicBezTo>
                    <a:cubicBezTo>
                      <a:pt x="54" y="108"/>
                      <a:pt x="54" y="109"/>
                      <a:pt x="53" y="109"/>
                    </a:cubicBezTo>
                    <a:cubicBezTo>
                      <a:pt x="52" y="109"/>
                      <a:pt x="51" y="110"/>
                      <a:pt x="51" y="111"/>
                    </a:cubicBezTo>
                    <a:cubicBezTo>
                      <a:pt x="48" y="113"/>
                      <a:pt x="45" y="115"/>
                      <a:pt x="41" y="116"/>
                    </a:cubicBezTo>
                    <a:cubicBezTo>
                      <a:pt x="38" y="117"/>
                      <a:pt x="37" y="117"/>
                      <a:pt x="37" y="117"/>
                    </a:cubicBezTo>
                    <a:cubicBezTo>
                      <a:pt x="35" y="117"/>
                      <a:pt x="33" y="117"/>
                      <a:pt x="32" y="116"/>
                    </a:cubicBezTo>
                    <a:cubicBezTo>
                      <a:pt x="31" y="116"/>
                      <a:pt x="30" y="116"/>
                      <a:pt x="29" y="116"/>
                    </a:cubicBezTo>
                    <a:cubicBezTo>
                      <a:pt x="27" y="115"/>
                      <a:pt x="26" y="115"/>
                      <a:pt x="26" y="115"/>
                    </a:cubicBezTo>
                    <a:cubicBezTo>
                      <a:pt x="25" y="114"/>
                      <a:pt x="24" y="114"/>
                      <a:pt x="24" y="114"/>
                    </a:cubicBezTo>
                    <a:cubicBezTo>
                      <a:pt x="24" y="112"/>
                      <a:pt x="23" y="111"/>
                      <a:pt x="23" y="111"/>
                    </a:cubicBezTo>
                    <a:cubicBezTo>
                      <a:pt x="23" y="110"/>
                      <a:pt x="23" y="110"/>
                      <a:pt x="23" y="109"/>
                    </a:cubicBezTo>
                    <a:cubicBezTo>
                      <a:pt x="22" y="109"/>
                      <a:pt x="22" y="107"/>
                      <a:pt x="22" y="104"/>
                    </a:cubicBezTo>
                    <a:cubicBezTo>
                      <a:pt x="22" y="104"/>
                      <a:pt x="23" y="103"/>
                      <a:pt x="22" y="103"/>
                    </a:cubicBezTo>
                    <a:cubicBezTo>
                      <a:pt x="22" y="102"/>
                      <a:pt x="23" y="101"/>
                      <a:pt x="23" y="101"/>
                    </a:cubicBezTo>
                    <a:cubicBezTo>
                      <a:pt x="23" y="99"/>
                      <a:pt x="23" y="98"/>
                      <a:pt x="23" y="98"/>
                    </a:cubicBezTo>
                    <a:cubicBezTo>
                      <a:pt x="23" y="98"/>
                      <a:pt x="23" y="98"/>
                      <a:pt x="23" y="97"/>
                    </a:cubicBezTo>
                    <a:cubicBezTo>
                      <a:pt x="24" y="96"/>
                      <a:pt x="25" y="95"/>
                      <a:pt x="26" y="94"/>
                    </a:cubicBezTo>
                    <a:cubicBezTo>
                      <a:pt x="27" y="93"/>
                      <a:pt x="28" y="92"/>
                      <a:pt x="29" y="91"/>
                    </a:cubicBezTo>
                    <a:cubicBezTo>
                      <a:pt x="29" y="91"/>
                      <a:pt x="30" y="90"/>
                      <a:pt x="31" y="90"/>
                    </a:cubicBezTo>
                    <a:cubicBezTo>
                      <a:pt x="31" y="90"/>
                      <a:pt x="32" y="90"/>
                      <a:pt x="32" y="89"/>
                    </a:cubicBezTo>
                    <a:cubicBezTo>
                      <a:pt x="35" y="89"/>
                      <a:pt x="37" y="88"/>
                      <a:pt x="39" y="87"/>
                    </a:cubicBezTo>
                    <a:cubicBezTo>
                      <a:pt x="40" y="87"/>
                      <a:pt x="42" y="86"/>
                      <a:pt x="45" y="86"/>
                    </a:cubicBezTo>
                    <a:cubicBezTo>
                      <a:pt x="45" y="86"/>
                      <a:pt x="45" y="85"/>
                      <a:pt x="46" y="85"/>
                    </a:cubicBezTo>
                    <a:cubicBezTo>
                      <a:pt x="46" y="85"/>
                      <a:pt x="47" y="85"/>
                      <a:pt x="48" y="85"/>
                    </a:cubicBezTo>
                    <a:cubicBezTo>
                      <a:pt x="50" y="84"/>
                      <a:pt x="52" y="83"/>
                      <a:pt x="53" y="82"/>
                    </a:cubicBezTo>
                    <a:cubicBezTo>
                      <a:pt x="55" y="82"/>
                      <a:pt x="56" y="81"/>
                      <a:pt x="57" y="80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1" y="76"/>
                      <a:pt x="63" y="74"/>
                      <a:pt x="63" y="74"/>
                    </a:cubicBezTo>
                    <a:cubicBezTo>
                      <a:pt x="66" y="72"/>
                      <a:pt x="68" y="70"/>
                      <a:pt x="68" y="68"/>
                    </a:cubicBezTo>
                    <a:cubicBezTo>
                      <a:pt x="69" y="67"/>
                      <a:pt x="70" y="65"/>
                      <a:pt x="72" y="65"/>
                    </a:cubicBezTo>
                    <a:cubicBezTo>
                      <a:pt x="72" y="64"/>
                      <a:pt x="72" y="63"/>
                      <a:pt x="72" y="63"/>
                    </a:cubicBezTo>
                    <a:cubicBezTo>
                      <a:pt x="73" y="62"/>
                      <a:pt x="73" y="62"/>
                      <a:pt x="74" y="61"/>
                    </a:cubicBezTo>
                    <a:cubicBezTo>
                      <a:pt x="74" y="59"/>
                      <a:pt x="74" y="58"/>
                      <a:pt x="74" y="57"/>
                    </a:cubicBezTo>
                    <a:cubicBezTo>
                      <a:pt x="75" y="56"/>
                      <a:pt x="75" y="55"/>
                      <a:pt x="75" y="54"/>
                    </a:cubicBezTo>
                    <a:cubicBezTo>
                      <a:pt x="75" y="52"/>
                      <a:pt x="75" y="51"/>
                      <a:pt x="74" y="49"/>
                    </a:cubicBezTo>
                    <a:cubicBezTo>
                      <a:pt x="73" y="45"/>
                      <a:pt x="73" y="42"/>
                      <a:pt x="73" y="41"/>
                    </a:cubicBezTo>
                    <a:cubicBezTo>
                      <a:pt x="73" y="39"/>
                      <a:pt x="73" y="37"/>
                      <a:pt x="73" y="35"/>
                    </a:cubicBezTo>
                    <a:cubicBezTo>
                      <a:pt x="72" y="35"/>
                      <a:pt x="72" y="34"/>
                      <a:pt x="71" y="34"/>
                    </a:cubicBezTo>
                    <a:cubicBezTo>
                      <a:pt x="70" y="34"/>
                      <a:pt x="70" y="34"/>
                      <a:pt x="70" y="33"/>
                    </a:cubicBezTo>
                    <a:cubicBezTo>
                      <a:pt x="69" y="33"/>
                      <a:pt x="68" y="33"/>
                      <a:pt x="68" y="32"/>
                    </a:cubicBezTo>
                    <a:cubicBezTo>
                      <a:pt x="67" y="31"/>
                      <a:pt x="67" y="31"/>
                      <a:pt x="66" y="30"/>
                    </a:cubicBezTo>
                    <a:cubicBezTo>
                      <a:pt x="66" y="30"/>
                      <a:pt x="65" y="29"/>
                      <a:pt x="64" y="29"/>
                    </a:cubicBezTo>
                    <a:cubicBezTo>
                      <a:pt x="64" y="29"/>
                      <a:pt x="63" y="29"/>
                      <a:pt x="62" y="29"/>
                    </a:cubicBezTo>
                    <a:cubicBezTo>
                      <a:pt x="61" y="27"/>
                      <a:pt x="59" y="26"/>
                      <a:pt x="57" y="27"/>
                    </a:cubicBezTo>
                    <a:cubicBezTo>
                      <a:pt x="54" y="27"/>
                      <a:pt x="52" y="27"/>
                      <a:pt x="49" y="27"/>
                    </a:cubicBezTo>
                    <a:cubicBezTo>
                      <a:pt x="48" y="27"/>
                      <a:pt x="47" y="28"/>
                      <a:pt x="46" y="28"/>
                    </a:cubicBezTo>
                    <a:cubicBezTo>
                      <a:pt x="44" y="28"/>
                      <a:pt x="43" y="28"/>
                      <a:pt x="42" y="28"/>
                    </a:cubicBezTo>
                    <a:cubicBezTo>
                      <a:pt x="41" y="29"/>
                      <a:pt x="40" y="29"/>
                      <a:pt x="38" y="30"/>
                    </a:cubicBezTo>
                    <a:cubicBezTo>
                      <a:pt x="37" y="31"/>
                      <a:pt x="36" y="32"/>
                      <a:pt x="35" y="32"/>
                    </a:cubicBezTo>
                    <a:cubicBezTo>
                      <a:pt x="34" y="33"/>
                      <a:pt x="33" y="34"/>
                      <a:pt x="32" y="35"/>
                    </a:cubicBezTo>
                    <a:cubicBezTo>
                      <a:pt x="32" y="37"/>
                      <a:pt x="31" y="39"/>
                      <a:pt x="31" y="40"/>
                    </a:cubicBezTo>
                    <a:cubicBezTo>
                      <a:pt x="31" y="42"/>
                      <a:pt x="31" y="43"/>
                      <a:pt x="32" y="44"/>
                    </a:cubicBezTo>
                    <a:cubicBezTo>
                      <a:pt x="32" y="46"/>
                      <a:pt x="34" y="46"/>
                      <a:pt x="36" y="46"/>
                    </a:cubicBezTo>
                    <a:cubicBezTo>
                      <a:pt x="40" y="45"/>
                      <a:pt x="43" y="44"/>
                      <a:pt x="44" y="43"/>
                    </a:cubicBezTo>
                    <a:cubicBezTo>
                      <a:pt x="46" y="41"/>
                      <a:pt x="48" y="41"/>
                      <a:pt x="51" y="42"/>
                    </a:cubicBezTo>
                    <a:cubicBezTo>
                      <a:pt x="53" y="42"/>
                      <a:pt x="55" y="42"/>
                      <a:pt x="56" y="42"/>
                    </a:cubicBezTo>
                    <a:cubicBezTo>
                      <a:pt x="58" y="42"/>
                      <a:pt x="58" y="43"/>
                      <a:pt x="59" y="45"/>
                    </a:cubicBezTo>
                    <a:cubicBezTo>
                      <a:pt x="61" y="46"/>
                      <a:pt x="61" y="48"/>
                      <a:pt x="60" y="51"/>
                    </a:cubicBezTo>
                    <a:cubicBezTo>
                      <a:pt x="60" y="53"/>
                      <a:pt x="59" y="56"/>
                      <a:pt x="58" y="58"/>
                    </a:cubicBezTo>
                    <a:cubicBezTo>
                      <a:pt x="57" y="61"/>
                      <a:pt x="55" y="64"/>
                      <a:pt x="54" y="66"/>
                    </a:cubicBezTo>
                    <a:cubicBezTo>
                      <a:pt x="52" y="69"/>
                      <a:pt x="51" y="71"/>
                      <a:pt x="49" y="73"/>
                    </a:cubicBezTo>
                    <a:cubicBezTo>
                      <a:pt x="48" y="74"/>
                      <a:pt x="47" y="75"/>
                      <a:pt x="46" y="75"/>
                    </a:cubicBezTo>
                    <a:cubicBezTo>
                      <a:pt x="46" y="75"/>
                      <a:pt x="45" y="75"/>
                      <a:pt x="45" y="75"/>
                    </a:cubicBezTo>
                    <a:cubicBezTo>
                      <a:pt x="44" y="75"/>
                      <a:pt x="43" y="76"/>
                      <a:pt x="42" y="76"/>
                    </a:cubicBezTo>
                    <a:cubicBezTo>
                      <a:pt x="41" y="77"/>
                      <a:pt x="39" y="77"/>
                      <a:pt x="38" y="77"/>
                    </a:cubicBezTo>
                    <a:cubicBezTo>
                      <a:pt x="37" y="77"/>
                      <a:pt x="35" y="76"/>
                      <a:pt x="34" y="76"/>
                    </a:cubicBezTo>
                    <a:cubicBezTo>
                      <a:pt x="33" y="76"/>
                      <a:pt x="32" y="75"/>
                      <a:pt x="30" y="75"/>
                    </a:cubicBezTo>
                    <a:cubicBezTo>
                      <a:pt x="27" y="75"/>
                      <a:pt x="23" y="74"/>
                      <a:pt x="20" y="72"/>
                    </a:cubicBezTo>
                    <a:cubicBezTo>
                      <a:pt x="16" y="71"/>
                      <a:pt x="14" y="69"/>
                      <a:pt x="12" y="66"/>
                    </a:cubicBezTo>
                    <a:cubicBezTo>
                      <a:pt x="12" y="65"/>
                      <a:pt x="12" y="64"/>
                      <a:pt x="11" y="63"/>
                    </a:cubicBezTo>
                    <a:cubicBezTo>
                      <a:pt x="11" y="62"/>
                      <a:pt x="10" y="60"/>
                      <a:pt x="10" y="59"/>
                    </a:cubicBezTo>
                    <a:cubicBezTo>
                      <a:pt x="10" y="58"/>
                      <a:pt x="10" y="57"/>
                      <a:pt x="10" y="56"/>
                    </a:cubicBezTo>
                    <a:cubicBezTo>
                      <a:pt x="9" y="55"/>
                      <a:pt x="8" y="53"/>
                      <a:pt x="9" y="52"/>
                    </a:cubicBezTo>
                    <a:cubicBezTo>
                      <a:pt x="9" y="50"/>
                      <a:pt x="9" y="49"/>
                      <a:pt x="8" y="48"/>
                    </a:cubicBezTo>
                    <a:cubicBezTo>
                      <a:pt x="9" y="45"/>
                      <a:pt x="10" y="43"/>
                      <a:pt x="10" y="40"/>
                    </a:cubicBezTo>
                    <a:cubicBezTo>
                      <a:pt x="11" y="38"/>
                      <a:pt x="12" y="36"/>
                      <a:pt x="13" y="35"/>
                    </a:cubicBezTo>
                    <a:cubicBezTo>
                      <a:pt x="14" y="32"/>
                      <a:pt x="14" y="31"/>
                      <a:pt x="15" y="29"/>
                    </a:cubicBezTo>
                    <a:cubicBezTo>
                      <a:pt x="16" y="28"/>
                      <a:pt x="16" y="27"/>
                      <a:pt x="18" y="26"/>
                    </a:cubicBezTo>
                    <a:cubicBezTo>
                      <a:pt x="19" y="25"/>
                      <a:pt x="19" y="24"/>
                      <a:pt x="19" y="23"/>
                    </a:cubicBezTo>
                    <a:cubicBezTo>
                      <a:pt x="20" y="22"/>
                      <a:pt x="20" y="22"/>
                      <a:pt x="21" y="22"/>
                    </a:cubicBezTo>
                    <a:cubicBezTo>
                      <a:pt x="21" y="20"/>
                      <a:pt x="22" y="20"/>
                      <a:pt x="23" y="19"/>
                    </a:cubicBezTo>
                    <a:cubicBezTo>
                      <a:pt x="24" y="18"/>
                      <a:pt x="25" y="17"/>
                      <a:pt x="27" y="16"/>
                    </a:cubicBezTo>
                    <a:cubicBezTo>
                      <a:pt x="27" y="16"/>
                      <a:pt x="27" y="15"/>
                      <a:pt x="28" y="15"/>
                    </a:cubicBezTo>
                    <a:cubicBezTo>
                      <a:pt x="28" y="14"/>
                      <a:pt x="29" y="14"/>
                      <a:pt x="30" y="14"/>
                    </a:cubicBezTo>
                    <a:cubicBezTo>
                      <a:pt x="32" y="13"/>
                      <a:pt x="34" y="11"/>
                      <a:pt x="35" y="11"/>
                    </a:cubicBezTo>
                    <a:cubicBezTo>
                      <a:pt x="37" y="10"/>
                      <a:pt x="38" y="9"/>
                      <a:pt x="39" y="8"/>
                    </a:cubicBezTo>
                    <a:cubicBezTo>
                      <a:pt x="42" y="7"/>
                      <a:pt x="44" y="6"/>
                      <a:pt x="46" y="5"/>
                    </a:cubicBezTo>
                    <a:cubicBezTo>
                      <a:pt x="47" y="5"/>
                      <a:pt x="48" y="4"/>
                      <a:pt x="50" y="3"/>
                    </a:cubicBezTo>
                    <a:cubicBezTo>
                      <a:pt x="53" y="2"/>
                      <a:pt x="57" y="1"/>
                      <a:pt x="59" y="0"/>
                    </a:cubicBezTo>
                    <a:cubicBezTo>
                      <a:pt x="62" y="0"/>
                      <a:pt x="65" y="0"/>
                      <a:pt x="67" y="1"/>
                    </a:cubicBezTo>
                    <a:cubicBezTo>
                      <a:pt x="69" y="1"/>
                      <a:pt x="70" y="2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1" y="2"/>
                      <a:pt x="72" y="2"/>
                      <a:pt x="74" y="1"/>
                    </a:cubicBezTo>
                    <a:cubicBezTo>
                      <a:pt x="75" y="1"/>
                      <a:pt x="76" y="2"/>
                      <a:pt x="76" y="2"/>
                    </a:cubicBezTo>
                    <a:cubicBezTo>
                      <a:pt x="77" y="2"/>
                      <a:pt x="78" y="2"/>
                      <a:pt x="79" y="2"/>
                    </a:cubicBezTo>
                    <a:cubicBezTo>
                      <a:pt x="79" y="2"/>
                      <a:pt x="80" y="2"/>
                      <a:pt x="80" y="2"/>
                    </a:cubicBezTo>
                    <a:cubicBezTo>
                      <a:pt x="82" y="2"/>
                      <a:pt x="84" y="3"/>
                      <a:pt x="85" y="4"/>
                    </a:cubicBezTo>
                    <a:cubicBezTo>
                      <a:pt x="86" y="5"/>
                      <a:pt x="88" y="5"/>
                      <a:pt x="89" y="6"/>
                    </a:cubicBezTo>
                    <a:cubicBezTo>
                      <a:pt x="90" y="6"/>
                      <a:pt x="91" y="6"/>
                      <a:pt x="91" y="7"/>
                    </a:cubicBezTo>
                    <a:cubicBezTo>
                      <a:pt x="91" y="7"/>
                      <a:pt x="92" y="7"/>
                      <a:pt x="92" y="7"/>
                    </a:cubicBezTo>
                    <a:cubicBezTo>
                      <a:pt x="93" y="8"/>
                      <a:pt x="94" y="9"/>
                      <a:pt x="95" y="10"/>
                    </a:cubicBezTo>
                    <a:cubicBezTo>
                      <a:pt x="96" y="11"/>
                      <a:pt x="96" y="12"/>
                      <a:pt x="96" y="12"/>
                    </a:cubicBezTo>
                    <a:cubicBezTo>
                      <a:pt x="96" y="15"/>
                      <a:pt x="97" y="17"/>
                      <a:pt x="97" y="18"/>
                    </a:cubicBezTo>
                    <a:cubicBezTo>
                      <a:pt x="97" y="19"/>
                      <a:pt x="97" y="19"/>
                      <a:pt x="98" y="20"/>
                    </a:cubicBezTo>
                    <a:cubicBezTo>
                      <a:pt x="98" y="21"/>
                      <a:pt x="98" y="22"/>
                      <a:pt x="98" y="23"/>
                    </a:cubicBezTo>
                    <a:cubicBezTo>
                      <a:pt x="99" y="24"/>
                      <a:pt x="99" y="26"/>
                      <a:pt x="99" y="28"/>
                    </a:cubicBezTo>
                    <a:cubicBezTo>
                      <a:pt x="100" y="30"/>
                      <a:pt x="100" y="32"/>
                      <a:pt x="101" y="34"/>
                    </a:cubicBezTo>
                    <a:cubicBezTo>
                      <a:pt x="101" y="35"/>
                      <a:pt x="101" y="37"/>
                      <a:pt x="100" y="38"/>
                    </a:cubicBezTo>
                    <a:cubicBezTo>
                      <a:pt x="99" y="39"/>
                      <a:pt x="99" y="40"/>
                      <a:pt x="99" y="41"/>
                    </a:cubicBezTo>
                    <a:cubicBezTo>
                      <a:pt x="98" y="42"/>
                      <a:pt x="98" y="44"/>
                      <a:pt x="98" y="45"/>
                    </a:cubicBezTo>
                    <a:cubicBezTo>
                      <a:pt x="99" y="47"/>
                      <a:pt x="99" y="48"/>
                      <a:pt x="98" y="50"/>
                    </a:cubicBezTo>
                    <a:cubicBezTo>
                      <a:pt x="98" y="52"/>
                      <a:pt x="97" y="54"/>
                      <a:pt x="97" y="56"/>
                    </a:cubicBezTo>
                    <a:cubicBezTo>
                      <a:pt x="96" y="58"/>
                      <a:pt x="96" y="60"/>
                      <a:pt x="95" y="62"/>
                    </a:cubicBezTo>
                    <a:cubicBezTo>
                      <a:pt x="95" y="62"/>
                      <a:pt x="95" y="62"/>
                      <a:pt x="95" y="63"/>
                    </a:cubicBezTo>
                    <a:cubicBezTo>
                      <a:pt x="94" y="63"/>
                      <a:pt x="94" y="64"/>
                      <a:pt x="94" y="64"/>
                    </a:cubicBezTo>
                    <a:cubicBezTo>
                      <a:pt x="93" y="66"/>
                      <a:pt x="93" y="68"/>
                      <a:pt x="92" y="69"/>
                    </a:cubicBezTo>
                    <a:cubicBezTo>
                      <a:pt x="92" y="70"/>
                      <a:pt x="90" y="71"/>
                      <a:pt x="89" y="72"/>
                    </a:cubicBezTo>
                    <a:cubicBezTo>
                      <a:pt x="87" y="75"/>
                      <a:pt x="85" y="77"/>
                      <a:pt x="82" y="79"/>
                    </a:cubicBezTo>
                    <a:cubicBezTo>
                      <a:pt x="81" y="80"/>
                      <a:pt x="80" y="81"/>
                      <a:pt x="79" y="82"/>
                    </a:cubicBezTo>
                    <a:cubicBezTo>
                      <a:pt x="78" y="83"/>
                      <a:pt x="77" y="84"/>
                      <a:pt x="76" y="86"/>
                    </a:cubicBezTo>
                    <a:close/>
                    <a:moveTo>
                      <a:pt x="24" y="3"/>
                    </a:moveTo>
                    <a:cubicBezTo>
                      <a:pt x="24" y="4"/>
                      <a:pt x="24" y="5"/>
                      <a:pt x="24" y="6"/>
                    </a:cubicBezTo>
                    <a:cubicBezTo>
                      <a:pt x="23" y="6"/>
                      <a:pt x="23" y="7"/>
                      <a:pt x="23" y="9"/>
                    </a:cubicBezTo>
                    <a:cubicBezTo>
                      <a:pt x="22" y="10"/>
                      <a:pt x="21" y="10"/>
                      <a:pt x="20" y="11"/>
                    </a:cubicBezTo>
                    <a:cubicBezTo>
                      <a:pt x="19" y="12"/>
                      <a:pt x="17" y="12"/>
                      <a:pt x="16" y="11"/>
                    </a:cubicBezTo>
                    <a:cubicBezTo>
                      <a:pt x="15" y="11"/>
                      <a:pt x="14" y="10"/>
                      <a:pt x="14" y="10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4" y="7"/>
                      <a:pt x="15" y="6"/>
                      <a:pt x="16" y="5"/>
                    </a:cubicBezTo>
                    <a:cubicBezTo>
                      <a:pt x="17" y="4"/>
                      <a:pt x="17" y="4"/>
                      <a:pt x="18" y="3"/>
                    </a:cubicBezTo>
                    <a:cubicBezTo>
                      <a:pt x="19" y="3"/>
                      <a:pt x="20" y="2"/>
                      <a:pt x="21" y="2"/>
                    </a:cubicBezTo>
                    <a:cubicBezTo>
                      <a:pt x="22" y="2"/>
                      <a:pt x="23" y="2"/>
                      <a:pt x="24" y="3"/>
                    </a:cubicBezTo>
                    <a:close/>
                    <a:moveTo>
                      <a:pt x="58" y="160"/>
                    </a:moveTo>
                    <a:cubicBezTo>
                      <a:pt x="58" y="160"/>
                      <a:pt x="58" y="161"/>
                      <a:pt x="57" y="161"/>
                    </a:cubicBezTo>
                    <a:cubicBezTo>
                      <a:pt x="56" y="162"/>
                      <a:pt x="56" y="162"/>
                      <a:pt x="57" y="163"/>
                    </a:cubicBezTo>
                    <a:cubicBezTo>
                      <a:pt x="54" y="164"/>
                      <a:pt x="53" y="165"/>
                      <a:pt x="53" y="165"/>
                    </a:cubicBezTo>
                    <a:cubicBezTo>
                      <a:pt x="52" y="165"/>
                      <a:pt x="52" y="165"/>
                      <a:pt x="51" y="165"/>
                    </a:cubicBezTo>
                    <a:cubicBezTo>
                      <a:pt x="50" y="166"/>
                      <a:pt x="49" y="165"/>
                      <a:pt x="48" y="164"/>
                    </a:cubicBezTo>
                    <a:cubicBezTo>
                      <a:pt x="47" y="163"/>
                      <a:pt x="47" y="163"/>
                      <a:pt x="46" y="162"/>
                    </a:cubicBezTo>
                    <a:cubicBezTo>
                      <a:pt x="46" y="160"/>
                      <a:pt x="46" y="159"/>
                      <a:pt x="47" y="159"/>
                    </a:cubicBezTo>
                    <a:cubicBezTo>
                      <a:pt x="49" y="158"/>
                      <a:pt x="50" y="157"/>
                      <a:pt x="51" y="157"/>
                    </a:cubicBezTo>
                    <a:cubicBezTo>
                      <a:pt x="52" y="157"/>
                      <a:pt x="54" y="157"/>
                      <a:pt x="55" y="158"/>
                    </a:cubicBezTo>
                    <a:cubicBezTo>
                      <a:pt x="56" y="158"/>
                      <a:pt x="57" y="159"/>
                      <a:pt x="58" y="160"/>
                    </a:cubicBezTo>
                    <a:close/>
                    <a:moveTo>
                      <a:pt x="56" y="145"/>
                    </a:moveTo>
                    <a:cubicBezTo>
                      <a:pt x="56" y="146"/>
                      <a:pt x="55" y="148"/>
                      <a:pt x="54" y="148"/>
                    </a:cubicBezTo>
                    <a:cubicBezTo>
                      <a:pt x="52" y="148"/>
                      <a:pt x="51" y="148"/>
                      <a:pt x="50" y="147"/>
                    </a:cubicBezTo>
                    <a:cubicBezTo>
                      <a:pt x="49" y="145"/>
                      <a:pt x="49" y="144"/>
                      <a:pt x="50" y="143"/>
                    </a:cubicBezTo>
                    <a:cubicBezTo>
                      <a:pt x="51" y="143"/>
                      <a:pt x="52" y="143"/>
                      <a:pt x="54" y="143"/>
                    </a:cubicBezTo>
                    <a:cubicBezTo>
                      <a:pt x="55" y="143"/>
                      <a:pt x="56" y="143"/>
                      <a:pt x="56" y="145"/>
                    </a:cubicBezTo>
                    <a:close/>
                    <a:moveTo>
                      <a:pt x="112" y="184"/>
                    </a:moveTo>
                    <a:cubicBezTo>
                      <a:pt x="113" y="184"/>
                      <a:pt x="114" y="184"/>
                      <a:pt x="115" y="184"/>
                    </a:cubicBezTo>
                    <a:cubicBezTo>
                      <a:pt x="115" y="184"/>
                      <a:pt x="116" y="184"/>
                      <a:pt x="117" y="185"/>
                    </a:cubicBezTo>
                    <a:cubicBezTo>
                      <a:pt x="118" y="185"/>
                      <a:pt x="118" y="187"/>
                      <a:pt x="118" y="188"/>
                    </a:cubicBezTo>
                    <a:cubicBezTo>
                      <a:pt x="118" y="189"/>
                      <a:pt x="117" y="191"/>
                      <a:pt x="116" y="191"/>
                    </a:cubicBezTo>
                    <a:cubicBezTo>
                      <a:pt x="113" y="193"/>
                      <a:pt x="110" y="193"/>
                      <a:pt x="109" y="193"/>
                    </a:cubicBezTo>
                    <a:cubicBezTo>
                      <a:pt x="108" y="193"/>
                      <a:pt x="107" y="192"/>
                      <a:pt x="107" y="191"/>
                    </a:cubicBezTo>
                    <a:cubicBezTo>
                      <a:pt x="107" y="190"/>
                      <a:pt x="107" y="189"/>
                      <a:pt x="107" y="188"/>
                    </a:cubicBezTo>
                    <a:cubicBezTo>
                      <a:pt x="108" y="187"/>
                      <a:pt x="109" y="186"/>
                      <a:pt x="109" y="186"/>
                    </a:cubicBezTo>
                    <a:cubicBezTo>
                      <a:pt x="110" y="185"/>
                      <a:pt x="111" y="184"/>
                      <a:pt x="112" y="18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dist="28575" dir="2280000" algn="bl" rotWithShape="0">
                  <a:schemeClr val="dk1"/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342" name="Google Shape;342;p30"/>
          <p:cNvSpPr/>
          <p:nvPr/>
        </p:nvSpPr>
        <p:spPr>
          <a:xfrm rot="-3">
            <a:off x="238263" y="3035288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3" name="Google Shape;343;p30"/>
          <p:cNvSpPr/>
          <p:nvPr/>
        </p:nvSpPr>
        <p:spPr>
          <a:xfrm rot="10799997">
            <a:off x="2607613" y="4752438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4" name="Google Shape;344;p30"/>
          <p:cNvSpPr/>
          <p:nvPr/>
        </p:nvSpPr>
        <p:spPr>
          <a:xfrm rot="10799997">
            <a:off x="8958063" y="1847313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8" name="Google Shape;348;p31"/>
          <p:cNvGrpSpPr/>
          <p:nvPr/>
        </p:nvGrpSpPr>
        <p:grpSpPr>
          <a:xfrm>
            <a:off x="156413" y="1768052"/>
            <a:ext cx="1113613" cy="1059759"/>
            <a:chOff x="2809144" y="2551663"/>
            <a:chExt cx="893177" cy="854989"/>
          </a:xfrm>
        </p:grpSpPr>
        <p:sp>
          <p:nvSpPr>
            <p:cNvPr id="349" name="Google Shape;349;p31"/>
            <p:cNvSpPr/>
            <p:nvPr/>
          </p:nvSpPr>
          <p:spPr>
            <a:xfrm>
              <a:off x="2809144" y="2657613"/>
              <a:ext cx="804470" cy="749040"/>
            </a:xfrm>
            <a:custGeom>
              <a:avLst/>
              <a:gdLst/>
              <a:ahLst/>
              <a:cxnLst/>
              <a:rect l="l" t="t" r="r" b="b"/>
              <a:pathLst>
                <a:path w="2880" h="2680" extrusionOk="0">
                  <a:moveTo>
                    <a:pt x="2733" y="920"/>
                  </a:moveTo>
                  <a:lnTo>
                    <a:pt x="1557" y="1279"/>
                  </a:lnTo>
                  <a:lnTo>
                    <a:pt x="1500" y="1149"/>
                  </a:lnTo>
                  <a:lnTo>
                    <a:pt x="938" y="0"/>
                  </a:lnTo>
                  <a:lnTo>
                    <a:pt x="938" y="0"/>
                  </a:lnTo>
                  <a:cubicBezTo>
                    <a:pt x="400" y="229"/>
                    <a:pt x="0" y="895"/>
                    <a:pt x="0" y="1483"/>
                  </a:cubicBezTo>
                  <a:lnTo>
                    <a:pt x="0" y="1483"/>
                  </a:lnTo>
                  <a:cubicBezTo>
                    <a:pt x="0" y="2209"/>
                    <a:pt x="587" y="2679"/>
                    <a:pt x="1313" y="2679"/>
                  </a:cubicBezTo>
                  <a:lnTo>
                    <a:pt x="1313" y="2679"/>
                  </a:lnTo>
                  <a:cubicBezTo>
                    <a:pt x="2038" y="2679"/>
                    <a:pt x="2879" y="2208"/>
                    <a:pt x="2879" y="1483"/>
                  </a:cubicBezTo>
                  <a:lnTo>
                    <a:pt x="2879" y="1483"/>
                  </a:lnTo>
                  <a:cubicBezTo>
                    <a:pt x="2879" y="1298"/>
                    <a:pt x="2826" y="1104"/>
                    <a:pt x="2733" y="9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3078944" y="2612030"/>
              <a:ext cx="305530" cy="379449"/>
            </a:xfrm>
            <a:custGeom>
              <a:avLst/>
              <a:gdLst/>
              <a:ahLst/>
              <a:cxnLst/>
              <a:rect l="l" t="t" r="r" b="b"/>
              <a:pathLst>
                <a:path w="1094" h="1358" extrusionOk="0">
                  <a:moveTo>
                    <a:pt x="1093" y="187"/>
                  </a:moveTo>
                  <a:lnTo>
                    <a:pt x="1093" y="187"/>
                  </a:lnTo>
                  <a:lnTo>
                    <a:pt x="1093" y="187"/>
                  </a:lnTo>
                  <a:cubicBezTo>
                    <a:pt x="879" y="69"/>
                    <a:pt x="652" y="0"/>
                    <a:pt x="434" y="0"/>
                  </a:cubicBezTo>
                  <a:lnTo>
                    <a:pt x="434" y="0"/>
                  </a:lnTo>
                  <a:cubicBezTo>
                    <a:pt x="283" y="0"/>
                    <a:pt x="137" y="33"/>
                    <a:pt x="0" y="91"/>
                  </a:cubicBezTo>
                  <a:lnTo>
                    <a:pt x="618" y="1357"/>
                  </a:lnTo>
                  <a:lnTo>
                    <a:pt x="1093" y="187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3346282" y="2572607"/>
              <a:ext cx="356039" cy="348646"/>
            </a:xfrm>
            <a:custGeom>
              <a:avLst/>
              <a:gdLst/>
              <a:ahLst/>
              <a:cxnLst/>
              <a:rect l="l" t="t" r="r" b="b"/>
              <a:pathLst>
                <a:path w="1273" h="1246" extrusionOk="0">
                  <a:moveTo>
                    <a:pt x="14" y="1183"/>
                  </a:moveTo>
                  <a:lnTo>
                    <a:pt x="537" y="30"/>
                  </a:lnTo>
                  <a:lnTo>
                    <a:pt x="537" y="30"/>
                  </a:lnTo>
                  <a:cubicBezTo>
                    <a:pt x="548" y="5"/>
                    <a:pt x="581" y="0"/>
                    <a:pt x="598" y="20"/>
                  </a:cubicBezTo>
                  <a:lnTo>
                    <a:pt x="1254" y="746"/>
                  </a:lnTo>
                  <a:lnTo>
                    <a:pt x="1254" y="746"/>
                  </a:lnTo>
                  <a:cubicBezTo>
                    <a:pt x="1272" y="765"/>
                    <a:pt x="1264" y="796"/>
                    <a:pt x="1239" y="805"/>
                  </a:cubicBezTo>
                  <a:lnTo>
                    <a:pt x="60" y="1233"/>
                  </a:lnTo>
                  <a:lnTo>
                    <a:pt x="60" y="1233"/>
                  </a:lnTo>
                  <a:cubicBezTo>
                    <a:pt x="29" y="1245"/>
                    <a:pt x="0" y="1213"/>
                    <a:pt x="14" y="118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3325338" y="2551663"/>
              <a:ext cx="365893" cy="356039"/>
            </a:xfrm>
            <a:custGeom>
              <a:avLst/>
              <a:gdLst/>
              <a:ahLst/>
              <a:cxnLst/>
              <a:rect l="l" t="t" r="r" b="b"/>
              <a:pathLst>
                <a:path w="1308" h="1276" extrusionOk="0">
                  <a:moveTo>
                    <a:pt x="64" y="1275"/>
                  </a:moveTo>
                  <a:lnTo>
                    <a:pt x="64" y="1275"/>
                  </a:lnTo>
                  <a:cubicBezTo>
                    <a:pt x="48" y="1275"/>
                    <a:pt x="33" y="1268"/>
                    <a:pt x="21" y="1255"/>
                  </a:cubicBezTo>
                  <a:lnTo>
                    <a:pt x="21" y="1255"/>
                  </a:lnTo>
                  <a:cubicBezTo>
                    <a:pt x="5" y="1237"/>
                    <a:pt x="0" y="1213"/>
                    <a:pt x="10" y="1190"/>
                  </a:cubicBezTo>
                  <a:lnTo>
                    <a:pt x="10" y="1190"/>
                  </a:lnTo>
                  <a:lnTo>
                    <a:pt x="534" y="37"/>
                  </a:lnTo>
                  <a:lnTo>
                    <a:pt x="534" y="37"/>
                  </a:lnTo>
                  <a:cubicBezTo>
                    <a:pt x="543" y="19"/>
                    <a:pt x="560" y="6"/>
                    <a:pt x="579" y="3"/>
                  </a:cubicBezTo>
                  <a:lnTo>
                    <a:pt x="579" y="3"/>
                  </a:lnTo>
                  <a:cubicBezTo>
                    <a:pt x="599" y="0"/>
                    <a:pt x="619" y="7"/>
                    <a:pt x="633" y="21"/>
                  </a:cubicBezTo>
                  <a:lnTo>
                    <a:pt x="1288" y="747"/>
                  </a:lnTo>
                  <a:lnTo>
                    <a:pt x="1288" y="747"/>
                  </a:lnTo>
                  <a:cubicBezTo>
                    <a:pt x="1302" y="762"/>
                    <a:pt x="1307" y="782"/>
                    <a:pt x="1302" y="801"/>
                  </a:cubicBezTo>
                  <a:lnTo>
                    <a:pt x="1302" y="801"/>
                  </a:lnTo>
                  <a:cubicBezTo>
                    <a:pt x="1297" y="820"/>
                    <a:pt x="1283" y="836"/>
                    <a:pt x="1264" y="843"/>
                  </a:cubicBezTo>
                  <a:lnTo>
                    <a:pt x="85" y="1271"/>
                  </a:lnTo>
                  <a:lnTo>
                    <a:pt x="85" y="1271"/>
                  </a:lnTo>
                  <a:cubicBezTo>
                    <a:pt x="78" y="1273"/>
                    <a:pt x="71" y="1275"/>
                    <a:pt x="64" y="1275"/>
                  </a:cubicBezTo>
                  <a:close/>
                  <a:moveTo>
                    <a:pt x="51" y="1209"/>
                  </a:moveTo>
                  <a:lnTo>
                    <a:pt x="51" y="1209"/>
                  </a:lnTo>
                  <a:cubicBezTo>
                    <a:pt x="48" y="1217"/>
                    <a:pt x="52" y="1223"/>
                    <a:pt x="54" y="1225"/>
                  </a:cubicBezTo>
                  <a:lnTo>
                    <a:pt x="54" y="1225"/>
                  </a:lnTo>
                  <a:cubicBezTo>
                    <a:pt x="56" y="1227"/>
                    <a:pt x="61" y="1232"/>
                    <a:pt x="70" y="1229"/>
                  </a:cubicBezTo>
                  <a:lnTo>
                    <a:pt x="1249" y="801"/>
                  </a:lnTo>
                  <a:lnTo>
                    <a:pt x="1249" y="801"/>
                  </a:lnTo>
                  <a:cubicBezTo>
                    <a:pt x="1256" y="798"/>
                    <a:pt x="1258" y="793"/>
                    <a:pt x="1259" y="791"/>
                  </a:cubicBezTo>
                  <a:lnTo>
                    <a:pt x="1259" y="791"/>
                  </a:lnTo>
                  <a:cubicBezTo>
                    <a:pt x="1259" y="788"/>
                    <a:pt x="1260" y="782"/>
                    <a:pt x="1255" y="777"/>
                  </a:cubicBezTo>
                  <a:lnTo>
                    <a:pt x="600" y="52"/>
                  </a:lnTo>
                  <a:lnTo>
                    <a:pt x="600" y="52"/>
                  </a:lnTo>
                  <a:cubicBezTo>
                    <a:pt x="595" y="47"/>
                    <a:pt x="589" y="47"/>
                    <a:pt x="587" y="47"/>
                  </a:cubicBezTo>
                  <a:lnTo>
                    <a:pt x="587" y="47"/>
                  </a:lnTo>
                  <a:cubicBezTo>
                    <a:pt x="584" y="47"/>
                    <a:pt x="578" y="49"/>
                    <a:pt x="576" y="55"/>
                  </a:cubicBezTo>
                  <a:lnTo>
                    <a:pt x="51" y="12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3199677" y="2687180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3197213" y="2886759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3203373" y="2786970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7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3214461" y="2924950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237868" y="2865816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223085" y="2828857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91"/>
                  </a:move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172574" y="2836249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3139311" y="2750011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3223085" y="2752475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3176270" y="2736459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3242796" y="2708124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2" extrusionOk="0">
                  <a:moveTo>
                    <a:pt x="59" y="91"/>
                  </a:moveTo>
                  <a:lnTo>
                    <a:pt x="59" y="91"/>
                  </a:lnTo>
                  <a:cubicBezTo>
                    <a:pt x="117" y="91"/>
                    <a:pt x="117" y="0"/>
                    <a:pt x="59" y="0"/>
                  </a:cubicBezTo>
                  <a:lnTo>
                    <a:pt x="59" y="0"/>
                  </a:lnTo>
                  <a:cubicBezTo>
                    <a:pt x="0" y="0"/>
                    <a:pt x="0" y="91"/>
                    <a:pt x="59" y="9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3165182" y="2795593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3140543" y="2705660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3136847" y="2662541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2" extrusionOk="0">
                  <a:moveTo>
                    <a:pt x="59" y="0"/>
                  </a:moveTo>
                  <a:lnTo>
                    <a:pt x="59" y="0"/>
                  </a:lnTo>
                  <a:cubicBezTo>
                    <a:pt x="1" y="0"/>
                    <a:pt x="0" y="91"/>
                    <a:pt x="59" y="91"/>
                  </a:cubicBezTo>
                  <a:lnTo>
                    <a:pt x="59" y="91"/>
                  </a:lnTo>
                  <a:cubicBezTo>
                    <a:pt x="117" y="91"/>
                    <a:pt x="117" y="0"/>
                    <a:pt x="5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3134383" y="2624350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2" extrusionOk="0">
                  <a:moveTo>
                    <a:pt x="59" y="91"/>
                  </a:moveTo>
                  <a:lnTo>
                    <a:pt x="59" y="91"/>
                  </a:lnTo>
                  <a:cubicBezTo>
                    <a:pt x="117" y="91"/>
                    <a:pt x="117" y="0"/>
                    <a:pt x="59" y="0"/>
                  </a:cubicBezTo>
                  <a:lnTo>
                    <a:pt x="59" y="0"/>
                  </a:lnTo>
                  <a:cubicBezTo>
                    <a:pt x="1" y="0"/>
                    <a:pt x="0" y="91"/>
                    <a:pt x="59" y="9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3172574" y="2625581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91"/>
                  </a:move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2823927" y="2600942"/>
              <a:ext cx="818029" cy="784766"/>
            </a:xfrm>
            <a:custGeom>
              <a:avLst/>
              <a:gdLst/>
              <a:ahLst/>
              <a:cxnLst/>
              <a:rect l="l" t="t" r="r" b="b"/>
              <a:pathLst>
                <a:path w="2926" h="2808" extrusionOk="0">
                  <a:moveTo>
                    <a:pt x="2777" y="1015"/>
                  </a:moveTo>
                  <a:lnTo>
                    <a:pt x="2777" y="1015"/>
                  </a:lnTo>
                  <a:cubicBezTo>
                    <a:pt x="2772" y="1005"/>
                    <a:pt x="2761" y="1000"/>
                    <a:pt x="2750" y="1003"/>
                  </a:cubicBezTo>
                  <a:lnTo>
                    <a:pt x="1501" y="1369"/>
                  </a:lnTo>
                  <a:lnTo>
                    <a:pt x="1975" y="201"/>
                  </a:lnTo>
                  <a:lnTo>
                    <a:pt x="1975" y="201"/>
                  </a:lnTo>
                  <a:cubicBezTo>
                    <a:pt x="1980" y="190"/>
                    <a:pt x="1975" y="178"/>
                    <a:pt x="1965" y="172"/>
                  </a:cubicBezTo>
                  <a:lnTo>
                    <a:pt x="1965" y="172"/>
                  </a:lnTo>
                  <a:cubicBezTo>
                    <a:pt x="1759" y="59"/>
                    <a:pt x="1549" y="0"/>
                    <a:pt x="1355" y="0"/>
                  </a:cubicBezTo>
                  <a:lnTo>
                    <a:pt x="1355" y="0"/>
                  </a:lnTo>
                  <a:cubicBezTo>
                    <a:pt x="605" y="0"/>
                    <a:pt x="0" y="869"/>
                    <a:pt x="0" y="1589"/>
                  </a:cubicBezTo>
                  <a:lnTo>
                    <a:pt x="0" y="1589"/>
                  </a:lnTo>
                  <a:cubicBezTo>
                    <a:pt x="0" y="2295"/>
                    <a:pt x="562" y="2807"/>
                    <a:pt x="1336" y="2807"/>
                  </a:cubicBezTo>
                  <a:lnTo>
                    <a:pt x="1336" y="2807"/>
                  </a:lnTo>
                  <a:cubicBezTo>
                    <a:pt x="1594" y="2807"/>
                    <a:pt x="1866" y="2747"/>
                    <a:pt x="2108" y="2641"/>
                  </a:cubicBezTo>
                  <a:lnTo>
                    <a:pt x="2108" y="2641"/>
                  </a:lnTo>
                  <a:cubicBezTo>
                    <a:pt x="2110" y="2641"/>
                    <a:pt x="2112" y="2640"/>
                    <a:pt x="2113" y="2639"/>
                  </a:cubicBezTo>
                  <a:lnTo>
                    <a:pt x="2113" y="2639"/>
                  </a:lnTo>
                  <a:cubicBezTo>
                    <a:pt x="2114" y="2639"/>
                    <a:pt x="2115" y="2638"/>
                    <a:pt x="2116" y="2638"/>
                  </a:cubicBezTo>
                  <a:lnTo>
                    <a:pt x="2116" y="2638"/>
                  </a:lnTo>
                  <a:cubicBezTo>
                    <a:pt x="2218" y="2592"/>
                    <a:pt x="2316" y="2538"/>
                    <a:pt x="2404" y="2477"/>
                  </a:cubicBezTo>
                  <a:lnTo>
                    <a:pt x="2404" y="2477"/>
                  </a:lnTo>
                  <a:cubicBezTo>
                    <a:pt x="2740" y="2245"/>
                    <a:pt x="2925" y="1929"/>
                    <a:pt x="2925" y="1589"/>
                  </a:cubicBezTo>
                  <a:lnTo>
                    <a:pt x="2925" y="1589"/>
                  </a:lnTo>
                  <a:cubicBezTo>
                    <a:pt x="2925" y="1408"/>
                    <a:pt x="2874" y="1210"/>
                    <a:pt x="2777" y="1015"/>
                  </a:cubicBezTo>
                  <a:close/>
                  <a:moveTo>
                    <a:pt x="2745" y="1052"/>
                  </a:moveTo>
                  <a:lnTo>
                    <a:pt x="2745" y="1052"/>
                  </a:lnTo>
                  <a:cubicBezTo>
                    <a:pt x="2760" y="1083"/>
                    <a:pt x="2773" y="1114"/>
                    <a:pt x="2786" y="1145"/>
                  </a:cubicBezTo>
                  <a:lnTo>
                    <a:pt x="2041" y="2454"/>
                  </a:lnTo>
                  <a:lnTo>
                    <a:pt x="2011" y="2398"/>
                  </a:lnTo>
                  <a:lnTo>
                    <a:pt x="2676" y="1072"/>
                  </a:lnTo>
                  <a:lnTo>
                    <a:pt x="2745" y="1052"/>
                  </a:lnTo>
                  <a:close/>
                  <a:moveTo>
                    <a:pt x="2574" y="1102"/>
                  </a:moveTo>
                  <a:lnTo>
                    <a:pt x="1967" y="2313"/>
                  </a:lnTo>
                  <a:lnTo>
                    <a:pt x="1871" y="2131"/>
                  </a:lnTo>
                  <a:lnTo>
                    <a:pt x="2449" y="1138"/>
                  </a:lnTo>
                  <a:lnTo>
                    <a:pt x="2574" y="1102"/>
                  </a:lnTo>
                  <a:close/>
                  <a:moveTo>
                    <a:pt x="2340" y="1170"/>
                  </a:moveTo>
                  <a:lnTo>
                    <a:pt x="1828" y="2049"/>
                  </a:lnTo>
                  <a:lnTo>
                    <a:pt x="1738" y="1878"/>
                  </a:lnTo>
                  <a:lnTo>
                    <a:pt x="2097" y="1241"/>
                  </a:lnTo>
                  <a:lnTo>
                    <a:pt x="2340" y="1170"/>
                  </a:lnTo>
                  <a:close/>
                  <a:moveTo>
                    <a:pt x="1990" y="1272"/>
                  </a:moveTo>
                  <a:lnTo>
                    <a:pt x="1695" y="1796"/>
                  </a:lnTo>
                  <a:lnTo>
                    <a:pt x="1605" y="1626"/>
                  </a:lnTo>
                  <a:lnTo>
                    <a:pt x="1768" y="1338"/>
                  </a:lnTo>
                  <a:lnTo>
                    <a:pt x="1990" y="1272"/>
                  </a:lnTo>
                  <a:close/>
                  <a:moveTo>
                    <a:pt x="1660" y="1369"/>
                  </a:moveTo>
                  <a:lnTo>
                    <a:pt x="1562" y="1543"/>
                  </a:lnTo>
                  <a:lnTo>
                    <a:pt x="1495" y="1417"/>
                  </a:lnTo>
                  <a:lnTo>
                    <a:pt x="1660" y="1369"/>
                  </a:lnTo>
                  <a:close/>
                  <a:moveTo>
                    <a:pt x="1355" y="44"/>
                  </a:moveTo>
                  <a:lnTo>
                    <a:pt x="1355" y="44"/>
                  </a:lnTo>
                  <a:cubicBezTo>
                    <a:pt x="1535" y="44"/>
                    <a:pt x="1732" y="99"/>
                    <a:pt x="1926" y="202"/>
                  </a:cubicBezTo>
                  <a:lnTo>
                    <a:pt x="1461" y="1348"/>
                  </a:lnTo>
                  <a:lnTo>
                    <a:pt x="1040" y="476"/>
                  </a:lnTo>
                  <a:lnTo>
                    <a:pt x="1040" y="476"/>
                  </a:lnTo>
                  <a:cubicBezTo>
                    <a:pt x="1046" y="480"/>
                    <a:pt x="1054" y="483"/>
                    <a:pt x="1064" y="483"/>
                  </a:cubicBezTo>
                  <a:lnTo>
                    <a:pt x="1064" y="483"/>
                  </a:lnTo>
                  <a:cubicBezTo>
                    <a:pt x="1122" y="483"/>
                    <a:pt x="1122" y="393"/>
                    <a:pt x="1064" y="393"/>
                  </a:cubicBezTo>
                  <a:lnTo>
                    <a:pt x="1064" y="393"/>
                  </a:lnTo>
                  <a:cubicBezTo>
                    <a:pt x="1036" y="393"/>
                    <a:pt x="1021" y="414"/>
                    <a:pt x="1020" y="436"/>
                  </a:cubicBezTo>
                  <a:lnTo>
                    <a:pt x="892" y="170"/>
                  </a:lnTo>
                  <a:lnTo>
                    <a:pt x="892" y="170"/>
                  </a:lnTo>
                  <a:cubicBezTo>
                    <a:pt x="1045" y="89"/>
                    <a:pt x="1204" y="44"/>
                    <a:pt x="1355" y="44"/>
                  </a:cubicBezTo>
                  <a:close/>
                  <a:moveTo>
                    <a:pt x="1336" y="2763"/>
                  </a:moveTo>
                  <a:lnTo>
                    <a:pt x="1336" y="2763"/>
                  </a:lnTo>
                  <a:cubicBezTo>
                    <a:pt x="588" y="2763"/>
                    <a:pt x="45" y="2269"/>
                    <a:pt x="45" y="1589"/>
                  </a:cubicBezTo>
                  <a:lnTo>
                    <a:pt x="45" y="1589"/>
                  </a:lnTo>
                  <a:cubicBezTo>
                    <a:pt x="45" y="970"/>
                    <a:pt x="421" y="438"/>
                    <a:pt x="853" y="191"/>
                  </a:cubicBezTo>
                  <a:lnTo>
                    <a:pt x="1442" y="1413"/>
                  </a:lnTo>
                  <a:lnTo>
                    <a:pt x="1442" y="1413"/>
                  </a:lnTo>
                  <a:cubicBezTo>
                    <a:pt x="1443" y="1413"/>
                    <a:pt x="1443" y="1413"/>
                    <a:pt x="1443" y="1414"/>
                  </a:cubicBezTo>
                  <a:lnTo>
                    <a:pt x="1443" y="1414"/>
                  </a:lnTo>
                  <a:lnTo>
                    <a:pt x="2072" y="2608"/>
                  </a:lnTo>
                  <a:lnTo>
                    <a:pt x="2072" y="2608"/>
                  </a:lnTo>
                  <a:cubicBezTo>
                    <a:pt x="1840" y="2707"/>
                    <a:pt x="1581" y="2763"/>
                    <a:pt x="1336" y="2763"/>
                  </a:cubicBezTo>
                  <a:close/>
                  <a:moveTo>
                    <a:pt x="2290" y="2498"/>
                  </a:moveTo>
                  <a:lnTo>
                    <a:pt x="2290" y="2498"/>
                  </a:lnTo>
                  <a:cubicBezTo>
                    <a:pt x="2233" y="2531"/>
                    <a:pt x="2174" y="2562"/>
                    <a:pt x="2113" y="2590"/>
                  </a:cubicBezTo>
                  <a:lnTo>
                    <a:pt x="2084" y="2536"/>
                  </a:lnTo>
                  <a:lnTo>
                    <a:pt x="2821" y="1241"/>
                  </a:lnTo>
                  <a:lnTo>
                    <a:pt x="2821" y="1241"/>
                  </a:lnTo>
                  <a:cubicBezTo>
                    <a:pt x="2847" y="1320"/>
                    <a:pt x="2864" y="1397"/>
                    <a:pt x="2873" y="1472"/>
                  </a:cubicBezTo>
                  <a:lnTo>
                    <a:pt x="2290" y="2498"/>
                  </a:lnTo>
                  <a:close/>
                  <a:moveTo>
                    <a:pt x="2436" y="2399"/>
                  </a:moveTo>
                  <a:lnTo>
                    <a:pt x="2880" y="1619"/>
                  </a:lnTo>
                  <a:lnTo>
                    <a:pt x="2880" y="1619"/>
                  </a:lnTo>
                  <a:cubicBezTo>
                    <a:pt x="2870" y="1913"/>
                    <a:pt x="2714" y="2187"/>
                    <a:pt x="2436" y="23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082640" y="2639134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195982" y="2652685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1" extrusionOk="0">
                  <a:moveTo>
                    <a:pt x="59" y="90"/>
                  </a:moveTo>
                  <a:lnTo>
                    <a:pt x="59" y="90"/>
                  </a:lnTo>
                  <a:cubicBezTo>
                    <a:pt x="117" y="90"/>
                    <a:pt x="117" y="0"/>
                    <a:pt x="59" y="0"/>
                  </a:cubicBezTo>
                  <a:lnTo>
                    <a:pt x="59" y="0"/>
                  </a:lnTo>
                  <a:cubicBezTo>
                    <a:pt x="0" y="0"/>
                    <a:pt x="0" y="90"/>
                    <a:pt x="59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3248956" y="2793129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3094960" y="2677324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7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3297003" y="2690876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3321642" y="2651453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3282219" y="2730299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3269900" y="2759866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2" extrusionOk="0">
                  <a:moveTo>
                    <a:pt x="59" y="91"/>
                  </a:moveTo>
                  <a:lnTo>
                    <a:pt x="59" y="91"/>
                  </a:lnTo>
                  <a:cubicBezTo>
                    <a:pt x="117" y="91"/>
                    <a:pt x="117" y="0"/>
                    <a:pt x="59" y="0"/>
                  </a:cubicBezTo>
                  <a:lnTo>
                    <a:pt x="59" y="0"/>
                  </a:lnTo>
                  <a:cubicBezTo>
                    <a:pt x="1" y="0"/>
                    <a:pt x="0" y="91"/>
                    <a:pt x="59" y="9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3211997" y="2615726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3241564" y="2668701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7" y="90"/>
                    <a:pt x="117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3253884" y="2630509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7" y="90"/>
                    <a:pt x="117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1" name="Google Shape;381;p31"/>
          <p:cNvGrpSpPr/>
          <p:nvPr/>
        </p:nvGrpSpPr>
        <p:grpSpPr>
          <a:xfrm>
            <a:off x="7036804" y="3684962"/>
            <a:ext cx="858560" cy="1059726"/>
            <a:chOff x="6482871" y="2545504"/>
            <a:chExt cx="725625" cy="895644"/>
          </a:xfrm>
        </p:grpSpPr>
        <p:sp>
          <p:nvSpPr>
            <p:cNvPr id="382" name="Google Shape;382;p31"/>
            <p:cNvSpPr/>
            <p:nvPr/>
          </p:nvSpPr>
          <p:spPr>
            <a:xfrm>
              <a:off x="6482871" y="2575071"/>
              <a:ext cx="718241" cy="866077"/>
            </a:xfrm>
            <a:custGeom>
              <a:avLst/>
              <a:gdLst/>
              <a:ahLst/>
              <a:cxnLst/>
              <a:rect l="l" t="t" r="r" b="b"/>
              <a:pathLst>
                <a:path w="2569" h="3098" extrusionOk="0">
                  <a:moveTo>
                    <a:pt x="2285" y="2300"/>
                  </a:moveTo>
                  <a:lnTo>
                    <a:pt x="2285" y="2300"/>
                  </a:lnTo>
                  <a:cubicBezTo>
                    <a:pt x="2212" y="2115"/>
                    <a:pt x="2138" y="1931"/>
                    <a:pt x="2062" y="1748"/>
                  </a:cubicBezTo>
                  <a:lnTo>
                    <a:pt x="2062" y="1748"/>
                  </a:lnTo>
                  <a:cubicBezTo>
                    <a:pt x="1826" y="1180"/>
                    <a:pt x="1572" y="620"/>
                    <a:pt x="1293" y="72"/>
                  </a:cubicBezTo>
                  <a:lnTo>
                    <a:pt x="1293" y="72"/>
                  </a:lnTo>
                  <a:cubicBezTo>
                    <a:pt x="1257" y="0"/>
                    <a:pt x="1215" y="6"/>
                    <a:pt x="1173" y="51"/>
                  </a:cubicBezTo>
                  <a:lnTo>
                    <a:pt x="1173" y="51"/>
                  </a:lnTo>
                  <a:cubicBezTo>
                    <a:pt x="1079" y="154"/>
                    <a:pt x="986" y="462"/>
                    <a:pt x="958" y="528"/>
                  </a:cubicBezTo>
                  <a:lnTo>
                    <a:pt x="958" y="528"/>
                  </a:lnTo>
                  <a:cubicBezTo>
                    <a:pt x="856" y="773"/>
                    <a:pt x="757" y="1019"/>
                    <a:pt x="661" y="1266"/>
                  </a:cubicBezTo>
                  <a:lnTo>
                    <a:pt x="661" y="1266"/>
                  </a:lnTo>
                  <a:cubicBezTo>
                    <a:pt x="468" y="1761"/>
                    <a:pt x="286" y="2259"/>
                    <a:pt x="114" y="2762"/>
                  </a:cubicBezTo>
                  <a:lnTo>
                    <a:pt x="114" y="2762"/>
                  </a:lnTo>
                  <a:cubicBezTo>
                    <a:pt x="0" y="3097"/>
                    <a:pt x="911" y="2979"/>
                    <a:pt x="1060" y="2970"/>
                  </a:cubicBezTo>
                  <a:lnTo>
                    <a:pt x="1060" y="2970"/>
                  </a:lnTo>
                  <a:cubicBezTo>
                    <a:pt x="1471" y="2944"/>
                    <a:pt x="1881" y="2887"/>
                    <a:pt x="2285" y="2800"/>
                  </a:cubicBezTo>
                  <a:lnTo>
                    <a:pt x="2285" y="2800"/>
                  </a:lnTo>
                  <a:cubicBezTo>
                    <a:pt x="2568" y="2739"/>
                    <a:pt x="2346" y="2456"/>
                    <a:pt x="2285" y="230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6544470" y="2545504"/>
              <a:ext cx="664027" cy="846363"/>
            </a:xfrm>
            <a:custGeom>
              <a:avLst/>
              <a:gdLst/>
              <a:ahLst/>
              <a:cxnLst/>
              <a:rect l="l" t="t" r="r" b="b"/>
              <a:pathLst>
                <a:path w="2377" h="3029" extrusionOk="0">
                  <a:moveTo>
                    <a:pt x="905" y="1127"/>
                  </a:moveTo>
                  <a:lnTo>
                    <a:pt x="905" y="1127"/>
                  </a:lnTo>
                  <a:cubicBezTo>
                    <a:pt x="963" y="1127"/>
                    <a:pt x="963" y="1218"/>
                    <a:pt x="905" y="1218"/>
                  </a:cubicBezTo>
                  <a:lnTo>
                    <a:pt x="905" y="1218"/>
                  </a:lnTo>
                  <a:cubicBezTo>
                    <a:pt x="846" y="1218"/>
                    <a:pt x="847" y="1127"/>
                    <a:pt x="905" y="1127"/>
                  </a:cubicBezTo>
                  <a:close/>
                  <a:moveTo>
                    <a:pt x="1375" y="1010"/>
                  </a:moveTo>
                  <a:lnTo>
                    <a:pt x="1375" y="1010"/>
                  </a:lnTo>
                  <a:cubicBezTo>
                    <a:pt x="1433" y="1010"/>
                    <a:pt x="1433" y="919"/>
                    <a:pt x="1375" y="919"/>
                  </a:cubicBezTo>
                  <a:lnTo>
                    <a:pt x="1375" y="919"/>
                  </a:lnTo>
                  <a:cubicBezTo>
                    <a:pt x="1316" y="919"/>
                    <a:pt x="1316" y="1010"/>
                    <a:pt x="1375" y="1010"/>
                  </a:cubicBezTo>
                  <a:close/>
                  <a:moveTo>
                    <a:pt x="1053" y="805"/>
                  </a:moveTo>
                  <a:lnTo>
                    <a:pt x="1053" y="805"/>
                  </a:lnTo>
                  <a:cubicBezTo>
                    <a:pt x="1112" y="805"/>
                    <a:pt x="1112" y="714"/>
                    <a:pt x="1053" y="714"/>
                  </a:cubicBezTo>
                  <a:lnTo>
                    <a:pt x="1053" y="714"/>
                  </a:lnTo>
                  <a:cubicBezTo>
                    <a:pt x="995" y="714"/>
                    <a:pt x="995" y="805"/>
                    <a:pt x="1053" y="805"/>
                  </a:cubicBezTo>
                  <a:close/>
                  <a:moveTo>
                    <a:pt x="1535" y="963"/>
                  </a:moveTo>
                  <a:lnTo>
                    <a:pt x="1535" y="963"/>
                  </a:lnTo>
                  <a:cubicBezTo>
                    <a:pt x="1593" y="963"/>
                    <a:pt x="1593" y="872"/>
                    <a:pt x="1535" y="872"/>
                  </a:cubicBezTo>
                  <a:lnTo>
                    <a:pt x="1535" y="872"/>
                  </a:lnTo>
                  <a:cubicBezTo>
                    <a:pt x="1477" y="872"/>
                    <a:pt x="1477" y="963"/>
                    <a:pt x="1535" y="963"/>
                  </a:cubicBezTo>
                  <a:close/>
                  <a:moveTo>
                    <a:pt x="1138" y="1166"/>
                  </a:moveTo>
                  <a:lnTo>
                    <a:pt x="1138" y="1166"/>
                  </a:lnTo>
                  <a:cubicBezTo>
                    <a:pt x="1196" y="1166"/>
                    <a:pt x="1197" y="1075"/>
                    <a:pt x="1138" y="1075"/>
                  </a:cubicBezTo>
                  <a:lnTo>
                    <a:pt x="1138" y="1075"/>
                  </a:lnTo>
                  <a:cubicBezTo>
                    <a:pt x="1080" y="1075"/>
                    <a:pt x="1080" y="1166"/>
                    <a:pt x="1138" y="1166"/>
                  </a:cubicBezTo>
                  <a:close/>
                  <a:moveTo>
                    <a:pt x="828" y="995"/>
                  </a:moveTo>
                  <a:lnTo>
                    <a:pt x="828" y="995"/>
                  </a:lnTo>
                  <a:cubicBezTo>
                    <a:pt x="886" y="995"/>
                    <a:pt x="886" y="904"/>
                    <a:pt x="828" y="904"/>
                  </a:cubicBezTo>
                  <a:lnTo>
                    <a:pt x="828" y="904"/>
                  </a:lnTo>
                  <a:cubicBezTo>
                    <a:pt x="769" y="904"/>
                    <a:pt x="769" y="995"/>
                    <a:pt x="828" y="995"/>
                  </a:cubicBezTo>
                  <a:close/>
                  <a:moveTo>
                    <a:pt x="873" y="801"/>
                  </a:moveTo>
                  <a:lnTo>
                    <a:pt x="873" y="801"/>
                  </a:lnTo>
                  <a:cubicBezTo>
                    <a:pt x="931" y="801"/>
                    <a:pt x="931" y="710"/>
                    <a:pt x="873" y="710"/>
                  </a:cubicBezTo>
                  <a:lnTo>
                    <a:pt x="873" y="710"/>
                  </a:lnTo>
                  <a:cubicBezTo>
                    <a:pt x="815" y="710"/>
                    <a:pt x="814" y="801"/>
                    <a:pt x="873" y="801"/>
                  </a:cubicBezTo>
                  <a:close/>
                  <a:moveTo>
                    <a:pt x="1435" y="829"/>
                  </a:moveTo>
                  <a:lnTo>
                    <a:pt x="1435" y="829"/>
                  </a:lnTo>
                  <a:cubicBezTo>
                    <a:pt x="1493" y="829"/>
                    <a:pt x="1493" y="739"/>
                    <a:pt x="1435" y="739"/>
                  </a:cubicBezTo>
                  <a:lnTo>
                    <a:pt x="1435" y="739"/>
                  </a:lnTo>
                  <a:cubicBezTo>
                    <a:pt x="1377" y="739"/>
                    <a:pt x="1377" y="829"/>
                    <a:pt x="1435" y="829"/>
                  </a:cubicBezTo>
                  <a:close/>
                  <a:moveTo>
                    <a:pt x="1162" y="933"/>
                  </a:moveTo>
                  <a:lnTo>
                    <a:pt x="1162" y="933"/>
                  </a:lnTo>
                  <a:cubicBezTo>
                    <a:pt x="1220" y="933"/>
                    <a:pt x="1220" y="843"/>
                    <a:pt x="1162" y="843"/>
                  </a:cubicBezTo>
                  <a:lnTo>
                    <a:pt x="1162" y="843"/>
                  </a:lnTo>
                  <a:cubicBezTo>
                    <a:pt x="1103" y="843"/>
                    <a:pt x="1103" y="933"/>
                    <a:pt x="1162" y="933"/>
                  </a:cubicBezTo>
                  <a:close/>
                  <a:moveTo>
                    <a:pt x="993" y="1041"/>
                  </a:moveTo>
                  <a:lnTo>
                    <a:pt x="993" y="1041"/>
                  </a:lnTo>
                  <a:cubicBezTo>
                    <a:pt x="1051" y="1041"/>
                    <a:pt x="1051" y="950"/>
                    <a:pt x="993" y="950"/>
                  </a:cubicBezTo>
                  <a:lnTo>
                    <a:pt x="993" y="950"/>
                  </a:lnTo>
                  <a:cubicBezTo>
                    <a:pt x="935" y="950"/>
                    <a:pt x="935" y="1041"/>
                    <a:pt x="993" y="1041"/>
                  </a:cubicBezTo>
                  <a:close/>
                  <a:moveTo>
                    <a:pt x="1383" y="1062"/>
                  </a:moveTo>
                  <a:lnTo>
                    <a:pt x="1383" y="1062"/>
                  </a:lnTo>
                  <a:cubicBezTo>
                    <a:pt x="1325" y="1062"/>
                    <a:pt x="1324" y="1153"/>
                    <a:pt x="1383" y="1153"/>
                  </a:cubicBezTo>
                  <a:lnTo>
                    <a:pt x="1383" y="1153"/>
                  </a:lnTo>
                  <a:cubicBezTo>
                    <a:pt x="1441" y="1153"/>
                    <a:pt x="1441" y="1062"/>
                    <a:pt x="1383" y="1062"/>
                  </a:cubicBezTo>
                  <a:close/>
                  <a:moveTo>
                    <a:pt x="1238" y="760"/>
                  </a:moveTo>
                  <a:lnTo>
                    <a:pt x="1238" y="760"/>
                  </a:lnTo>
                  <a:cubicBezTo>
                    <a:pt x="1296" y="760"/>
                    <a:pt x="1296" y="670"/>
                    <a:pt x="1238" y="670"/>
                  </a:cubicBezTo>
                  <a:lnTo>
                    <a:pt x="1238" y="670"/>
                  </a:lnTo>
                  <a:cubicBezTo>
                    <a:pt x="1180" y="670"/>
                    <a:pt x="1180" y="760"/>
                    <a:pt x="1238" y="760"/>
                  </a:cubicBezTo>
                  <a:close/>
                  <a:moveTo>
                    <a:pt x="751" y="1153"/>
                  </a:moveTo>
                  <a:lnTo>
                    <a:pt x="751" y="1153"/>
                  </a:lnTo>
                  <a:cubicBezTo>
                    <a:pt x="809" y="1153"/>
                    <a:pt x="809" y="1062"/>
                    <a:pt x="751" y="1062"/>
                  </a:cubicBezTo>
                  <a:lnTo>
                    <a:pt x="751" y="1062"/>
                  </a:lnTo>
                  <a:cubicBezTo>
                    <a:pt x="693" y="1062"/>
                    <a:pt x="693" y="1153"/>
                    <a:pt x="751" y="1153"/>
                  </a:cubicBezTo>
                  <a:close/>
                  <a:moveTo>
                    <a:pt x="2373" y="2694"/>
                  </a:moveTo>
                  <a:lnTo>
                    <a:pt x="2372" y="2694"/>
                  </a:lnTo>
                  <a:lnTo>
                    <a:pt x="2372" y="2694"/>
                  </a:lnTo>
                  <a:cubicBezTo>
                    <a:pt x="2370" y="2709"/>
                    <a:pt x="2366" y="2723"/>
                    <a:pt x="2359" y="2736"/>
                  </a:cubicBezTo>
                  <a:lnTo>
                    <a:pt x="2359" y="2736"/>
                  </a:lnTo>
                  <a:cubicBezTo>
                    <a:pt x="2337" y="2783"/>
                    <a:pt x="2289" y="2815"/>
                    <a:pt x="2216" y="2831"/>
                  </a:cubicBezTo>
                  <a:lnTo>
                    <a:pt x="2216" y="2831"/>
                  </a:lnTo>
                  <a:cubicBezTo>
                    <a:pt x="2180" y="2839"/>
                    <a:pt x="2144" y="2846"/>
                    <a:pt x="2108" y="2853"/>
                  </a:cubicBezTo>
                  <a:lnTo>
                    <a:pt x="2110" y="2854"/>
                  </a:lnTo>
                  <a:lnTo>
                    <a:pt x="2110" y="2854"/>
                  </a:lnTo>
                  <a:cubicBezTo>
                    <a:pt x="2087" y="2859"/>
                    <a:pt x="2064" y="2864"/>
                    <a:pt x="2042" y="2868"/>
                  </a:cubicBezTo>
                  <a:lnTo>
                    <a:pt x="2040" y="2867"/>
                  </a:lnTo>
                  <a:lnTo>
                    <a:pt x="2040" y="2867"/>
                  </a:lnTo>
                  <a:cubicBezTo>
                    <a:pt x="1947" y="2885"/>
                    <a:pt x="1855" y="2901"/>
                    <a:pt x="1762" y="2916"/>
                  </a:cubicBezTo>
                  <a:lnTo>
                    <a:pt x="1764" y="2917"/>
                  </a:lnTo>
                  <a:lnTo>
                    <a:pt x="1764" y="2917"/>
                  </a:lnTo>
                  <a:cubicBezTo>
                    <a:pt x="1739" y="2921"/>
                    <a:pt x="1715" y="2924"/>
                    <a:pt x="1691" y="2928"/>
                  </a:cubicBezTo>
                  <a:lnTo>
                    <a:pt x="1689" y="2927"/>
                  </a:lnTo>
                  <a:lnTo>
                    <a:pt x="1689" y="2927"/>
                  </a:lnTo>
                  <a:cubicBezTo>
                    <a:pt x="1544" y="2948"/>
                    <a:pt x="1398" y="2966"/>
                    <a:pt x="1252" y="2979"/>
                  </a:cubicBezTo>
                  <a:lnTo>
                    <a:pt x="1254" y="2981"/>
                  </a:lnTo>
                  <a:lnTo>
                    <a:pt x="1254" y="2981"/>
                  </a:lnTo>
                  <a:cubicBezTo>
                    <a:pt x="1228" y="2984"/>
                    <a:pt x="1201" y="2986"/>
                    <a:pt x="1175" y="2988"/>
                  </a:cubicBezTo>
                  <a:lnTo>
                    <a:pt x="1173" y="2987"/>
                  </a:lnTo>
                  <a:lnTo>
                    <a:pt x="1173" y="2987"/>
                  </a:lnTo>
                  <a:cubicBezTo>
                    <a:pt x="1111" y="2992"/>
                    <a:pt x="1049" y="2997"/>
                    <a:pt x="987" y="3000"/>
                  </a:cubicBezTo>
                  <a:lnTo>
                    <a:pt x="987" y="3000"/>
                  </a:lnTo>
                  <a:cubicBezTo>
                    <a:pt x="972" y="3001"/>
                    <a:pt x="950" y="3003"/>
                    <a:pt x="922" y="3006"/>
                  </a:cubicBezTo>
                  <a:lnTo>
                    <a:pt x="922" y="3006"/>
                  </a:lnTo>
                  <a:cubicBezTo>
                    <a:pt x="875" y="3010"/>
                    <a:pt x="827" y="3014"/>
                    <a:pt x="779" y="3017"/>
                  </a:cubicBezTo>
                  <a:lnTo>
                    <a:pt x="781" y="3019"/>
                  </a:lnTo>
                  <a:lnTo>
                    <a:pt x="781" y="3019"/>
                  </a:lnTo>
                  <a:cubicBezTo>
                    <a:pt x="754" y="3021"/>
                    <a:pt x="726" y="3022"/>
                    <a:pt x="699" y="3023"/>
                  </a:cubicBezTo>
                  <a:lnTo>
                    <a:pt x="697" y="3022"/>
                  </a:lnTo>
                  <a:lnTo>
                    <a:pt x="697" y="3022"/>
                  </a:lnTo>
                  <a:cubicBezTo>
                    <a:pt x="636" y="3026"/>
                    <a:pt x="575" y="3028"/>
                    <a:pt x="516" y="3028"/>
                  </a:cubicBezTo>
                  <a:lnTo>
                    <a:pt x="516" y="3028"/>
                  </a:lnTo>
                  <a:cubicBezTo>
                    <a:pt x="298" y="3028"/>
                    <a:pt x="109" y="3000"/>
                    <a:pt x="38" y="2910"/>
                  </a:cubicBezTo>
                  <a:lnTo>
                    <a:pt x="38" y="2910"/>
                  </a:lnTo>
                  <a:cubicBezTo>
                    <a:pt x="6" y="2870"/>
                    <a:pt x="0" y="2820"/>
                    <a:pt x="19" y="2763"/>
                  </a:cubicBezTo>
                  <a:lnTo>
                    <a:pt x="19" y="2763"/>
                  </a:lnTo>
                  <a:cubicBezTo>
                    <a:pt x="34" y="2720"/>
                    <a:pt x="49" y="2677"/>
                    <a:pt x="64" y="2633"/>
                  </a:cubicBezTo>
                  <a:lnTo>
                    <a:pt x="63" y="2633"/>
                  </a:lnTo>
                  <a:lnTo>
                    <a:pt x="63" y="2633"/>
                  </a:lnTo>
                  <a:cubicBezTo>
                    <a:pt x="68" y="2617"/>
                    <a:pt x="73" y="2602"/>
                    <a:pt x="79" y="2587"/>
                  </a:cubicBezTo>
                  <a:lnTo>
                    <a:pt x="80" y="2588"/>
                  </a:lnTo>
                  <a:lnTo>
                    <a:pt x="80" y="2588"/>
                  </a:lnTo>
                  <a:cubicBezTo>
                    <a:pt x="106" y="2512"/>
                    <a:pt x="132" y="2437"/>
                    <a:pt x="159" y="2362"/>
                  </a:cubicBezTo>
                  <a:lnTo>
                    <a:pt x="158" y="2361"/>
                  </a:lnTo>
                  <a:lnTo>
                    <a:pt x="158" y="2361"/>
                  </a:lnTo>
                  <a:cubicBezTo>
                    <a:pt x="163" y="2346"/>
                    <a:pt x="169" y="2331"/>
                    <a:pt x="174" y="2315"/>
                  </a:cubicBezTo>
                  <a:lnTo>
                    <a:pt x="175" y="2316"/>
                  </a:lnTo>
                  <a:lnTo>
                    <a:pt x="175" y="2316"/>
                  </a:lnTo>
                  <a:cubicBezTo>
                    <a:pt x="301" y="1964"/>
                    <a:pt x="432" y="1613"/>
                    <a:pt x="566" y="1267"/>
                  </a:cubicBezTo>
                  <a:lnTo>
                    <a:pt x="566" y="1267"/>
                  </a:lnTo>
                  <a:cubicBezTo>
                    <a:pt x="649" y="1054"/>
                    <a:pt x="735" y="839"/>
                    <a:pt x="823" y="627"/>
                  </a:cubicBezTo>
                  <a:lnTo>
                    <a:pt x="823" y="627"/>
                  </a:lnTo>
                  <a:lnTo>
                    <a:pt x="823" y="627"/>
                  </a:lnTo>
                  <a:lnTo>
                    <a:pt x="823" y="627"/>
                  </a:lnTo>
                  <a:cubicBezTo>
                    <a:pt x="837" y="594"/>
                    <a:pt x="850" y="561"/>
                    <a:pt x="864" y="528"/>
                  </a:cubicBezTo>
                  <a:lnTo>
                    <a:pt x="864" y="528"/>
                  </a:lnTo>
                  <a:cubicBezTo>
                    <a:pt x="870" y="514"/>
                    <a:pt x="878" y="490"/>
                    <a:pt x="889" y="459"/>
                  </a:cubicBezTo>
                  <a:lnTo>
                    <a:pt x="889" y="459"/>
                  </a:lnTo>
                  <a:cubicBezTo>
                    <a:pt x="933" y="336"/>
                    <a:pt x="1006" y="130"/>
                    <a:pt x="1083" y="45"/>
                  </a:cubicBezTo>
                  <a:lnTo>
                    <a:pt x="1083" y="45"/>
                  </a:lnTo>
                  <a:cubicBezTo>
                    <a:pt x="1111" y="14"/>
                    <a:pt x="1139" y="0"/>
                    <a:pt x="1166" y="4"/>
                  </a:cubicBezTo>
                  <a:lnTo>
                    <a:pt x="1166" y="4"/>
                  </a:lnTo>
                  <a:cubicBezTo>
                    <a:pt x="1195" y="7"/>
                    <a:pt x="1219" y="30"/>
                    <a:pt x="1240" y="70"/>
                  </a:cubicBezTo>
                  <a:lnTo>
                    <a:pt x="1240" y="70"/>
                  </a:lnTo>
                  <a:cubicBezTo>
                    <a:pt x="1504" y="589"/>
                    <a:pt x="1755" y="1138"/>
                    <a:pt x="2009" y="1748"/>
                  </a:cubicBezTo>
                  <a:lnTo>
                    <a:pt x="2009" y="1748"/>
                  </a:lnTo>
                  <a:cubicBezTo>
                    <a:pt x="2081" y="1923"/>
                    <a:pt x="2152" y="2098"/>
                    <a:pt x="2220" y="2268"/>
                  </a:cubicBezTo>
                  <a:lnTo>
                    <a:pt x="2222" y="2270"/>
                  </a:lnTo>
                  <a:lnTo>
                    <a:pt x="2222" y="2270"/>
                  </a:lnTo>
                  <a:cubicBezTo>
                    <a:pt x="2225" y="2280"/>
                    <a:pt x="2230" y="2290"/>
                    <a:pt x="2234" y="2300"/>
                  </a:cubicBezTo>
                  <a:lnTo>
                    <a:pt x="2234" y="2300"/>
                  </a:lnTo>
                  <a:cubicBezTo>
                    <a:pt x="2239" y="2314"/>
                    <a:pt x="2246" y="2329"/>
                    <a:pt x="2254" y="2345"/>
                  </a:cubicBezTo>
                  <a:lnTo>
                    <a:pt x="2252" y="2344"/>
                  </a:lnTo>
                  <a:lnTo>
                    <a:pt x="2252" y="2344"/>
                  </a:lnTo>
                  <a:cubicBezTo>
                    <a:pt x="2260" y="2362"/>
                    <a:pt x="2270" y="2382"/>
                    <a:pt x="2281" y="2402"/>
                  </a:cubicBezTo>
                  <a:lnTo>
                    <a:pt x="2281" y="2402"/>
                  </a:lnTo>
                  <a:cubicBezTo>
                    <a:pt x="2320" y="2478"/>
                    <a:pt x="2363" y="2562"/>
                    <a:pt x="2373" y="2638"/>
                  </a:cubicBezTo>
                  <a:lnTo>
                    <a:pt x="2374" y="2639"/>
                  </a:lnTo>
                  <a:lnTo>
                    <a:pt x="2374" y="2639"/>
                  </a:lnTo>
                  <a:cubicBezTo>
                    <a:pt x="2376" y="2658"/>
                    <a:pt x="2376" y="2677"/>
                    <a:pt x="2373" y="2694"/>
                  </a:cubicBezTo>
                  <a:close/>
                  <a:moveTo>
                    <a:pt x="2185" y="2303"/>
                  </a:moveTo>
                  <a:lnTo>
                    <a:pt x="2183" y="2302"/>
                  </a:lnTo>
                  <a:lnTo>
                    <a:pt x="2183" y="2302"/>
                  </a:lnTo>
                  <a:lnTo>
                    <a:pt x="1694" y="2001"/>
                  </a:lnTo>
                  <a:lnTo>
                    <a:pt x="1694" y="2001"/>
                  </a:lnTo>
                  <a:lnTo>
                    <a:pt x="1691" y="1999"/>
                  </a:lnTo>
                  <a:lnTo>
                    <a:pt x="1380" y="2028"/>
                  </a:lnTo>
                  <a:lnTo>
                    <a:pt x="1382" y="2029"/>
                  </a:lnTo>
                  <a:lnTo>
                    <a:pt x="2318" y="2605"/>
                  </a:lnTo>
                  <a:lnTo>
                    <a:pt x="2320" y="2606"/>
                  </a:lnTo>
                  <a:lnTo>
                    <a:pt x="2320" y="2606"/>
                  </a:lnTo>
                  <a:cubicBezTo>
                    <a:pt x="2304" y="2546"/>
                    <a:pt x="2270" y="2480"/>
                    <a:pt x="2240" y="2422"/>
                  </a:cubicBezTo>
                  <a:lnTo>
                    <a:pt x="2240" y="2422"/>
                  </a:lnTo>
                  <a:cubicBezTo>
                    <a:pt x="2221" y="2384"/>
                    <a:pt x="2203" y="2349"/>
                    <a:pt x="2190" y="2317"/>
                  </a:cubicBezTo>
                  <a:lnTo>
                    <a:pt x="2190" y="2317"/>
                  </a:lnTo>
                  <a:cubicBezTo>
                    <a:pt x="2188" y="2312"/>
                    <a:pt x="2186" y="2308"/>
                    <a:pt x="2185" y="2303"/>
                  </a:cubicBezTo>
                  <a:close/>
                  <a:moveTo>
                    <a:pt x="2155" y="2229"/>
                  </a:moveTo>
                  <a:lnTo>
                    <a:pt x="2155" y="2229"/>
                  </a:lnTo>
                  <a:cubicBezTo>
                    <a:pt x="2121" y="2143"/>
                    <a:pt x="2085" y="2055"/>
                    <a:pt x="2049" y="1966"/>
                  </a:cubicBezTo>
                  <a:lnTo>
                    <a:pt x="1770" y="1992"/>
                  </a:lnTo>
                  <a:lnTo>
                    <a:pt x="1772" y="1993"/>
                  </a:lnTo>
                  <a:lnTo>
                    <a:pt x="2153" y="2228"/>
                  </a:lnTo>
                  <a:lnTo>
                    <a:pt x="2153" y="2228"/>
                  </a:lnTo>
                  <a:lnTo>
                    <a:pt x="2155" y="2229"/>
                  </a:lnTo>
                  <a:close/>
                  <a:moveTo>
                    <a:pt x="1967" y="1765"/>
                  </a:moveTo>
                  <a:lnTo>
                    <a:pt x="1967" y="1765"/>
                  </a:lnTo>
                  <a:cubicBezTo>
                    <a:pt x="1888" y="1576"/>
                    <a:pt x="1810" y="1392"/>
                    <a:pt x="1731" y="1214"/>
                  </a:cubicBezTo>
                  <a:lnTo>
                    <a:pt x="603" y="1297"/>
                  </a:lnTo>
                  <a:lnTo>
                    <a:pt x="603" y="1297"/>
                  </a:lnTo>
                  <a:cubicBezTo>
                    <a:pt x="502" y="1556"/>
                    <a:pt x="403" y="1818"/>
                    <a:pt x="307" y="2082"/>
                  </a:cubicBezTo>
                  <a:lnTo>
                    <a:pt x="706" y="2045"/>
                  </a:lnTo>
                  <a:lnTo>
                    <a:pt x="703" y="2044"/>
                  </a:lnTo>
                  <a:lnTo>
                    <a:pt x="782" y="2037"/>
                  </a:lnTo>
                  <a:lnTo>
                    <a:pt x="784" y="2038"/>
                  </a:lnTo>
                  <a:lnTo>
                    <a:pt x="1237" y="1996"/>
                  </a:lnTo>
                  <a:lnTo>
                    <a:pt x="1235" y="1995"/>
                  </a:lnTo>
                  <a:lnTo>
                    <a:pt x="1314" y="1988"/>
                  </a:lnTo>
                  <a:lnTo>
                    <a:pt x="1316" y="1989"/>
                  </a:lnTo>
                  <a:lnTo>
                    <a:pt x="1628" y="1960"/>
                  </a:lnTo>
                  <a:lnTo>
                    <a:pt x="1625" y="1959"/>
                  </a:lnTo>
                  <a:lnTo>
                    <a:pt x="1705" y="1952"/>
                  </a:lnTo>
                  <a:lnTo>
                    <a:pt x="1707" y="1953"/>
                  </a:lnTo>
                  <a:lnTo>
                    <a:pt x="2032" y="1923"/>
                  </a:lnTo>
                  <a:lnTo>
                    <a:pt x="2032" y="1923"/>
                  </a:lnTo>
                  <a:cubicBezTo>
                    <a:pt x="2010" y="1871"/>
                    <a:pt x="1989" y="1818"/>
                    <a:pt x="1967" y="1765"/>
                  </a:cubicBezTo>
                  <a:close/>
                  <a:moveTo>
                    <a:pt x="621" y="1250"/>
                  </a:moveTo>
                  <a:lnTo>
                    <a:pt x="1712" y="1170"/>
                  </a:lnTo>
                  <a:lnTo>
                    <a:pt x="1712" y="1170"/>
                  </a:lnTo>
                  <a:cubicBezTo>
                    <a:pt x="1699" y="1142"/>
                    <a:pt x="1686" y="1113"/>
                    <a:pt x="1673" y="1084"/>
                  </a:cubicBezTo>
                  <a:lnTo>
                    <a:pt x="1673" y="1084"/>
                  </a:lnTo>
                  <a:cubicBezTo>
                    <a:pt x="1668" y="1101"/>
                    <a:pt x="1654" y="1114"/>
                    <a:pt x="1632" y="1114"/>
                  </a:cubicBezTo>
                  <a:lnTo>
                    <a:pt x="1632" y="1114"/>
                  </a:lnTo>
                  <a:cubicBezTo>
                    <a:pt x="1573" y="1114"/>
                    <a:pt x="1573" y="1024"/>
                    <a:pt x="1632" y="1024"/>
                  </a:cubicBezTo>
                  <a:lnTo>
                    <a:pt x="1632" y="1024"/>
                  </a:lnTo>
                  <a:cubicBezTo>
                    <a:pt x="1637" y="1024"/>
                    <a:pt x="1642" y="1025"/>
                    <a:pt x="1647" y="1026"/>
                  </a:cubicBezTo>
                  <a:lnTo>
                    <a:pt x="1647" y="1026"/>
                  </a:lnTo>
                  <a:cubicBezTo>
                    <a:pt x="1590" y="900"/>
                    <a:pt x="1533" y="777"/>
                    <a:pt x="1476" y="655"/>
                  </a:cubicBezTo>
                  <a:lnTo>
                    <a:pt x="1476" y="655"/>
                  </a:lnTo>
                  <a:cubicBezTo>
                    <a:pt x="1472" y="657"/>
                    <a:pt x="1468" y="658"/>
                    <a:pt x="1464" y="658"/>
                  </a:cubicBezTo>
                  <a:lnTo>
                    <a:pt x="858" y="658"/>
                  </a:lnTo>
                  <a:lnTo>
                    <a:pt x="858" y="658"/>
                  </a:lnTo>
                  <a:cubicBezTo>
                    <a:pt x="777" y="855"/>
                    <a:pt x="698" y="1053"/>
                    <a:pt x="621" y="1250"/>
                  </a:cubicBezTo>
                  <a:close/>
                  <a:moveTo>
                    <a:pt x="877" y="614"/>
                  </a:moveTo>
                  <a:lnTo>
                    <a:pt x="1456" y="614"/>
                  </a:lnTo>
                  <a:lnTo>
                    <a:pt x="1456" y="614"/>
                  </a:lnTo>
                  <a:cubicBezTo>
                    <a:pt x="1372" y="435"/>
                    <a:pt x="1286" y="261"/>
                    <a:pt x="1199" y="91"/>
                  </a:cubicBezTo>
                  <a:lnTo>
                    <a:pt x="1199" y="91"/>
                  </a:lnTo>
                  <a:cubicBezTo>
                    <a:pt x="1186" y="65"/>
                    <a:pt x="1172" y="50"/>
                    <a:pt x="1160" y="48"/>
                  </a:cubicBezTo>
                  <a:lnTo>
                    <a:pt x="1160" y="48"/>
                  </a:lnTo>
                  <a:cubicBezTo>
                    <a:pt x="1145" y="47"/>
                    <a:pt x="1128" y="62"/>
                    <a:pt x="1116" y="75"/>
                  </a:cubicBezTo>
                  <a:lnTo>
                    <a:pt x="1116" y="75"/>
                  </a:lnTo>
                  <a:cubicBezTo>
                    <a:pt x="1044" y="153"/>
                    <a:pt x="970" y="362"/>
                    <a:pt x="931" y="475"/>
                  </a:cubicBezTo>
                  <a:lnTo>
                    <a:pt x="931" y="475"/>
                  </a:lnTo>
                  <a:cubicBezTo>
                    <a:pt x="919" y="506"/>
                    <a:pt x="911" y="531"/>
                    <a:pt x="905" y="545"/>
                  </a:cubicBezTo>
                  <a:lnTo>
                    <a:pt x="905" y="545"/>
                  </a:lnTo>
                  <a:cubicBezTo>
                    <a:pt x="895" y="568"/>
                    <a:pt x="886" y="591"/>
                    <a:pt x="877" y="614"/>
                  </a:cubicBezTo>
                  <a:close/>
                  <a:moveTo>
                    <a:pt x="629" y="2981"/>
                  </a:moveTo>
                  <a:lnTo>
                    <a:pt x="627" y="2980"/>
                  </a:lnTo>
                  <a:lnTo>
                    <a:pt x="104" y="2658"/>
                  </a:lnTo>
                  <a:lnTo>
                    <a:pt x="103" y="2658"/>
                  </a:lnTo>
                  <a:lnTo>
                    <a:pt x="103" y="2658"/>
                  </a:lnTo>
                  <a:cubicBezTo>
                    <a:pt x="89" y="2698"/>
                    <a:pt x="75" y="2738"/>
                    <a:pt x="62" y="2778"/>
                  </a:cubicBezTo>
                  <a:lnTo>
                    <a:pt x="62" y="2778"/>
                  </a:lnTo>
                  <a:cubicBezTo>
                    <a:pt x="47" y="2820"/>
                    <a:pt x="51" y="2855"/>
                    <a:pt x="73" y="2883"/>
                  </a:cubicBezTo>
                  <a:lnTo>
                    <a:pt x="73" y="2883"/>
                  </a:lnTo>
                  <a:cubicBezTo>
                    <a:pt x="147" y="2977"/>
                    <a:pt x="406" y="2989"/>
                    <a:pt x="629" y="2981"/>
                  </a:cubicBezTo>
                  <a:close/>
                  <a:moveTo>
                    <a:pt x="1108" y="2947"/>
                  </a:moveTo>
                  <a:lnTo>
                    <a:pt x="1106" y="2946"/>
                  </a:lnTo>
                  <a:lnTo>
                    <a:pt x="199" y="2387"/>
                  </a:lnTo>
                  <a:lnTo>
                    <a:pt x="198" y="2386"/>
                  </a:lnTo>
                  <a:lnTo>
                    <a:pt x="198" y="2386"/>
                  </a:lnTo>
                  <a:cubicBezTo>
                    <a:pt x="171" y="2461"/>
                    <a:pt x="145" y="2537"/>
                    <a:pt x="119" y="2612"/>
                  </a:cubicBezTo>
                  <a:lnTo>
                    <a:pt x="120" y="2613"/>
                  </a:lnTo>
                  <a:lnTo>
                    <a:pt x="711" y="2976"/>
                  </a:lnTo>
                  <a:lnTo>
                    <a:pt x="713" y="2977"/>
                  </a:lnTo>
                  <a:lnTo>
                    <a:pt x="713" y="2977"/>
                  </a:lnTo>
                  <a:cubicBezTo>
                    <a:pt x="797" y="2972"/>
                    <a:pt x="870" y="2966"/>
                    <a:pt x="918" y="2961"/>
                  </a:cubicBezTo>
                  <a:lnTo>
                    <a:pt x="918" y="2961"/>
                  </a:lnTo>
                  <a:cubicBezTo>
                    <a:pt x="946" y="2959"/>
                    <a:pt x="969" y="2957"/>
                    <a:pt x="984" y="2956"/>
                  </a:cubicBezTo>
                  <a:lnTo>
                    <a:pt x="984" y="2956"/>
                  </a:lnTo>
                  <a:cubicBezTo>
                    <a:pt x="1026" y="2953"/>
                    <a:pt x="1067" y="2950"/>
                    <a:pt x="1108" y="2947"/>
                  </a:cubicBezTo>
                  <a:close/>
                  <a:moveTo>
                    <a:pt x="1629" y="2890"/>
                  </a:moveTo>
                  <a:lnTo>
                    <a:pt x="1627" y="2889"/>
                  </a:lnTo>
                  <a:lnTo>
                    <a:pt x="379" y="2121"/>
                  </a:lnTo>
                  <a:lnTo>
                    <a:pt x="378" y="2120"/>
                  </a:lnTo>
                  <a:lnTo>
                    <a:pt x="290" y="2128"/>
                  </a:lnTo>
                  <a:lnTo>
                    <a:pt x="290" y="2128"/>
                  </a:lnTo>
                  <a:cubicBezTo>
                    <a:pt x="265" y="2199"/>
                    <a:pt x="239" y="2270"/>
                    <a:pt x="214" y="2340"/>
                  </a:cubicBezTo>
                  <a:lnTo>
                    <a:pt x="216" y="2341"/>
                  </a:lnTo>
                  <a:lnTo>
                    <a:pt x="1186" y="2939"/>
                  </a:lnTo>
                  <a:lnTo>
                    <a:pt x="1188" y="2941"/>
                  </a:lnTo>
                  <a:lnTo>
                    <a:pt x="1188" y="2941"/>
                  </a:lnTo>
                  <a:cubicBezTo>
                    <a:pt x="1335" y="2928"/>
                    <a:pt x="1482" y="2911"/>
                    <a:pt x="1629" y="2890"/>
                  </a:cubicBezTo>
                  <a:close/>
                  <a:moveTo>
                    <a:pt x="1983" y="2832"/>
                  </a:moveTo>
                  <a:lnTo>
                    <a:pt x="1981" y="2831"/>
                  </a:lnTo>
                  <a:lnTo>
                    <a:pt x="771" y="2085"/>
                  </a:lnTo>
                  <a:lnTo>
                    <a:pt x="769" y="2084"/>
                  </a:lnTo>
                  <a:lnTo>
                    <a:pt x="456" y="2112"/>
                  </a:lnTo>
                  <a:lnTo>
                    <a:pt x="458" y="2114"/>
                  </a:lnTo>
                  <a:lnTo>
                    <a:pt x="1700" y="2878"/>
                  </a:lnTo>
                  <a:lnTo>
                    <a:pt x="1702" y="2879"/>
                  </a:lnTo>
                  <a:lnTo>
                    <a:pt x="1702" y="2879"/>
                  </a:lnTo>
                  <a:cubicBezTo>
                    <a:pt x="1796" y="2865"/>
                    <a:pt x="1890" y="2849"/>
                    <a:pt x="1983" y="2832"/>
                  </a:cubicBezTo>
                  <a:close/>
                  <a:moveTo>
                    <a:pt x="2329" y="2667"/>
                  </a:moveTo>
                  <a:lnTo>
                    <a:pt x="2328" y="2666"/>
                  </a:lnTo>
                  <a:lnTo>
                    <a:pt x="1303" y="2036"/>
                  </a:lnTo>
                  <a:lnTo>
                    <a:pt x="1301" y="2035"/>
                  </a:lnTo>
                  <a:lnTo>
                    <a:pt x="848" y="2077"/>
                  </a:lnTo>
                  <a:lnTo>
                    <a:pt x="850" y="2078"/>
                  </a:lnTo>
                  <a:lnTo>
                    <a:pt x="2050" y="2818"/>
                  </a:lnTo>
                  <a:lnTo>
                    <a:pt x="2050" y="2818"/>
                  </a:lnTo>
                  <a:lnTo>
                    <a:pt x="2052" y="2818"/>
                  </a:lnTo>
                  <a:lnTo>
                    <a:pt x="2052" y="2818"/>
                  </a:lnTo>
                  <a:cubicBezTo>
                    <a:pt x="2104" y="2808"/>
                    <a:pt x="2155" y="2798"/>
                    <a:pt x="2206" y="2787"/>
                  </a:cubicBezTo>
                  <a:lnTo>
                    <a:pt x="2206" y="2787"/>
                  </a:lnTo>
                  <a:cubicBezTo>
                    <a:pt x="2266" y="2774"/>
                    <a:pt x="2302" y="2751"/>
                    <a:pt x="2319" y="2717"/>
                  </a:cubicBezTo>
                  <a:lnTo>
                    <a:pt x="2319" y="2717"/>
                  </a:lnTo>
                  <a:cubicBezTo>
                    <a:pt x="2326" y="2702"/>
                    <a:pt x="2329" y="2685"/>
                    <a:pt x="2329" y="2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4" name="Google Shape;384;p31"/>
          <p:cNvSpPr/>
          <p:nvPr/>
        </p:nvSpPr>
        <p:spPr>
          <a:xfrm rot="10800000">
            <a:off x="6493151" y="4442863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5" name="Google Shape;385;p31"/>
          <p:cNvSpPr/>
          <p:nvPr/>
        </p:nvSpPr>
        <p:spPr>
          <a:xfrm rot="-3599998">
            <a:off x="8076226" y="2999988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6" name="Google Shape;386;p31"/>
          <p:cNvSpPr/>
          <p:nvPr/>
        </p:nvSpPr>
        <p:spPr>
          <a:xfrm rot="3600091">
            <a:off x="8436504" y="2910056"/>
            <a:ext cx="418640" cy="1491414"/>
          </a:xfrm>
          <a:custGeom>
            <a:avLst/>
            <a:gdLst/>
            <a:ahLst/>
            <a:cxnLst/>
            <a:rect l="l" t="t" r="r" b="b"/>
            <a:pathLst>
              <a:path w="637" h="2263" extrusionOk="0">
                <a:moveTo>
                  <a:pt x="505" y="1002"/>
                </a:moveTo>
                <a:lnTo>
                  <a:pt x="505" y="1002"/>
                </a:lnTo>
                <a:cubicBezTo>
                  <a:pt x="482" y="963"/>
                  <a:pt x="451" y="924"/>
                  <a:pt x="414" y="891"/>
                </a:cubicBezTo>
                <a:lnTo>
                  <a:pt x="414" y="891"/>
                </a:lnTo>
                <a:cubicBezTo>
                  <a:pt x="419" y="857"/>
                  <a:pt x="421" y="825"/>
                  <a:pt x="422" y="795"/>
                </a:cubicBezTo>
                <a:lnTo>
                  <a:pt x="422" y="795"/>
                </a:lnTo>
                <a:cubicBezTo>
                  <a:pt x="430" y="523"/>
                  <a:pt x="366" y="253"/>
                  <a:pt x="237" y="15"/>
                </a:cubicBezTo>
                <a:lnTo>
                  <a:pt x="237" y="15"/>
                </a:lnTo>
                <a:cubicBezTo>
                  <a:pt x="231" y="4"/>
                  <a:pt x="217" y="0"/>
                  <a:pt x="207" y="6"/>
                </a:cubicBezTo>
                <a:lnTo>
                  <a:pt x="207" y="6"/>
                </a:lnTo>
                <a:cubicBezTo>
                  <a:pt x="196" y="12"/>
                  <a:pt x="192" y="25"/>
                  <a:pt x="197" y="36"/>
                </a:cubicBezTo>
                <a:lnTo>
                  <a:pt x="197" y="36"/>
                </a:lnTo>
                <a:cubicBezTo>
                  <a:pt x="323" y="268"/>
                  <a:pt x="385" y="530"/>
                  <a:pt x="377" y="793"/>
                </a:cubicBezTo>
                <a:lnTo>
                  <a:pt x="377" y="793"/>
                </a:lnTo>
                <a:cubicBezTo>
                  <a:pt x="376" y="814"/>
                  <a:pt x="375" y="836"/>
                  <a:pt x="373" y="859"/>
                </a:cubicBezTo>
                <a:lnTo>
                  <a:pt x="373" y="859"/>
                </a:lnTo>
                <a:cubicBezTo>
                  <a:pt x="322" y="824"/>
                  <a:pt x="262" y="802"/>
                  <a:pt x="197" y="807"/>
                </a:cubicBezTo>
                <a:lnTo>
                  <a:pt x="197" y="807"/>
                </a:lnTo>
                <a:cubicBezTo>
                  <a:pt x="125" y="813"/>
                  <a:pt x="56" y="865"/>
                  <a:pt x="25" y="938"/>
                </a:cubicBezTo>
                <a:lnTo>
                  <a:pt x="25" y="938"/>
                </a:lnTo>
                <a:cubicBezTo>
                  <a:pt x="0" y="997"/>
                  <a:pt x="6" y="1056"/>
                  <a:pt x="42" y="1099"/>
                </a:cubicBezTo>
                <a:lnTo>
                  <a:pt x="42" y="1099"/>
                </a:lnTo>
                <a:cubicBezTo>
                  <a:pt x="71" y="1134"/>
                  <a:pt x="114" y="1153"/>
                  <a:pt x="164" y="1154"/>
                </a:cubicBezTo>
                <a:lnTo>
                  <a:pt x="164" y="1154"/>
                </a:lnTo>
                <a:cubicBezTo>
                  <a:pt x="227" y="1155"/>
                  <a:pt x="291" y="1127"/>
                  <a:pt x="332" y="1082"/>
                </a:cubicBezTo>
                <a:lnTo>
                  <a:pt x="332" y="1082"/>
                </a:lnTo>
                <a:cubicBezTo>
                  <a:pt x="369" y="1041"/>
                  <a:pt x="390" y="992"/>
                  <a:pt x="403" y="943"/>
                </a:cubicBezTo>
                <a:lnTo>
                  <a:pt x="403" y="943"/>
                </a:lnTo>
                <a:cubicBezTo>
                  <a:pt x="428" y="968"/>
                  <a:pt x="450" y="997"/>
                  <a:pt x="467" y="1025"/>
                </a:cubicBezTo>
                <a:lnTo>
                  <a:pt x="467" y="1025"/>
                </a:lnTo>
                <a:cubicBezTo>
                  <a:pt x="567" y="1192"/>
                  <a:pt x="590" y="1418"/>
                  <a:pt x="529" y="1644"/>
                </a:cubicBezTo>
                <a:lnTo>
                  <a:pt x="529" y="1644"/>
                </a:lnTo>
                <a:cubicBezTo>
                  <a:pt x="475" y="1850"/>
                  <a:pt x="362" y="2034"/>
                  <a:pt x="255" y="2190"/>
                </a:cubicBezTo>
                <a:lnTo>
                  <a:pt x="255" y="2190"/>
                </a:lnTo>
                <a:cubicBezTo>
                  <a:pt x="250" y="2139"/>
                  <a:pt x="246" y="2070"/>
                  <a:pt x="244" y="2042"/>
                </a:cubicBezTo>
                <a:lnTo>
                  <a:pt x="244" y="2042"/>
                </a:lnTo>
                <a:cubicBezTo>
                  <a:pt x="244" y="2030"/>
                  <a:pt x="234" y="2020"/>
                  <a:pt x="221" y="2020"/>
                </a:cubicBezTo>
                <a:lnTo>
                  <a:pt x="221" y="2020"/>
                </a:lnTo>
                <a:cubicBezTo>
                  <a:pt x="209" y="2021"/>
                  <a:pt x="199" y="2032"/>
                  <a:pt x="200" y="2044"/>
                </a:cubicBezTo>
                <a:lnTo>
                  <a:pt x="200" y="2044"/>
                </a:lnTo>
                <a:cubicBezTo>
                  <a:pt x="201" y="2085"/>
                  <a:pt x="210" y="2203"/>
                  <a:pt x="217" y="2243"/>
                </a:cubicBezTo>
                <a:lnTo>
                  <a:pt x="217" y="2243"/>
                </a:lnTo>
                <a:cubicBezTo>
                  <a:pt x="218" y="2250"/>
                  <a:pt x="222" y="2256"/>
                  <a:pt x="228" y="2259"/>
                </a:cubicBezTo>
                <a:lnTo>
                  <a:pt x="228" y="2259"/>
                </a:lnTo>
                <a:cubicBezTo>
                  <a:pt x="231" y="2261"/>
                  <a:pt x="235" y="2262"/>
                  <a:pt x="239" y="2262"/>
                </a:cubicBezTo>
                <a:lnTo>
                  <a:pt x="239" y="2262"/>
                </a:lnTo>
                <a:cubicBezTo>
                  <a:pt x="242" y="2262"/>
                  <a:pt x="244" y="2261"/>
                  <a:pt x="247" y="2261"/>
                </a:cubicBezTo>
                <a:lnTo>
                  <a:pt x="247" y="2261"/>
                </a:lnTo>
                <a:cubicBezTo>
                  <a:pt x="250" y="2260"/>
                  <a:pt x="253" y="2258"/>
                  <a:pt x="255" y="2257"/>
                </a:cubicBezTo>
                <a:lnTo>
                  <a:pt x="259" y="2255"/>
                </a:lnTo>
                <a:lnTo>
                  <a:pt x="259" y="2255"/>
                </a:lnTo>
                <a:cubicBezTo>
                  <a:pt x="299" y="2238"/>
                  <a:pt x="415" y="2196"/>
                  <a:pt x="456" y="2183"/>
                </a:cubicBezTo>
                <a:lnTo>
                  <a:pt x="456" y="2183"/>
                </a:lnTo>
                <a:cubicBezTo>
                  <a:pt x="468" y="2179"/>
                  <a:pt x="474" y="2166"/>
                  <a:pt x="470" y="2154"/>
                </a:cubicBezTo>
                <a:lnTo>
                  <a:pt x="470" y="2154"/>
                </a:lnTo>
                <a:cubicBezTo>
                  <a:pt x="466" y="2142"/>
                  <a:pt x="453" y="2136"/>
                  <a:pt x="441" y="2140"/>
                </a:cubicBezTo>
                <a:lnTo>
                  <a:pt x="441" y="2140"/>
                </a:lnTo>
                <a:cubicBezTo>
                  <a:pt x="417" y="2148"/>
                  <a:pt x="361" y="2168"/>
                  <a:pt x="312" y="2187"/>
                </a:cubicBezTo>
                <a:lnTo>
                  <a:pt x="312" y="2187"/>
                </a:lnTo>
                <a:cubicBezTo>
                  <a:pt x="415" y="2034"/>
                  <a:pt x="520" y="1855"/>
                  <a:pt x="573" y="1656"/>
                </a:cubicBezTo>
                <a:lnTo>
                  <a:pt x="573" y="1656"/>
                </a:lnTo>
                <a:cubicBezTo>
                  <a:pt x="636" y="1417"/>
                  <a:pt x="611" y="1179"/>
                  <a:pt x="505" y="1002"/>
                </a:cubicBezTo>
                <a:close/>
                <a:moveTo>
                  <a:pt x="299" y="1052"/>
                </a:moveTo>
                <a:lnTo>
                  <a:pt x="299" y="1052"/>
                </a:lnTo>
                <a:cubicBezTo>
                  <a:pt x="267" y="1088"/>
                  <a:pt x="214" y="1111"/>
                  <a:pt x="165" y="1109"/>
                </a:cubicBezTo>
                <a:lnTo>
                  <a:pt x="165" y="1109"/>
                </a:lnTo>
                <a:cubicBezTo>
                  <a:pt x="139" y="1109"/>
                  <a:pt x="103" y="1102"/>
                  <a:pt x="77" y="1070"/>
                </a:cubicBezTo>
                <a:lnTo>
                  <a:pt x="77" y="1070"/>
                </a:lnTo>
                <a:cubicBezTo>
                  <a:pt x="52" y="1040"/>
                  <a:pt x="48" y="998"/>
                  <a:pt x="66" y="955"/>
                </a:cubicBezTo>
                <a:lnTo>
                  <a:pt x="66" y="955"/>
                </a:lnTo>
                <a:cubicBezTo>
                  <a:pt x="90" y="898"/>
                  <a:pt x="146" y="856"/>
                  <a:pt x="201" y="852"/>
                </a:cubicBezTo>
                <a:lnTo>
                  <a:pt x="201" y="852"/>
                </a:lnTo>
                <a:cubicBezTo>
                  <a:pt x="205" y="851"/>
                  <a:pt x="210" y="851"/>
                  <a:pt x="215" y="851"/>
                </a:cubicBezTo>
                <a:lnTo>
                  <a:pt x="215" y="851"/>
                </a:lnTo>
                <a:cubicBezTo>
                  <a:pt x="270" y="851"/>
                  <a:pt x="321" y="874"/>
                  <a:pt x="365" y="908"/>
                </a:cubicBezTo>
                <a:lnTo>
                  <a:pt x="365" y="908"/>
                </a:lnTo>
                <a:cubicBezTo>
                  <a:pt x="355" y="960"/>
                  <a:pt x="336" y="1011"/>
                  <a:pt x="299" y="10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7" name="Google Shape;387;p31"/>
          <p:cNvSpPr/>
          <p:nvPr/>
        </p:nvSpPr>
        <p:spPr>
          <a:xfrm>
            <a:off x="253888" y="3150775"/>
            <a:ext cx="336550" cy="333375"/>
          </a:xfrm>
          <a:custGeom>
            <a:avLst/>
            <a:gdLst/>
            <a:ahLst/>
            <a:cxnLst/>
            <a:rect l="l" t="t" r="r" b="b"/>
            <a:pathLst>
              <a:path w="130" h="128" extrusionOk="0">
                <a:moveTo>
                  <a:pt x="75" y="48"/>
                </a:moveTo>
                <a:cubicBezTo>
                  <a:pt x="77" y="49"/>
                  <a:pt x="79" y="49"/>
                  <a:pt x="81" y="49"/>
                </a:cubicBezTo>
                <a:cubicBezTo>
                  <a:pt x="83" y="48"/>
                  <a:pt x="85" y="48"/>
                  <a:pt x="87" y="49"/>
                </a:cubicBezTo>
                <a:cubicBezTo>
                  <a:pt x="89" y="48"/>
                  <a:pt x="91" y="48"/>
                  <a:pt x="92" y="48"/>
                </a:cubicBezTo>
                <a:cubicBezTo>
                  <a:pt x="93" y="48"/>
                  <a:pt x="95" y="48"/>
                  <a:pt x="96" y="48"/>
                </a:cubicBezTo>
                <a:cubicBezTo>
                  <a:pt x="98" y="47"/>
                  <a:pt x="100" y="47"/>
                  <a:pt x="101" y="48"/>
                </a:cubicBezTo>
                <a:cubicBezTo>
                  <a:pt x="103" y="48"/>
                  <a:pt x="104" y="48"/>
                  <a:pt x="105" y="47"/>
                </a:cubicBezTo>
                <a:cubicBezTo>
                  <a:pt x="107" y="47"/>
                  <a:pt x="108" y="47"/>
                  <a:pt x="109" y="47"/>
                </a:cubicBezTo>
                <a:cubicBezTo>
                  <a:pt x="112" y="47"/>
                  <a:pt x="113" y="47"/>
                  <a:pt x="114" y="48"/>
                </a:cubicBezTo>
                <a:cubicBezTo>
                  <a:pt x="115" y="47"/>
                  <a:pt x="115" y="47"/>
                  <a:pt x="116" y="47"/>
                </a:cubicBezTo>
                <a:cubicBezTo>
                  <a:pt x="117" y="48"/>
                  <a:pt x="117" y="48"/>
                  <a:pt x="118" y="47"/>
                </a:cubicBezTo>
                <a:cubicBezTo>
                  <a:pt x="119" y="48"/>
                  <a:pt x="121" y="48"/>
                  <a:pt x="122" y="49"/>
                </a:cubicBezTo>
                <a:cubicBezTo>
                  <a:pt x="123" y="50"/>
                  <a:pt x="125" y="50"/>
                  <a:pt x="126" y="51"/>
                </a:cubicBezTo>
                <a:cubicBezTo>
                  <a:pt x="129" y="52"/>
                  <a:pt x="130" y="54"/>
                  <a:pt x="130" y="56"/>
                </a:cubicBezTo>
                <a:cubicBezTo>
                  <a:pt x="130" y="58"/>
                  <a:pt x="130" y="60"/>
                  <a:pt x="130" y="62"/>
                </a:cubicBezTo>
                <a:cubicBezTo>
                  <a:pt x="130" y="63"/>
                  <a:pt x="129" y="64"/>
                  <a:pt x="128" y="64"/>
                </a:cubicBezTo>
                <a:cubicBezTo>
                  <a:pt x="128" y="65"/>
                  <a:pt x="127" y="66"/>
                  <a:pt x="126" y="67"/>
                </a:cubicBezTo>
                <a:cubicBezTo>
                  <a:pt x="125" y="68"/>
                  <a:pt x="123" y="69"/>
                  <a:pt x="121" y="70"/>
                </a:cubicBezTo>
                <a:cubicBezTo>
                  <a:pt x="119" y="70"/>
                  <a:pt x="118" y="71"/>
                  <a:pt x="116" y="70"/>
                </a:cubicBezTo>
                <a:cubicBezTo>
                  <a:pt x="115" y="71"/>
                  <a:pt x="113" y="71"/>
                  <a:pt x="112" y="71"/>
                </a:cubicBezTo>
                <a:cubicBezTo>
                  <a:pt x="110" y="72"/>
                  <a:pt x="109" y="72"/>
                  <a:pt x="108" y="72"/>
                </a:cubicBezTo>
                <a:cubicBezTo>
                  <a:pt x="106" y="73"/>
                  <a:pt x="104" y="73"/>
                  <a:pt x="102" y="73"/>
                </a:cubicBezTo>
                <a:cubicBezTo>
                  <a:pt x="101" y="73"/>
                  <a:pt x="99" y="73"/>
                  <a:pt x="97" y="73"/>
                </a:cubicBezTo>
                <a:cubicBezTo>
                  <a:pt x="95" y="73"/>
                  <a:pt x="93" y="73"/>
                  <a:pt x="92" y="72"/>
                </a:cubicBezTo>
                <a:cubicBezTo>
                  <a:pt x="89" y="71"/>
                  <a:pt x="87" y="71"/>
                  <a:pt x="86" y="72"/>
                </a:cubicBezTo>
                <a:cubicBezTo>
                  <a:pt x="84" y="72"/>
                  <a:pt x="83" y="72"/>
                  <a:pt x="82" y="73"/>
                </a:cubicBezTo>
                <a:cubicBezTo>
                  <a:pt x="80" y="73"/>
                  <a:pt x="78" y="73"/>
                  <a:pt x="77" y="73"/>
                </a:cubicBezTo>
                <a:cubicBezTo>
                  <a:pt x="76" y="73"/>
                  <a:pt x="75" y="73"/>
                  <a:pt x="74" y="74"/>
                </a:cubicBezTo>
                <a:cubicBezTo>
                  <a:pt x="73" y="75"/>
                  <a:pt x="73" y="76"/>
                  <a:pt x="74" y="77"/>
                </a:cubicBezTo>
                <a:cubicBezTo>
                  <a:pt x="74" y="79"/>
                  <a:pt x="74" y="80"/>
                  <a:pt x="74" y="82"/>
                </a:cubicBezTo>
                <a:cubicBezTo>
                  <a:pt x="74" y="83"/>
                  <a:pt x="74" y="85"/>
                  <a:pt x="74" y="86"/>
                </a:cubicBezTo>
                <a:cubicBezTo>
                  <a:pt x="74" y="86"/>
                  <a:pt x="74" y="87"/>
                  <a:pt x="74" y="88"/>
                </a:cubicBezTo>
                <a:cubicBezTo>
                  <a:pt x="74" y="89"/>
                  <a:pt x="74" y="91"/>
                  <a:pt x="75" y="92"/>
                </a:cubicBezTo>
                <a:cubicBezTo>
                  <a:pt x="75" y="93"/>
                  <a:pt x="75" y="94"/>
                  <a:pt x="75" y="95"/>
                </a:cubicBezTo>
                <a:cubicBezTo>
                  <a:pt x="75" y="96"/>
                  <a:pt x="75" y="97"/>
                  <a:pt x="75" y="97"/>
                </a:cubicBezTo>
                <a:cubicBezTo>
                  <a:pt x="75" y="98"/>
                  <a:pt x="75" y="98"/>
                  <a:pt x="75" y="98"/>
                </a:cubicBezTo>
                <a:cubicBezTo>
                  <a:pt x="75" y="99"/>
                  <a:pt x="75" y="100"/>
                  <a:pt x="75" y="101"/>
                </a:cubicBezTo>
                <a:cubicBezTo>
                  <a:pt x="75" y="102"/>
                  <a:pt x="75" y="102"/>
                  <a:pt x="75" y="103"/>
                </a:cubicBezTo>
                <a:cubicBezTo>
                  <a:pt x="75" y="104"/>
                  <a:pt x="75" y="105"/>
                  <a:pt x="75" y="105"/>
                </a:cubicBezTo>
                <a:cubicBezTo>
                  <a:pt x="74" y="106"/>
                  <a:pt x="74" y="107"/>
                  <a:pt x="74" y="108"/>
                </a:cubicBezTo>
                <a:cubicBezTo>
                  <a:pt x="74" y="109"/>
                  <a:pt x="73" y="111"/>
                  <a:pt x="74" y="112"/>
                </a:cubicBezTo>
                <a:cubicBezTo>
                  <a:pt x="74" y="113"/>
                  <a:pt x="74" y="115"/>
                  <a:pt x="73" y="116"/>
                </a:cubicBezTo>
                <a:cubicBezTo>
                  <a:pt x="73" y="117"/>
                  <a:pt x="73" y="118"/>
                  <a:pt x="73" y="118"/>
                </a:cubicBezTo>
                <a:cubicBezTo>
                  <a:pt x="72" y="119"/>
                  <a:pt x="72" y="120"/>
                  <a:pt x="72" y="121"/>
                </a:cubicBezTo>
                <a:cubicBezTo>
                  <a:pt x="70" y="123"/>
                  <a:pt x="68" y="125"/>
                  <a:pt x="66" y="126"/>
                </a:cubicBezTo>
                <a:cubicBezTo>
                  <a:pt x="64" y="128"/>
                  <a:pt x="61" y="128"/>
                  <a:pt x="58" y="128"/>
                </a:cubicBezTo>
                <a:cubicBezTo>
                  <a:pt x="56" y="126"/>
                  <a:pt x="54" y="123"/>
                  <a:pt x="53" y="120"/>
                </a:cubicBezTo>
                <a:cubicBezTo>
                  <a:pt x="51" y="117"/>
                  <a:pt x="50" y="113"/>
                  <a:pt x="49" y="110"/>
                </a:cubicBezTo>
                <a:cubicBezTo>
                  <a:pt x="49" y="109"/>
                  <a:pt x="49" y="108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9" y="102"/>
                  <a:pt x="49" y="100"/>
                  <a:pt x="49" y="98"/>
                </a:cubicBezTo>
                <a:cubicBezTo>
                  <a:pt x="49" y="96"/>
                  <a:pt x="49" y="94"/>
                  <a:pt x="50" y="92"/>
                </a:cubicBezTo>
                <a:cubicBezTo>
                  <a:pt x="50" y="92"/>
                  <a:pt x="49" y="91"/>
                  <a:pt x="49" y="90"/>
                </a:cubicBezTo>
                <a:cubicBezTo>
                  <a:pt x="49" y="89"/>
                  <a:pt x="50" y="89"/>
                  <a:pt x="50" y="88"/>
                </a:cubicBezTo>
                <a:cubicBezTo>
                  <a:pt x="50" y="88"/>
                  <a:pt x="50" y="86"/>
                  <a:pt x="51" y="85"/>
                </a:cubicBezTo>
                <a:cubicBezTo>
                  <a:pt x="51" y="84"/>
                  <a:pt x="52" y="83"/>
                  <a:pt x="51" y="82"/>
                </a:cubicBezTo>
                <a:cubicBezTo>
                  <a:pt x="52" y="81"/>
                  <a:pt x="52" y="79"/>
                  <a:pt x="51" y="78"/>
                </a:cubicBezTo>
                <a:cubicBezTo>
                  <a:pt x="50" y="77"/>
                  <a:pt x="50" y="76"/>
                  <a:pt x="50" y="75"/>
                </a:cubicBezTo>
                <a:cubicBezTo>
                  <a:pt x="45" y="75"/>
                  <a:pt x="40" y="76"/>
                  <a:pt x="34" y="76"/>
                </a:cubicBezTo>
                <a:cubicBezTo>
                  <a:pt x="28" y="76"/>
                  <a:pt x="23" y="77"/>
                  <a:pt x="19" y="79"/>
                </a:cubicBezTo>
                <a:cubicBezTo>
                  <a:pt x="18" y="79"/>
                  <a:pt x="18" y="79"/>
                  <a:pt x="17" y="79"/>
                </a:cubicBezTo>
                <a:cubicBezTo>
                  <a:pt x="17" y="79"/>
                  <a:pt x="16" y="79"/>
                  <a:pt x="15" y="79"/>
                </a:cubicBezTo>
                <a:cubicBezTo>
                  <a:pt x="14" y="78"/>
                  <a:pt x="12" y="77"/>
                  <a:pt x="9" y="77"/>
                </a:cubicBezTo>
                <a:cubicBezTo>
                  <a:pt x="9" y="76"/>
                  <a:pt x="8" y="76"/>
                  <a:pt x="6" y="76"/>
                </a:cubicBezTo>
                <a:cubicBezTo>
                  <a:pt x="5" y="76"/>
                  <a:pt x="4" y="75"/>
                  <a:pt x="3" y="75"/>
                </a:cubicBezTo>
                <a:cubicBezTo>
                  <a:pt x="3" y="74"/>
                  <a:pt x="2" y="74"/>
                  <a:pt x="1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6"/>
                  <a:pt x="0" y="65"/>
                </a:cubicBezTo>
                <a:cubicBezTo>
                  <a:pt x="0" y="64"/>
                  <a:pt x="1" y="63"/>
                  <a:pt x="2" y="62"/>
                </a:cubicBezTo>
                <a:cubicBezTo>
                  <a:pt x="3" y="62"/>
                  <a:pt x="3" y="61"/>
                  <a:pt x="3" y="61"/>
                </a:cubicBezTo>
                <a:cubicBezTo>
                  <a:pt x="3" y="60"/>
                  <a:pt x="3" y="60"/>
                  <a:pt x="4" y="59"/>
                </a:cubicBezTo>
                <a:cubicBezTo>
                  <a:pt x="3" y="59"/>
                  <a:pt x="4" y="58"/>
                  <a:pt x="4" y="58"/>
                </a:cubicBezTo>
                <a:cubicBezTo>
                  <a:pt x="4" y="57"/>
                  <a:pt x="4" y="57"/>
                  <a:pt x="5" y="56"/>
                </a:cubicBezTo>
                <a:cubicBezTo>
                  <a:pt x="6" y="56"/>
                  <a:pt x="7" y="55"/>
                  <a:pt x="8" y="54"/>
                </a:cubicBezTo>
                <a:cubicBezTo>
                  <a:pt x="9" y="53"/>
                  <a:pt x="10" y="53"/>
                  <a:pt x="12" y="53"/>
                </a:cubicBezTo>
                <a:cubicBezTo>
                  <a:pt x="15" y="53"/>
                  <a:pt x="17" y="52"/>
                  <a:pt x="19" y="51"/>
                </a:cubicBezTo>
                <a:cubicBezTo>
                  <a:pt x="21" y="51"/>
                  <a:pt x="23" y="51"/>
                  <a:pt x="25" y="52"/>
                </a:cubicBezTo>
                <a:cubicBezTo>
                  <a:pt x="26" y="52"/>
                  <a:pt x="26" y="51"/>
                  <a:pt x="27" y="52"/>
                </a:cubicBezTo>
                <a:cubicBezTo>
                  <a:pt x="28" y="52"/>
                  <a:pt x="28" y="52"/>
                  <a:pt x="29" y="51"/>
                </a:cubicBezTo>
                <a:cubicBezTo>
                  <a:pt x="30" y="52"/>
                  <a:pt x="31" y="52"/>
                  <a:pt x="32" y="51"/>
                </a:cubicBezTo>
                <a:cubicBezTo>
                  <a:pt x="33" y="51"/>
                  <a:pt x="34" y="50"/>
                  <a:pt x="35" y="50"/>
                </a:cubicBezTo>
                <a:cubicBezTo>
                  <a:pt x="36" y="50"/>
                  <a:pt x="37" y="50"/>
                  <a:pt x="38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6" y="50"/>
                  <a:pt x="47" y="50"/>
                  <a:pt x="48" y="50"/>
                </a:cubicBezTo>
                <a:cubicBezTo>
                  <a:pt x="49" y="49"/>
                  <a:pt x="49" y="47"/>
                  <a:pt x="49" y="45"/>
                </a:cubicBezTo>
                <a:cubicBezTo>
                  <a:pt x="48" y="44"/>
                  <a:pt x="48" y="42"/>
                  <a:pt x="48" y="40"/>
                </a:cubicBezTo>
                <a:cubicBezTo>
                  <a:pt x="48" y="38"/>
                  <a:pt x="48" y="36"/>
                  <a:pt x="48" y="34"/>
                </a:cubicBezTo>
                <a:cubicBezTo>
                  <a:pt x="48" y="34"/>
                  <a:pt x="48" y="33"/>
                  <a:pt x="48" y="33"/>
                </a:cubicBezTo>
                <a:cubicBezTo>
                  <a:pt x="48" y="32"/>
                  <a:pt x="48" y="32"/>
                  <a:pt x="48" y="31"/>
                </a:cubicBezTo>
                <a:cubicBezTo>
                  <a:pt x="48" y="28"/>
                  <a:pt x="47" y="26"/>
                  <a:pt x="47" y="25"/>
                </a:cubicBezTo>
                <a:cubicBezTo>
                  <a:pt x="47" y="25"/>
                  <a:pt x="47" y="23"/>
                  <a:pt x="47" y="22"/>
                </a:cubicBezTo>
                <a:cubicBezTo>
                  <a:pt x="47" y="21"/>
                  <a:pt x="47" y="20"/>
                  <a:pt x="47" y="20"/>
                </a:cubicBezTo>
                <a:cubicBezTo>
                  <a:pt x="47" y="19"/>
                  <a:pt x="47" y="18"/>
                  <a:pt x="47" y="17"/>
                </a:cubicBezTo>
                <a:cubicBezTo>
                  <a:pt x="47" y="16"/>
                  <a:pt x="47" y="15"/>
                  <a:pt x="47" y="15"/>
                </a:cubicBezTo>
                <a:cubicBezTo>
                  <a:pt x="47" y="14"/>
                  <a:pt x="47" y="13"/>
                  <a:pt x="46" y="12"/>
                </a:cubicBezTo>
                <a:cubicBezTo>
                  <a:pt x="47" y="11"/>
                  <a:pt x="47" y="11"/>
                  <a:pt x="47" y="10"/>
                </a:cubicBezTo>
                <a:cubicBezTo>
                  <a:pt x="47" y="10"/>
                  <a:pt x="48" y="9"/>
                  <a:pt x="48" y="9"/>
                </a:cubicBezTo>
                <a:cubicBezTo>
                  <a:pt x="49" y="8"/>
                  <a:pt x="49" y="7"/>
                  <a:pt x="50" y="6"/>
                </a:cubicBezTo>
                <a:cubicBezTo>
                  <a:pt x="51" y="6"/>
                  <a:pt x="52" y="5"/>
                  <a:pt x="52" y="4"/>
                </a:cubicBezTo>
                <a:cubicBezTo>
                  <a:pt x="55" y="3"/>
                  <a:pt x="57" y="2"/>
                  <a:pt x="57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0"/>
                  <a:pt x="61" y="0"/>
                  <a:pt x="61" y="0"/>
                </a:cubicBezTo>
                <a:cubicBezTo>
                  <a:pt x="62" y="1"/>
                  <a:pt x="63" y="1"/>
                  <a:pt x="64" y="1"/>
                </a:cubicBezTo>
                <a:cubicBezTo>
                  <a:pt x="68" y="2"/>
                  <a:pt x="71" y="4"/>
                  <a:pt x="71" y="6"/>
                </a:cubicBezTo>
                <a:cubicBezTo>
                  <a:pt x="72" y="8"/>
                  <a:pt x="73" y="11"/>
                  <a:pt x="73" y="13"/>
                </a:cubicBezTo>
                <a:cubicBezTo>
                  <a:pt x="74" y="16"/>
                  <a:pt x="74" y="19"/>
                  <a:pt x="75" y="21"/>
                </a:cubicBezTo>
                <a:cubicBezTo>
                  <a:pt x="75" y="22"/>
                  <a:pt x="74" y="24"/>
                  <a:pt x="75" y="25"/>
                </a:cubicBezTo>
                <a:cubicBezTo>
                  <a:pt x="75" y="27"/>
                  <a:pt x="75" y="28"/>
                  <a:pt x="74" y="29"/>
                </a:cubicBezTo>
                <a:cubicBezTo>
                  <a:pt x="74" y="32"/>
                  <a:pt x="74" y="35"/>
                  <a:pt x="74" y="38"/>
                </a:cubicBezTo>
                <a:cubicBezTo>
                  <a:pt x="75" y="41"/>
                  <a:pt x="75" y="43"/>
                  <a:pt x="74" y="45"/>
                </a:cubicBezTo>
                <a:lnTo>
                  <a:pt x="75" y="48"/>
                </a:lnTo>
                <a:close/>
                <a:moveTo>
                  <a:pt x="43" y="82"/>
                </a:moveTo>
                <a:cubicBezTo>
                  <a:pt x="43" y="83"/>
                  <a:pt x="43" y="85"/>
                  <a:pt x="42" y="86"/>
                </a:cubicBezTo>
                <a:cubicBezTo>
                  <a:pt x="42" y="87"/>
                  <a:pt x="41" y="88"/>
                  <a:pt x="41" y="88"/>
                </a:cubicBezTo>
                <a:cubicBezTo>
                  <a:pt x="40" y="89"/>
                  <a:pt x="39" y="90"/>
                  <a:pt x="38" y="90"/>
                </a:cubicBezTo>
                <a:cubicBezTo>
                  <a:pt x="37" y="90"/>
                  <a:pt x="36" y="90"/>
                  <a:pt x="36" y="91"/>
                </a:cubicBezTo>
                <a:cubicBezTo>
                  <a:pt x="33" y="91"/>
                  <a:pt x="31" y="91"/>
                  <a:pt x="30" y="88"/>
                </a:cubicBezTo>
                <a:cubicBezTo>
                  <a:pt x="30" y="86"/>
                  <a:pt x="30" y="85"/>
                  <a:pt x="31" y="84"/>
                </a:cubicBezTo>
                <a:cubicBezTo>
                  <a:pt x="32" y="82"/>
                  <a:pt x="34" y="82"/>
                  <a:pt x="35" y="82"/>
                </a:cubicBezTo>
                <a:cubicBezTo>
                  <a:pt x="37" y="82"/>
                  <a:pt x="38" y="82"/>
                  <a:pt x="39" y="82"/>
                </a:cubicBezTo>
                <a:cubicBezTo>
                  <a:pt x="41" y="81"/>
                  <a:pt x="42" y="81"/>
                  <a:pt x="43" y="82"/>
                </a:cubicBezTo>
                <a:close/>
                <a:moveTo>
                  <a:pt x="34" y="104"/>
                </a:moveTo>
                <a:cubicBezTo>
                  <a:pt x="34" y="102"/>
                  <a:pt x="34" y="100"/>
                  <a:pt x="34" y="100"/>
                </a:cubicBezTo>
                <a:cubicBezTo>
                  <a:pt x="35" y="100"/>
                  <a:pt x="35" y="100"/>
                  <a:pt x="35" y="99"/>
                </a:cubicBezTo>
                <a:cubicBezTo>
                  <a:pt x="38" y="97"/>
                  <a:pt x="40" y="96"/>
                  <a:pt x="41" y="97"/>
                </a:cubicBezTo>
                <a:cubicBezTo>
                  <a:pt x="43" y="99"/>
                  <a:pt x="44" y="100"/>
                  <a:pt x="44" y="101"/>
                </a:cubicBezTo>
                <a:cubicBezTo>
                  <a:pt x="44" y="103"/>
                  <a:pt x="43" y="104"/>
                  <a:pt x="41" y="105"/>
                </a:cubicBezTo>
                <a:cubicBezTo>
                  <a:pt x="38" y="105"/>
                  <a:pt x="36" y="105"/>
                  <a:pt x="34" y="104"/>
                </a:cubicBezTo>
                <a:close/>
                <a:moveTo>
                  <a:pt x="99" y="25"/>
                </a:moveTo>
                <a:cubicBezTo>
                  <a:pt x="100" y="25"/>
                  <a:pt x="101" y="25"/>
                  <a:pt x="102" y="25"/>
                </a:cubicBezTo>
                <a:cubicBezTo>
                  <a:pt x="103" y="26"/>
                  <a:pt x="104" y="26"/>
                  <a:pt x="104" y="27"/>
                </a:cubicBezTo>
                <a:cubicBezTo>
                  <a:pt x="105" y="28"/>
                  <a:pt x="105" y="29"/>
                  <a:pt x="104" y="30"/>
                </a:cubicBezTo>
                <a:cubicBezTo>
                  <a:pt x="104" y="31"/>
                  <a:pt x="103" y="32"/>
                  <a:pt x="102" y="32"/>
                </a:cubicBezTo>
                <a:cubicBezTo>
                  <a:pt x="101" y="33"/>
                  <a:pt x="100" y="33"/>
                  <a:pt x="99" y="33"/>
                </a:cubicBezTo>
                <a:cubicBezTo>
                  <a:pt x="97" y="33"/>
                  <a:pt x="96" y="33"/>
                  <a:pt x="95" y="32"/>
                </a:cubicBezTo>
                <a:cubicBezTo>
                  <a:pt x="95" y="32"/>
                  <a:pt x="94" y="31"/>
                  <a:pt x="93" y="31"/>
                </a:cubicBezTo>
                <a:cubicBezTo>
                  <a:pt x="93" y="31"/>
                  <a:pt x="93" y="30"/>
                  <a:pt x="93" y="30"/>
                </a:cubicBezTo>
                <a:cubicBezTo>
                  <a:pt x="92" y="28"/>
                  <a:pt x="93" y="27"/>
                  <a:pt x="94" y="26"/>
                </a:cubicBezTo>
                <a:cubicBezTo>
                  <a:pt x="95" y="25"/>
                  <a:pt x="96" y="25"/>
                  <a:pt x="97" y="25"/>
                </a:cubicBezTo>
                <a:lnTo>
                  <a:pt x="99" y="2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" name="Google Shape;388;p31"/>
          <p:cNvSpPr/>
          <p:nvPr/>
        </p:nvSpPr>
        <p:spPr>
          <a:xfrm rot="5400000">
            <a:off x="-528788" y="699338"/>
            <a:ext cx="1563927" cy="165250"/>
          </a:xfrm>
          <a:custGeom>
            <a:avLst/>
            <a:gdLst/>
            <a:ahLst/>
            <a:cxnLst/>
            <a:rect l="l" t="t" r="r" b="b"/>
            <a:pathLst>
              <a:path w="2878" h="303" extrusionOk="0">
                <a:moveTo>
                  <a:pt x="2710" y="182"/>
                </a:moveTo>
                <a:lnTo>
                  <a:pt x="2710" y="182"/>
                </a:lnTo>
                <a:cubicBezTo>
                  <a:pt x="2698" y="182"/>
                  <a:pt x="2688" y="172"/>
                  <a:pt x="2688" y="159"/>
                </a:cubicBezTo>
                <a:lnTo>
                  <a:pt x="2688" y="159"/>
                </a:lnTo>
                <a:cubicBezTo>
                  <a:pt x="2688" y="147"/>
                  <a:pt x="2698" y="137"/>
                  <a:pt x="2710" y="137"/>
                </a:cubicBezTo>
                <a:lnTo>
                  <a:pt x="2759" y="137"/>
                </a:lnTo>
                <a:lnTo>
                  <a:pt x="2759" y="137"/>
                </a:lnTo>
                <a:cubicBezTo>
                  <a:pt x="2772" y="137"/>
                  <a:pt x="2782" y="147"/>
                  <a:pt x="2782" y="159"/>
                </a:cubicBezTo>
                <a:lnTo>
                  <a:pt x="2782" y="159"/>
                </a:lnTo>
                <a:cubicBezTo>
                  <a:pt x="2782" y="172"/>
                  <a:pt x="2772" y="182"/>
                  <a:pt x="2759" y="182"/>
                </a:cubicBezTo>
                <a:lnTo>
                  <a:pt x="2710" y="182"/>
                </a:lnTo>
                <a:close/>
                <a:moveTo>
                  <a:pt x="694" y="137"/>
                </a:moveTo>
                <a:lnTo>
                  <a:pt x="470" y="137"/>
                </a:lnTo>
                <a:lnTo>
                  <a:pt x="470" y="137"/>
                </a:lnTo>
                <a:cubicBezTo>
                  <a:pt x="458" y="137"/>
                  <a:pt x="448" y="147"/>
                  <a:pt x="448" y="159"/>
                </a:cubicBezTo>
                <a:lnTo>
                  <a:pt x="448" y="159"/>
                </a:lnTo>
                <a:cubicBezTo>
                  <a:pt x="448" y="172"/>
                  <a:pt x="458" y="182"/>
                  <a:pt x="470" y="182"/>
                </a:cubicBezTo>
                <a:lnTo>
                  <a:pt x="694" y="182"/>
                </a:lnTo>
                <a:lnTo>
                  <a:pt x="694" y="182"/>
                </a:lnTo>
                <a:cubicBezTo>
                  <a:pt x="706" y="182"/>
                  <a:pt x="716" y="172"/>
                  <a:pt x="716" y="159"/>
                </a:cubicBezTo>
                <a:lnTo>
                  <a:pt x="716" y="159"/>
                </a:lnTo>
                <a:cubicBezTo>
                  <a:pt x="716" y="147"/>
                  <a:pt x="706" y="137"/>
                  <a:pt x="694" y="137"/>
                </a:cubicBezTo>
                <a:close/>
                <a:moveTo>
                  <a:pt x="1590" y="137"/>
                </a:moveTo>
                <a:lnTo>
                  <a:pt x="1366" y="137"/>
                </a:lnTo>
                <a:lnTo>
                  <a:pt x="1366" y="137"/>
                </a:lnTo>
                <a:cubicBezTo>
                  <a:pt x="1353" y="137"/>
                  <a:pt x="1344" y="147"/>
                  <a:pt x="1344" y="159"/>
                </a:cubicBezTo>
                <a:lnTo>
                  <a:pt x="1344" y="159"/>
                </a:lnTo>
                <a:cubicBezTo>
                  <a:pt x="1344" y="172"/>
                  <a:pt x="1354" y="182"/>
                  <a:pt x="1366" y="182"/>
                </a:cubicBezTo>
                <a:lnTo>
                  <a:pt x="1590" y="182"/>
                </a:lnTo>
                <a:lnTo>
                  <a:pt x="1590" y="182"/>
                </a:lnTo>
                <a:cubicBezTo>
                  <a:pt x="1603" y="182"/>
                  <a:pt x="1612" y="172"/>
                  <a:pt x="1612" y="159"/>
                </a:cubicBezTo>
                <a:lnTo>
                  <a:pt x="1612" y="159"/>
                </a:lnTo>
                <a:cubicBezTo>
                  <a:pt x="1612" y="147"/>
                  <a:pt x="1603" y="137"/>
                  <a:pt x="1590" y="137"/>
                </a:cubicBezTo>
                <a:close/>
                <a:moveTo>
                  <a:pt x="246" y="137"/>
                </a:moveTo>
                <a:lnTo>
                  <a:pt x="22" y="137"/>
                </a:lnTo>
                <a:lnTo>
                  <a:pt x="22" y="137"/>
                </a:lnTo>
                <a:cubicBezTo>
                  <a:pt x="10" y="137"/>
                  <a:pt x="0" y="147"/>
                  <a:pt x="0" y="159"/>
                </a:cubicBezTo>
                <a:lnTo>
                  <a:pt x="0" y="159"/>
                </a:lnTo>
                <a:cubicBezTo>
                  <a:pt x="0" y="172"/>
                  <a:pt x="10" y="182"/>
                  <a:pt x="22" y="182"/>
                </a:cubicBezTo>
                <a:lnTo>
                  <a:pt x="246" y="182"/>
                </a:lnTo>
                <a:lnTo>
                  <a:pt x="246" y="182"/>
                </a:lnTo>
                <a:cubicBezTo>
                  <a:pt x="258" y="182"/>
                  <a:pt x="268" y="172"/>
                  <a:pt x="268" y="159"/>
                </a:cubicBezTo>
                <a:lnTo>
                  <a:pt x="268" y="159"/>
                </a:lnTo>
                <a:cubicBezTo>
                  <a:pt x="268" y="147"/>
                  <a:pt x="258" y="137"/>
                  <a:pt x="246" y="137"/>
                </a:cubicBezTo>
                <a:close/>
                <a:moveTo>
                  <a:pt x="1142" y="137"/>
                </a:moveTo>
                <a:lnTo>
                  <a:pt x="918" y="137"/>
                </a:lnTo>
                <a:lnTo>
                  <a:pt x="918" y="137"/>
                </a:lnTo>
                <a:cubicBezTo>
                  <a:pt x="906" y="137"/>
                  <a:pt x="896" y="147"/>
                  <a:pt x="896" y="159"/>
                </a:cubicBezTo>
                <a:lnTo>
                  <a:pt x="896" y="159"/>
                </a:lnTo>
                <a:cubicBezTo>
                  <a:pt x="896" y="172"/>
                  <a:pt x="906" y="182"/>
                  <a:pt x="918" y="182"/>
                </a:cubicBezTo>
                <a:lnTo>
                  <a:pt x="1142" y="182"/>
                </a:lnTo>
                <a:lnTo>
                  <a:pt x="1142" y="182"/>
                </a:lnTo>
                <a:cubicBezTo>
                  <a:pt x="1154" y="182"/>
                  <a:pt x="1164" y="172"/>
                  <a:pt x="1164" y="159"/>
                </a:cubicBezTo>
                <a:lnTo>
                  <a:pt x="1164" y="159"/>
                </a:lnTo>
                <a:cubicBezTo>
                  <a:pt x="1164" y="147"/>
                  <a:pt x="1154" y="137"/>
                  <a:pt x="1142" y="137"/>
                </a:cubicBezTo>
                <a:close/>
                <a:moveTo>
                  <a:pt x="2486" y="137"/>
                </a:moveTo>
                <a:lnTo>
                  <a:pt x="2262" y="137"/>
                </a:lnTo>
                <a:lnTo>
                  <a:pt x="2262" y="137"/>
                </a:lnTo>
                <a:cubicBezTo>
                  <a:pt x="2250" y="137"/>
                  <a:pt x="2240" y="147"/>
                  <a:pt x="2240" y="159"/>
                </a:cubicBezTo>
                <a:lnTo>
                  <a:pt x="2240" y="159"/>
                </a:lnTo>
                <a:cubicBezTo>
                  <a:pt x="2240" y="172"/>
                  <a:pt x="2250" y="182"/>
                  <a:pt x="2262" y="182"/>
                </a:cubicBezTo>
                <a:lnTo>
                  <a:pt x="2486" y="182"/>
                </a:lnTo>
                <a:lnTo>
                  <a:pt x="2486" y="182"/>
                </a:lnTo>
                <a:cubicBezTo>
                  <a:pt x="2499" y="182"/>
                  <a:pt x="2509" y="172"/>
                  <a:pt x="2509" y="159"/>
                </a:cubicBezTo>
                <a:lnTo>
                  <a:pt x="2509" y="159"/>
                </a:lnTo>
                <a:cubicBezTo>
                  <a:pt x="2509" y="147"/>
                  <a:pt x="2499" y="137"/>
                  <a:pt x="2486" y="137"/>
                </a:cubicBezTo>
                <a:close/>
                <a:moveTo>
                  <a:pt x="2038" y="137"/>
                </a:moveTo>
                <a:lnTo>
                  <a:pt x="1814" y="137"/>
                </a:lnTo>
                <a:lnTo>
                  <a:pt x="1814" y="137"/>
                </a:lnTo>
                <a:cubicBezTo>
                  <a:pt x="1802" y="137"/>
                  <a:pt x="1792" y="147"/>
                  <a:pt x="1792" y="159"/>
                </a:cubicBezTo>
                <a:lnTo>
                  <a:pt x="1792" y="159"/>
                </a:lnTo>
                <a:cubicBezTo>
                  <a:pt x="1792" y="172"/>
                  <a:pt x="1802" y="182"/>
                  <a:pt x="1814" y="182"/>
                </a:cubicBezTo>
                <a:lnTo>
                  <a:pt x="2038" y="182"/>
                </a:lnTo>
                <a:lnTo>
                  <a:pt x="2038" y="182"/>
                </a:lnTo>
                <a:cubicBezTo>
                  <a:pt x="2051" y="182"/>
                  <a:pt x="2061" y="172"/>
                  <a:pt x="2061" y="159"/>
                </a:cubicBezTo>
                <a:lnTo>
                  <a:pt x="2061" y="159"/>
                </a:lnTo>
                <a:cubicBezTo>
                  <a:pt x="2061" y="147"/>
                  <a:pt x="2051" y="137"/>
                  <a:pt x="2038" y="137"/>
                </a:cubicBezTo>
                <a:close/>
                <a:moveTo>
                  <a:pt x="2876" y="157"/>
                </a:moveTo>
                <a:lnTo>
                  <a:pt x="2876" y="157"/>
                </a:lnTo>
                <a:cubicBezTo>
                  <a:pt x="2876" y="150"/>
                  <a:pt x="2873" y="144"/>
                  <a:pt x="2867" y="140"/>
                </a:cubicBezTo>
                <a:lnTo>
                  <a:pt x="2867" y="140"/>
                </a:lnTo>
                <a:cubicBezTo>
                  <a:pt x="2865" y="138"/>
                  <a:pt x="2862" y="136"/>
                  <a:pt x="2859" y="135"/>
                </a:cubicBezTo>
                <a:lnTo>
                  <a:pt x="2859" y="135"/>
                </a:lnTo>
                <a:cubicBezTo>
                  <a:pt x="2858" y="134"/>
                  <a:pt x="2857" y="134"/>
                  <a:pt x="2856" y="133"/>
                </a:cubicBezTo>
                <a:lnTo>
                  <a:pt x="2856" y="133"/>
                </a:lnTo>
                <a:cubicBezTo>
                  <a:pt x="2819" y="109"/>
                  <a:pt x="2721" y="34"/>
                  <a:pt x="2687" y="8"/>
                </a:cubicBezTo>
                <a:lnTo>
                  <a:pt x="2687" y="8"/>
                </a:lnTo>
                <a:cubicBezTo>
                  <a:pt x="2677" y="0"/>
                  <a:pt x="2663" y="2"/>
                  <a:pt x="2656" y="12"/>
                </a:cubicBezTo>
                <a:lnTo>
                  <a:pt x="2656" y="12"/>
                </a:lnTo>
                <a:cubicBezTo>
                  <a:pt x="2648" y="22"/>
                  <a:pt x="2650" y="36"/>
                  <a:pt x="2660" y="43"/>
                </a:cubicBezTo>
                <a:lnTo>
                  <a:pt x="2660" y="43"/>
                </a:lnTo>
                <a:cubicBezTo>
                  <a:pt x="2688" y="65"/>
                  <a:pt x="2771" y="129"/>
                  <a:pt x="2817" y="160"/>
                </a:cubicBezTo>
                <a:lnTo>
                  <a:pt x="2817" y="160"/>
                </a:lnTo>
                <a:cubicBezTo>
                  <a:pt x="2778" y="193"/>
                  <a:pt x="2712" y="243"/>
                  <a:pt x="2686" y="261"/>
                </a:cubicBezTo>
                <a:lnTo>
                  <a:pt x="2686" y="261"/>
                </a:lnTo>
                <a:cubicBezTo>
                  <a:pt x="2676" y="269"/>
                  <a:pt x="2673" y="283"/>
                  <a:pt x="2681" y="293"/>
                </a:cubicBezTo>
                <a:lnTo>
                  <a:pt x="2681" y="293"/>
                </a:lnTo>
                <a:cubicBezTo>
                  <a:pt x="2685" y="299"/>
                  <a:pt x="2692" y="302"/>
                  <a:pt x="2699" y="302"/>
                </a:cubicBezTo>
                <a:lnTo>
                  <a:pt x="2699" y="302"/>
                </a:lnTo>
                <a:cubicBezTo>
                  <a:pt x="2703" y="302"/>
                  <a:pt x="2708" y="301"/>
                  <a:pt x="2712" y="298"/>
                </a:cubicBezTo>
                <a:lnTo>
                  <a:pt x="2712" y="298"/>
                </a:lnTo>
                <a:cubicBezTo>
                  <a:pt x="2744" y="275"/>
                  <a:pt x="2838" y="203"/>
                  <a:pt x="2869" y="174"/>
                </a:cubicBezTo>
                <a:lnTo>
                  <a:pt x="2869" y="174"/>
                </a:lnTo>
                <a:cubicBezTo>
                  <a:pt x="2874" y="170"/>
                  <a:pt x="2877" y="163"/>
                  <a:pt x="2876" y="1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9" name="Google Shape;389;p31"/>
          <p:cNvSpPr/>
          <p:nvPr/>
        </p:nvSpPr>
        <p:spPr>
          <a:xfrm>
            <a:off x="1182976" y="1323413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22"/>
          <p:cNvSpPr txBox="1">
            <a:spLocks noGrp="1"/>
          </p:cNvSpPr>
          <p:nvPr>
            <p:ph type="subTitle" idx="1"/>
          </p:nvPr>
        </p:nvSpPr>
        <p:spPr>
          <a:xfrm>
            <a:off x="720000" y="3432800"/>
            <a:ext cx="4257900" cy="11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720000" y="2647675"/>
            <a:ext cx="42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-50837" y="1416825"/>
            <a:ext cx="336550" cy="333375"/>
          </a:xfrm>
          <a:custGeom>
            <a:avLst/>
            <a:gdLst/>
            <a:ahLst/>
            <a:cxnLst/>
            <a:rect l="l" t="t" r="r" b="b"/>
            <a:pathLst>
              <a:path w="130" h="128" extrusionOk="0">
                <a:moveTo>
                  <a:pt x="75" y="48"/>
                </a:moveTo>
                <a:cubicBezTo>
                  <a:pt x="77" y="49"/>
                  <a:pt x="79" y="49"/>
                  <a:pt x="81" y="49"/>
                </a:cubicBezTo>
                <a:cubicBezTo>
                  <a:pt x="83" y="48"/>
                  <a:pt x="85" y="48"/>
                  <a:pt x="87" y="49"/>
                </a:cubicBezTo>
                <a:cubicBezTo>
                  <a:pt x="89" y="48"/>
                  <a:pt x="91" y="48"/>
                  <a:pt x="92" y="48"/>
                </a:cubicBezTo>
                <a:cubicBezTo>
                  <a:pt x="93" y="48"/>
                  <a:pt x="95" y="48"/>
                  <a:pt x="96" y="48"/>
                </a:cubicBezTo>
                <a:cubicBezTo>
                  <a:pt x="98" y="47"/>
                  <a:pt x="100" y="47"/>
                  <a:pt x="101" y="48"/>
                </a:cubicBezTo>
                <a:cubicBezTo>
                  <a:pt x="103" y="48"/>
                  <a:pt x="104" y="48"/>
                  <a:pt x="105" y="47"/>
                </a:cubicBezTo>
                <a:cubicBezTo>
                  <a:pt x="107" y="47"/>
                  <a:pt x="108" y="47"/>
                  <a:pt x="109" y="47"/>
                </a:cubicBezTo>
                <a:cubicBezTo>
                  <a:pt x="112" y="47"/>
                  <a:pt x="113" y="47"/>
                  <a:pt x="114" y="48"/>
                </a:cubicBezTo>
                <a:cubicBezTo>
                  <a:pt x="115" y="47"/>
                  <a:pt x="115" y="47"/>
                  <a:pt x="116" y="47"/>
                </a:cubicBezTo>
                <a:cubicBezTo>
                  <a:pt x="117" y="48"/>
                  <a:pt x="117" y="48"/>
                  <a:pt x="118" y="47"/>
                </a:cubicBezTo>
                <a:cubicBezTo>
                  <a:pt x="119" y="48"/>
                  <a:pt x="121" y="48"/>
                  <a:pt x="122" y="49"/>
                </a:cubicBezTo>
                <a:cubicBezTo>
                  <a:pt x="123" y="50"/>
                  <a:pt x="125" y="50"/>
                  <a:pt x="126" y="51"/>
                </a:cubicBezTo>
                <a:cubicBezTo>
                  <a:pt x="129" y="52"/>
                  <a:pt x="130" y="54"/>
                  <a:pt x="130" y="56"/>
                </a:cubicBezTo>
                <a:cubicBezTo>
                  <a:pt x="130" y="58"/>
                  <a:pt x="130" y="60"/>
                  <a:pt x="130" y="62"/>
                </a:cubicBezTo>
                <a:cubicBezTo>
                  <a:pt x="130" y="63"/>
                  <a:pt x="129" y="64"/>
                  <a:pt x="128" y="64"/>
                </a:cubicBezTo>
                <a:cubicBezTo>
                  <a:pt x="128" y="65"/>
                  <a:pt x="127" y="66"/>
                  <a:pt x="126" y="67"/>
                </a:cubicBezTo>
                <a:cubicBezTo>
                  <a:pt x="125" y="68"/>
                  <a:pt x="123" y="69"/>
                  <a:pt x="121" y="70"/>
                </a:cubicBezTo>
                <a:cubicBezTo>
                  <a:pt x="119" y="70"/>
                  <a:pt x="118" y="71"/>
                  <a:pt x="116" y="70"/>
                </a:cubicBezTo>
                <a:cubicBezTo>
                  <a:pt x="115" y="71"/>
                  <a:pt x="113" y="71"/>
                  <a:pt x="112" y="71"/>
                </a:cubicBezTo>
                <a:cubicBezTo>
                  <a:pt x="110" y="72"/>
                  <a:pt x="109" y="72"/>
                  <a:pt x="108" y="72"/>
                </a:cubicBezTo>
                <a:cubicBezTo>
                  <a:pt x="106" y="73"/>
                  <a:pt x="104" y="73"/>
                  <a:pt x="102" y="73"/>
                </a:cubicBezTo>
                <a:cubicBezTo>
                  <a:pt x="101" y="73"/>
                  <a:pt x="99" y="73"/>
                  <a:pt x="97" y="73"/>
                </a:cubicBezTo>
                <a:cubicBezTo>
                  <a:pt x="95" y="73"/>
                  <a:pt x="93" y="73"/>
                  <a:pt x="92" y="72"/>
                </a:cubicBezTo>
                <a:cubicBezTo>
                  <a:pt x="89" y="71"/>
                  <a:pt x="87" y="71"/>
                  <a:pt x="86" y="72"/>
                </a:cubicBezTo>
                <a:cubicBezTo>
                  <a:pt x="84" y="72"/>
                  <a:pt x="83" y="72"/>
                  <a:pt x="82" y="73"/>
                </a:cubicBezTo>
                <a:cubicBezTo>
                  <a:pt x="80" y="73"/>
                  <a:pt x="78" y="73"/>
                  <a:pt x="77" y="73"/>
                </a:cubicBezTo>
                <a:cubicBezTo>
                  <a:pt x="76" y="73"/>
                  <a:pt x="75" y="73"/>
                  <a:pt x="74" y="74"/>
                </a:cubicBezTo>
                <a:cubicBezTo>
                  <a:pt x="73" y="75"/>
                  <a:pt x="73" y="76"/>
                  <a:pt x="74" y="77"/>
                </a:cubicBezTo>
                <a:cubicBezTo>
                  <a:pt x="74" y="79"/>
                  <a:pt x="74" y="80"/>
                  <a:pt x="74" y="82"/>
                </a:cubicBezTo>
                <a:cubicBezTo>
                  <a:pt x="74" y="83"/>
                  <a:pt x="74" y="85"/>
                  <a:pt x="74" y="86"/>
                </a:cubicBezTo>
                <a:cubicBezTo>
                  <a:pt x="74" y="86"/>
                  <a:pt x="74" y="87"/>
                  <a:pt x="74" y="88"/>
                </a:cubicBezTo>
                <a:cubicBezTo>
                  <a:pt x="74" y="89"/>
                  <a:pt x="74" y="91"/>
                  <a:pt x="75" y="92"/>
                </a:cubicBezTo>
                <a:cubicBezTo>
                  <a:pt x="75" y="93"/>
                  <a:pt x="75" y="94"/>
                  <a:pt x="75" y="95"/>
                </a:cubicBezTo>
                <a:cubicBezTo>
                  <a:pt x="75" y="96"/>
                  <a:pt x="75" y="97"/>
                  <a:pt x="75" y="97"/>
                </a:cubicBezTo>
                <a:cubicBezTo>
                  <a:pt x="75" y="98"/>
                  <a:pt x="75" y="98"/>
                  <a:pt x="75" y="98"/>
                </a:cubicBezTo>
                <a:cubicBezTo>
                  <a:pt x="75" y="99"/>
                  <a:pt x="75" y="100"/>
                  <a:pt x="75" y="101"/>
                </a:cubicBezTo>
                <a:cubicBezTo>
                  <a:pt x="75" y="102"/>
                  <a:pt x="75" y="102"/>
                  <a:pt x="75" y="103"/>
                </a:cubicBezTo>
                <a:cubicBezTo>
                  <a:pt x="75" y="104"/>
                  <a:pt x="75" y="105"/>
                  <a:pt x="75" y="105"/>
                </a:cubicBezTo>
                <a:cubicBezTo>
                  <a:pt x="74" y="106"/>
                  <a:pt x="74" y="107"/>
                  <a:pt x="74" y="108"/>
                </a:cubicBezTo>
                <a:cubicBezTo>
                  <a:pt x="74" y="109"/>
                  <a:pt x="73" y="111"/>
                  <a:pt x="74" y="112"/>
                </a:cubicBezTo>
                <a:cubicBezTo>
                  <a:pt x="74" y="113"/>
                  <a:pt x="74" y="115"/>
                  <a:pt x="73" y="116"/>
                </a:cubicBezTo>
                <a:cubicBezTo>
                  <a:pt x="73" y="117"/>
                  <a:pt x="73" y="118"/>
                  <a:pt x="73" y="118"/>
                </a:cubicBezTo>
                <a:cubicBezTo>
                  <a:pt x="72" y="119"/>
                  <a:pt x="72" y="120"/>
                  <a:pt x="72" y="121"/>
                </a:cubicBezTo>
                <a:cubicBezTo>
                  <a:pt x="70" y="123"/>
                  <a:pt x="68" y="125"/>
                  <a:pt x="66" y="126"/>
                </a:cubicBezTo>
                <a:cubicBezTo>
                  <a:pt x="64" y="128"/>
                  <a:pt x="61" y="128"/>
                  <a:pt x="58" y="128"/>
                </a:cubicBezTo>
                <a:cubicBezTo>
                  <a:pt x="56" y="126"/>
                  <a:pt x="54" y="123"/>
                  <a:pt x="53" y="120"/>
                </a:cubicBezTo>
                <a:cubicBezTo>
                  <a:pt x="51" y="117"/>
                  <a:pt x="50" y="113"/>
                  <a:pt x="49" y="110"/>
                </a:cubicBezTo>
                <a:cubicBezTo>
                  <a:pt x="49" y="109"/>
                  <a:pt x="49" y="108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9" y="102"/>
                  <a:pt x="49" y="100"/>
                  <a:pt x="49" y="98"/>
                </a:cubicBezTo>
                <a:cubicBezTo>
                  <a:pt x="49" y="96"/>
                  <a:pt x="49" y="94"/>
                  <a:pt x="50" y="92"/>
                </a:cubicBezTo>
                <a:cubicBezTo>
                  <a:pt x="50" y="92"/>
                  <a:pt x="49" y="91"/>
                  <a:pt x="49" y="90"/>
                </a:cubicBezTo>
                <a:cubicBezTo>
                  <a:pt x="49" y="89"/>
                  <a:pt x="50" y="89"/>
                  <a:pt x="50" y="88"/>
                </a:cubicBezTo>
                <a:cubicBezTo>
                  <a:pt x="50" y="88"/>
                  <a:pt x="50" y="86"/>
                  <a:pt x="51" y="85"/>
                </a:cubicBezTo>
                <a:cubicBezTo>
                  <a:pt x="51" y="84"/>
                  <a:pt x="52" y="83"/>
                  <a:pt x="51" y="82"/>
                </a:cubicBezTo>
                <a:cubicBezTo>
                  <a:pt x="52" y="81"/>
                  <a:pt x="52" y="79"/>
                  <a:pt x="51" y="78"/>
                </a:cubicBezTo>
                <a:cubicBezTo>
                  <a:pt x="50" y="77"/>
                  <a:pt x="50" y="76"/>
                  <a:pt x="50" y="75"/>
                </a:cubicBezTo>
                <a:cubicBezTo>
                  <a:pt x="45" y="75"/>
                  <a:pt x="40" y="76"/>
                  <a:pt x="34" y="76"/>
                </a:cubicBezTo>
                <a:cubicBezTo>
                  <a:pt x="28" y="76"/>
                  <a:pt x="23" y="77"/>
                  <a:pt x="19" y="79"/>
                </a:cubicBezTo>
                <a:cubicBezTo>
                  <a:pt x="18" y="79"/>
                  <a:pt x="18" y="79"/>
                  <a:pt x="17" y="79"/>
                </a:cubicBezTo>
                <a:cubicBezTo>
                  <a:pt x="17" y="79"/>
                  <a:pt x="16" y="79"/>
                  <a:pt x="15" y="79"/>
                </a:cubicBezTo>
                <a:cubicBezTo>
                  <a:pt x="14" y="78"/>
                  <a:pt x="12" y="77"/>
                  <a:pt x="9" y="77"/>
                </a:cubicBezTo>
                <a:cubicBezTo>
                  <a:pt x="9" y="76"/>
                  <a:pt x="8" y="76"/>
                  <a:pt x="6" y="76"/>
                </a:cubicBezTo>
                <a:cubicBezTo>
                  <a:pt x="5" y="76"/>
                  <a:pt x="4" y="75"/>
                  <a:pt x="3" y="75"/>
                </a:cubicBezTo>
                <a:cubicBezTo>
                  <a:pt x="3" y="74"/>
                  <a:pt x="2" y="74"/>
                  <a:pt x="1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6"/>
                  <a:pt x="0" y="65"/>
                </a:cubicBezTo>
                <a:cubicBezTo>
                  <a:pt x="0" y="64"/>
                  <a:pt x="1" y="63"/>
                  <a:pt x="2" y="62"/>
                </a:cubicBezTo>
                <a:cubicBezTo>
                  <a:pt x="3" y="62"/>
                  <a:pt x="3" y="61"/>
                  <a:pt x="3" y="61"/>
                </a:cubicBezTo>
                <a:cubicBezTo>
                  <a:pt x="3" y="60"/>
                  <a:pt x="3" y="60"/>
                  <a:pt x="4" y="59"/>
                </a:cubicBezTo>
                <a:cubicBezTo>
                  <a:pt x="3" y="59"/>
                  <a:pt x="4" y="58"/>
                  <a:pt x="4" y="58"/>
                </a:cubicBezTo>
                <a:cubicBezTo>
                  <a:pt x="4" y="57"/>
                  <a:pt x="4" y="57"/>
                  <a:pt x="5" y="56"/>
                </a:cubicBezTo>
                <a:cubicBezTo>
                  <a:pt x="6" y="56"/>
                  <a:pt x="7" y="55"/>
                  <a:pt x="8" y="54"/>
                </a:cubicBezTo>
                <a:cubicBezTo>
                  <a:pt x="9" y="53"/>
                  <a:pt x="10" y="53"/>
                  <a:pt x="12" y="53"/>
                </a:cubicBezTo>
                <a:cubicBezTo>
                  <a:pt x="15" y="53"/>
                  <a:pt x="17" y="52"/>
                  <a:pt x="19" y="51"/>
                </a:cubicBezTo>
                <a:cubicBezTo>
                  <a:pt x="21" y="51"/>
                  <a:pt x="23" y="51"/>
                  <a:pt x="25" y="52"/>
                </a:cubicBezTo>
                <a:cubicBezTo>
                  <a:pt x="26" y="52"/>
                  <a:pt x="26" y="51"/>
                  <a:pt x="27" y="52"/>
                </a:cubicBezTo>
                <a:cubicBezTo>
                  <a:pt x="28" y="52"/>
                  <a:pt x="28" y="52"/>
                  <a:pt x="29" y="51"/>
                </a:cubicBezTo>
                <a:cubicBezTo>
                  <a:pt x="30" y="52"/>
                  <a:pt x="31" y="52"/>
                  <a:pt x="32" y="51"/>
                </a:cubicBezTo>
                <a:cubicBezTo>
                  <a:pt x="33" y="51"/>
                  <a:pt x="34" y="50"/>
                  <a:pt x="35" y="50"/>
                </a:cubicBezTo>
                <a:cubicBezTo>
                  <a:pt x="36" y="50"/>
                  <a:pt x="37" y="50"/>
                  <a:pt x="38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6" y="50"/>
                  <a:pt x="47" y="50"/>
                  <a:pt x="48" y="50"/>
                </a:cubicBezTo>
                <a:cubicBezTo>
                  <a:pt x="49" y="49"/>
                  <a:pt x="49" y="47"/>
                  <a:pt x="49" y="45"/>
                </a:cubicBezTo>
                <a:cubicBezTo>
                  <a:pt x="48" y="44"/>
                  <a:pt x="48" y="42"/>
                  <a:pt x="48" y="40"/>
                </a:cubicBezTo>
                <a:cubicBezTo>
                  <a:pt x="48" y="38"/>
                  <a:pt x="48" y="36"/>
                  <a:pt x="48" y="34"/>
                </a:cubicBezTo>
                <a:cubicBezTo>
                  <a:pt x="48" y="34"/>
                  <a:pt x="48" y="33"/>
                  <a:pt x="48" y="33"/>
                </a:cubicBezTo>
                <a:cubicBezTo>
                  <a:pt x="48" y="32"/>
                  <a:pt x="48" y="32"/>
                  <a:pt x="48" y="31"/>
                </a:cubicBezTo>
                <a:cubicBezTo>
                  <a:pt x="48" y="28"/>
                  <a:pt x="47" y="26"/>
                  <a:pt x="47" y="25"/>
                </a:cubicBezTo>
                <a:cubicBezTo>
                  <a:pt x="47" y="25"/>
                  <a:pt x="47" y="23"/>
                  <a:pt x="47" y="22"/>
                </a:cubicBezTo>
                <a:cubicBezTo>
                  <a:pt x="47" y="21"/>
                  <a:pt x="47" y="20"/>
                  <a:pt x="47" y="20"/>
                </a:cubicBezTo>
                <a:cubicBezTo>
                  <a:pt x="47" y="19"/>
                  <a:pt x="47" y="18"/>
                  <a:pt x="47" y="17"/>
                </a:cubicBezTo>
                <a:cubicBezTo>
                  <a:pt x="47" y="16"/>
                  <a:pt x="47" y="15"/>
                  <a:pt x="47" y="15"/>
                </a:cubicBezTo>
                <a:cubicBezTo>
                  <a:pt x="47" y="14"/>
                  <a:pt x="47" y="13"/>
                  <a:pt x="46" y="12"/>
                </a:cubicBezTo>
                <a:cubicBezTo>
                  <a:pt x="47" y="11"/>
                  <a:pt x="47" y="11"/>
                  <a:pt x="47" y="10"/>
                </a:cubicBezTo>
                <a:cubicBezTo>
                  <a:pt x="47" y="10"/>
                  <a:pt x="48" y="9"/>
                  <a:pt x="48" y="9"/>
                </a:cubicBezTo>
                <a:cubicBezTo>
                  <a:pt x="49" y="8"/>
                  <a:pt x="49" y="7"/>
                  <a:pt x="50" y="6"/>
                </a:cubicBezTo>
                <a:cubicBezTo>
                  <a:pt x="51" y="6"/>
                  <a:pt x="52" y="5"/>
                  <a:pt x="52" y="4"/>
                </a:cubicBezTo>
                <a:cubicBezTo>
                  <a:pt x="55" y="3"/>
                  <a:pt x="57" y="2"/>
                  <a:pt x="57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0"/>
                  <a:pt x="61" y="0"/>
                  <a:pt x="61" y="0"/>
                </a:cubicBezTo>
                <a:cubicBezTo>
                  <a:pt x="62" y="1"/>
                  <a:pt x="63" y="1"/>
                  <a:pt x="64" y="1"/>
                </a:cubicBezTo>
                <a:cubicBezTo>
                  <a:pt x="68" y="2"/>
                  <a:pt x="71" y="4"/>
                  <a:pt x="71" y="6"/>
                </a:cubicBezTo>
                <a:cubicBezTo>
                  <a:pt x="72" y="8"/>
                  <a:pt x="73" y="11"/>
                  <a:pt x="73" y="13"/>
                </a:cubicBezTo>
                <a:cubicBezTo>
                  <a:pt x="74" y="16"/>
                  <a:pt x="74" y="19"/>
                  <a:pt x="75" y="21"/>
                </a:cubicBezTo>
                <a:cubicBezTo>
                  <a:pt x="75" y="22"/>
                  <a:pt x="74" y="24"/>
                  <a:pt x="75" y="25"/>
                </a:cubicBezTo>
                <a:cubicBezTo>
                  <a:pt x="75" y="27"/>
                  <a:pt x="75" y="28"/>
                  <a:pt x="74" y="29"/>
                </a:cubicBezTo>
                <a:cubicBezTo>
                  <a:pt x="74" y="32"/>
                  <a:pt x="74" y="35"/>
                  <a:pt x="74" y="38"/>
                </a:cubicBezTo>
                <a:cubicBezTo>
                  <a:pt x="75" y="41"/>
                  <a:pt x="75" y="43"/>
                  <a:pt x="74" y="45"/>
                </a:cubicBezTo>
                <a:lnTo>
                  <a:pt x="75" y="48"/>
                </a:lnTo>
                <a:close/>
                <a:moveTo>
                  <a:pt x="43" y="82"/>
                </a:moveTo>
                <a:cubicBezTo>
                  <a:pt x="43" y="83"/>
                  <a:pt x="43" y="85"/>
                  <a:pt x="42" y="86"/>
                </a:cubicBezTo>
                <a:cubicBezTo>
                  <a:pt x="42" y="87"/>
                  <a:pt x="41" y="88"/>
                  <a:pt x="41" y="88"/>
                </a:cubicBezTo>
                <a:cubicBezTo>
                  <a:pt x="40" y="89"/>
                  <a:pt x="39" y="90"/>
                  <a:pt x="38" y="90"/>
                </a:cubicBezTo>
                <a:cubicBezTo>
                  <a:pt x="37" y="90"/>
                  <a:pt x="36" y="90"/>
                  <a:pt x="36" y="91"/>
                </a:cubicBezTo>
                <a:cubicBezTo>
                  <a:pt x="33" y="91"/>
                  <a:pt x="31" y="91"/>
                  <a:pt x="30" y="88"/>
                </a:cubicBezTo>
                <a:cubicBezTo>
                  <a:pt x="30" y="86"/>
                  <a:pt x="30" y="85"/>
                  <a:pt x="31" y="84"/>
                </a:cubicBezTo>
                <a:cubicBezTo>
                  <a:pt x="32" y="82"/>
                  <a:pt x="34" y="82"/>
                  <a:pt x="35" y="82"/>
                </a:cubicBezTo>
                <a:cubicBezTo>
                  <a:pt x="37" y="82"/>
                  <a:pt x="38" y="82"/>
                  <a:pt x="39" y="82"/>
                </a:cubicBezTo>
                <a:cubicBezTo>
                  <a:pt x="41" y="81"/>
                  <a:pt x="42" y="81"/>
                  <a:pt x="43" y="82"/>
                </a:cubicBezTo>
                <a:close/>
                <a:moveTo>
                  <a:pt x="34" y="104"/>
                </a:moveTo>
                <a:cubicBezTo>
                  <a:pt x="34" y="102"/>
                  <a:pt x="34" y="100"/>
                  <a:pt x="34" y="100"/>
                </a:cubicBezTo>
                <a:cubicBezTo>
                  <a:pt x="35" y="100"/>
                  <a:pt x="35" y="100"/>
                  <a:pt x="35" y="99"/>
                </a:cubicBezTo>
                <a:cubicBezTo>
                  <a:pt x="38" y="97"/>
                  <a:pt x="40" y="96"/>
                  <a:pt x="41" y="97"/>
                </a:cubicBezTo>
                <a:cubicBezTo>
                  <a:pt x="43" y="99"/>
                  <a:pt x="44" y="100"/>
                  <a:pt x="44" y="101"/>
                </a:cubicBezTo>
                <a:cubicBezTo>
                  <a:pt x="44" y="103"/>
                  <a:pt x="43" y="104"/>
                  <a:pt x="41" y="105"/>
                </a:cubicBezTo>
                <a:cubicBezTo>
                  <a:pt x="38" y="105"/>
                  <a:pt x="36" y="105"/>
                  <a:pt x="34" y="104"/>
                </a:cubicBezTo>
                <a:close/>
                <a:moveTo>
                  <a:pt x="99" y="25"/>
                </a:moveTo>
                <a:cubicBezTo>
                  <a:pt x="100" y="25"/>
                  <a:pt x="101" y="25"/>
                  <a:pt x="102" y="25"/>
                </a:cubicBezTo>
                <a:cubicBezTo>
                  <a:pt x="103" y="26"/>
                  <a:pt x="104" y="26"/>
                  <a:pt x="104" y="27"/>
                </a:cubicBezTo>
                <a:cubicBezTo>
                  <a:pt x="105" y="28"/>
                  <a:pt x="105" y="29"/>
                  <a:pt x="104" y="30"/>
                </a:cubicBezTo>
                <a:cubicBezTo>
                  <a:pt x="104" y="31"/>
                  <a:pt x="103" y="32"/>
                  <a:pt x="102" y="32"/>
                </a:cubicBezTo>
                <a:cubicBezTo>
                  <a:pt x="101" y="33"/>
                  <a:pt x="100" y="33"/>
                  <a:pt x="99" y="33"/>
                </a:cubicBezTo>
                <a:cubicBezTo>
                  <a:pt x="97" y="33"/>
                  <a:pt x="96" y="33"/>
                  <a:pt x="95" y="32"/>
                </a:cubicBezTo>
                <a:cubicBezTo>
                  <a:pt x="95" y="32"/>
                  <a:pt x="94" y="31"/>
                  <a:pt x="93" y="31"/>
                </a:cubicBezTo>
                <a:cubicBezTo>
                  <a:pt x="93" y="31"/>
                  <a:pt x="93" y="30"/>
                  <a:pt x="93" y="30"/>
                </a:cubicBezTo>
                <a:cubicBezTo>
                  <a:pt x="92" y="28"/>
                  <a:pt x="93" y="27"/>
                  <a:pt x="94" y="26"/>
                </a:cubicBezTo>
                <a:cubicBezTo>
                  <a:pt x="95" y="25"/>
                  <a:pt x="96" y="25"/>
                  <a:pt x="97" y="25"/>
                </a:cubicBezTo>
                <a:lnTo>
                  <a:pt x="99" y="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5739686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952975" y="2390931"/>
            <a:ext cx="42492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952975" y="1391306"/>
            <a:ext cx="1190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952975" y="3305194"/>
            <a:ext cx="4249200" cy="44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7696373" y="4679258"/>
            <a:ext cx="1447627" cy="152950"/>
          </a:xfrm>
          <a:custGeom>
            <a:avLst/>
            <a:gdLst/>
            <a:ahLst/>
            <a:cxnLst/>
            <a:rect l="l" t="t" r="r" b="b"/>
            <a:pathLst>
              <a:path w="2878" h="303" extrusionOk="0">
                <a:moveTo>
                  <a:pt x="2710" y="182"/>
                </a:moveTo>
                <a:lnTo>
                  <a:pt x="2710" y="182"/>
                </a:lnTo>
                <a:cubicBezTo>
                  <a:pt x="2698" y="182"/>
                  <a:pt x="2688" y="172"/>
                  <a:pt x="2688" y="159"/>
                </a:cubicBezTo>
                <a:lnTo>
                  <a:pt x="2688" y="159"/>
                </a:lnTo>
                <a:cubicBezTo>
                  <a:pt x="2688" y="147"/>
                  <a:pt x="2698" y="137"/>
                  <a:pt x="2710" y="137"/>
                </a:cubicBezTo>
                <a:lnTo>
                  <a:pt x="2759" y="137"/>
                </a:lnTo>
                <a:lnTo>
                  <a:pt x="2759" y="137"/>
                </a:lnTo>
                <a:cubicBezTo>
                  <a:pt x="2772" y="137"/>
                  <a:pt x="2782" y="147"/>
                  <a:pt x="2782" y="159"/>
                </a:cubicBezTo>
                <a:lnTo>
                  <a:pt x="2782" y="159"/>
                </a:lnTo>
                <a:cubicBezTo>
                  <a:pt x="2782" y="172"/>
                  <a:pt x="2772" y="182"/>
                  <a:pt x="2759" y="182"/>
                </a:cubicBezTo>
                <a:lnTo>
                  <a:pt x="2710" y="182"/>
                </a:lnTo>
                <a:close/>
                <a:moveTo>
                  <a:pt x="694" y="137"/>
                </a:moveTo>
                <a:lnTo>
                  <a:pt x="470" y="137"/>
                </a:lnTo>
                <a:lnTo>
                  <a:pt x="470" y="137"/>
                </a:lnTo>
                <a:cubicBezTo>
                  <a:pt x="458" y="137"/>
                  <a:pt x="448" y="147"/>
                  <a:pt x="448" y="159"/>
                </a:cubicBezTo>
                <a:lnTo>
                  <a:pt x="448" y="159"/>
                </a:lnTo>
                <a:cubicBezTo>
                  <a:pt x="448" y="172"/>
                  <a:pt x="458" y="182"/>
                  <a:pt x="470" y="182"/>
                </a:cubicBezTo>
                <a:lnTo>
                  <a:pt x="694" y="182"/>
                </a:lnTo>
                <a:lnTo>
                  <a:pt x="694" y="182"/>
                </a:lnTo>
                <a:cubicBezTo>
                  <a:pt x="706" y="182"/>
                  <a:pt x="716" y="172"/>
                  <a:pt x="716" y="159"/>
                </a:cubicBezTo>
                <a:lnTo>
                  <a:pt x="716" y="159"/>
                </a:lnTo>
                <a:cubicBezTo>
                  <a:pt x="716" y="147"/>
                  <a:pt x="706" y="137"/>
                  <a:pt x="694" y="137"/>
                </a:cubicBezTo>
                <a:close/>
                <a:moveTo>
                  <a:pt x="1590" y="137"/>
                </a:moveTo>
                <a:lnTo>
                  <a:pt x="1366" y="137"/>
                </a:lnTo>
                <a:lnTo>
                  <a:pt x="1366" y="137"/>
                </a:lnTo>
                <a:cubicBezTo>
                  <a:pt x="1353" y="137"/>
                  <a:pt x="1344" y="147"/>
                  <a:pt x="1344" y="159"/>
                </a:cubicBezTo>
                <a:lnTo>
                  <a:pt x="1344" y="159"/>
                </a:lnTo>
                <a:cubicBezTo>
                  <a:pt x="1344" y="172"/>
                  <a:pt x="1354" y="182"/>
                  <a:pt x="1366" y="182"/>
                </a:cubicBezTo>
                <a:lnTo>
                  <a:pt x="1590" y="182"/>
                </a:lnTo>
                <a:lnTo>
                  <a:pt x="1590" y="182"/>
                </a:lnTo>
                <a:cubicBezTo>
                  <a:pt x="1603" y="182"/>
                  <a:pt x="1612" y="172"/>
                  <a:pt x="1612" y="159"/>
                </a:cubicBezTo>
                <a:lnTo>
                  <a:pt x="1612" y="159"/>
                </a:lnTo>
                <a:cubicBezTo>
                  <a:pt x="1612" y="147"/>
                  <a:pt x="1603" y="137"/>
                  <a:pt x="1590" y="137"/>
                </a:cubicBezTo>
                <a:close/>
                <a:moveTo>
                  <a:pt x="246" y="137"/>
                </a:moveTo>
                <a:lnTo>
                  <a:pt x="22" y="137"/>
                </a:lnTo>
                <a:lnTo>
                  <a:pt x="22" y="137"/>
                </a:lnTo>
                <a:cubicBezTo>
                  <a:pt x="10" y="137"/>
                  <a:pt x="0" y="147"/>
                  <a:pt x="0" y="159"/>
                </a:cubicBezTo>
                <a:lnTo>
                  <a:pt x="0" y="159"/>
                </a:lnTo>
                <a:cubicBezTo>
                  <a:pt x="0" y="172"/>
                  <a:pt x="10" y="182"/>
                  <a:pt x="22" y="182"/>
                </a:cubicBezTo>
                <a:lnTo>
                  <a:pt x="246" y="182"/>
                </a:lnTo>
                <a:lnTo>
                  <a:pt x="246" y="182"/>
                </a:lnTo>
                <a:cubicBezTo>
                  <a:pt x="258" y="182"/>
                  <a:pt x="268" y="172"/>
                  <a:pt x="268" y="159"/>
                </a:cubicBezTo>
                <a:lnTo>
                  <a:pt x="268" y="159"/>
                </a:lnTo>
                <a:cubicBezTo>
                  <a:pt x="268" y="147"/>
                  <a:pt x="258" y="137"/>
                  <a:pt x="246" y="137"/>
                </a:cubicBezTo>
                <a:close/>
                <a:moveTo>
                  <a:pt x="1142" y="137"/>
                </a:moveTo>
                <a:lnTo>
                  <a:pt x="918" y="137"/>
                </a:lnTo>
                <a:lnTo>
                  <a:pt x="918" y="137"/>
                </a:lnTo>
                <a:cubicBezTo>
                  <a:pt x="906" y="137"/>
                  <a:pt x="896" y="147"/>
                  <a:pt x="896" y="159"/>
                </a:cubicBezTo>
                <a:lnTo>
                  <a:pt x="896" y="159"/>
                </a:lnTo>
                <a:cubicBezTo>
                  <a:pt x="896" y="172"/>
                  <a:pt x="906" y="182"/>
                  <a:pt x="918" y="182"/>
                </a:cubicBezTo>
                <a:lnTo>
                  <a:pt x="1142" y="182"/>
                </a:lnTo>
                <a:lnTo>
                  <a:pt x="1142" y="182"/>
                </a:lnTo>
                <a:cubicBezTo>
                  <a:pt x="1154" y="182"/>
                  <a:pt x="1164" y="172"/>
                  <a:pt x="1164" y="159"/>
                </a:cubicBezTo>
                <a:lnTo>
                  <a:pt x="1164" y="159"/>
                </a:lnTo>
                <a:cubicBezTo>
                  <a:pt x="1164" y="147"/>
                  <a:pt x="1154" y="137"/>
                  <a:pt x="1142" y="137"/>
                </a:cubicBezTo>
                <a:close/>
                <a:moveTo>
                  <a:pt x="2486" y="137"/>
                </a:moveTo>
                <a:lnTo>
                  <a:pt x="2262" y="137"/>
                </a:lnTo>
                <a:lnTo>
                  <a:pt x="2262" y="137"/>
                </a:lnTo>
                <a:cubicBezTo>
                  <a:pt x="2250" y="137"/>
                  <a:pt x="2240" y="147"/>
                  <a:pt x="2240" y="159"/>
                </a:cubicBezTo>
                <a:lnTo>
                  <a:pt x="2240" y="159"/>
                </a:lnTo>
                <a:cubicBezTo>
                  <a:pt x="2240" y="172"/>
                  <a:pt x="2250" y="182"/>
                  <a:pt x="2262" y="182"/>
                </a:cubicBezTo>
                <a:lnTo>
                  <a:pt x="2486" y="182"/>
                </a:lnTo>
                <a:lnTo>
                  <a:pt x="2486" y="182"/>
                </a:lnTo>
                <a:cubicBezTo>
                  <a:pt x="2499" y="182"/>
                  <a:pt x="2509" y="172"/>
                  <a:pt x="2509" y="159"/>
                </a:cubicBezTo>
                <a:lnTo>
                  <a:pt x="2509" y="159"/>
                </a:lnTo>
                <a:cubicBezTo>
                  <a:pt x="2509" y="147"/>
                  <a:pt x="2499" y="137"/>
                  <a:pt x="2486" y="137"/>
                </a:cubicBezTo>
                <a:close/>
                <a:moveTo>
                  <a:pt x="2038" y="137"/>
                </a:moveTo>
                <a:lnTo>
                  <a:pt x="1814" y="137"/>
                </a:lnTo>
                <a:lnTo>
                  <a:pt x="1814" y="137"/>
                </a:lnTo>
                <a:cubicBezTo>
                  <a:pt x="1802" y="137"/>
                  <a:pt x="1792" y="147"/>
                  <a:pt x="1792" y="159"/>
                </a:cubicBezTo>
                <a:lnTo>
                  <a:pt x="1792" y="159"/>
                </a:lnTo>
                <a:cubicBezTo>
                  <a:pt x="1792" y="172"/>
                  <a:pt x="1802" y="182"/>
                  <a:pt x="1814" y="182"/>
                </a:cubicBezTo>
                <a:lnTo>
                  <a:pt x="2038" y="182"/>
                </a:lnTo>
                <a:lnTo>
                  <a:pt x="2038" y="182"/>
                </a:lnTo>
                <a:cubicBezTo>
                  <a:pt x="2051" y="182"/>
                  <a:pt x="2061" y="172"/>
                  <a:pt x="2061" y="159"/>
                </a:cubicBezTo>
                <a:lnTo>
                  <a:pt x="2061" y="159"/>
                </a:lnTo>
                <a:cubicBezTo>
                  <a:pt x="2061" y="147"/>
                  <a:pt x="2051" y="137"/>
                  <a:pt x="2038" y="137"/>
                </a:cubicBezTo>
                <a:close/>
                <a:moveTo>
                  <a:pt x="2876" y="157"/>
                </a:moveTo>
                <a:lnTo>
                  <a:pt x="2876" y="157"/>
                </a:lnTo>
                <a:cubicBezTo>
                  <a:pt x="2876" y="150"/>
                  <a:pt x="2873" y="144"/>
                  <a:pt x="2867" y="140"/>
                </a:cubicBezTo>
                <a:lnTo>
                  <a:pt x="2867" y="140"/>
                </a:lnTo>
                <a:cubicBezTo>
                  <a:pt x="2865" y="138"/>
                  <a:pt x="2862" y="136"/>
                  <a:pt x="2859" y="135"/>
                </a:cubicBezTo>
                <a:lnTo>
                  <a:pt x="2859" y="135"/>
                </a:lnTo>
                <a:cubicBezTo>
                  <a:pt x="2858" y="134"/>
                  <a:pt x="2857" y="134"/>
                  <a:pt x="2856" y="133"/>
                </a:cubicBezTo>
                <a:lnTo>
                  <a:pt x="2856" y="133"/>
                </a:lnTo>
                <a:cubicBezTo>
                  <a:pt x="2819" y="109"/>
                  <a:pt x="2721" y="34"/>
                  <a:pt x="2687" y="8"/>
                </a:cubicBezTo>
                <a:lnTo>
                  <a:pt x="2687" y="8"/>
                </a:lnTo>
                <a:cubicBezTo>
                  <a:pt x="2677" y="0"/>
                  <a:pt x="2663" y="2"/>
                  <a:pt x="2656" y="12"/>
                </a:cubicBezTo>
                <a:lnTo>
                  <a:pt x="2656" y="12"/>
                </a:lnTo>
                <a:cubicBezTo>
                  <a:pt x="2648" y="22"/>
                  <a:pt x="2650" y="36"/>
                  <a:pt x="2660" y="43"/>
                </a:cubicBezTo>
                <a:lnTo>
                  <a:pt x="2660" y="43"/>
                </a:lnTo>
                <a:cubicBezTo>
                  <a:pt x="2688" y="65"/>
                  <a:pt x="2771" y="129"/>
                  <a:pt x="2817" y="160"/>
                </a:cubicBezTo>
                <a:lnTo>
                  <a:pt x="2817" y="160"/>
                </a:lnTo>
                <a:cubicBezTo>
                  <a:pt x="2778" y="193"/>
                  <a:pt x="2712" y="243"/>
                  <a:pt x="2686" y="261"/>
                </a:cubicBezTo>
                <a:lnTo>
                  <a:pt x="2686" y="261"/>
                </a:lnTo>
                <a:cubicBezTo>
                  <a:pt x="2676" y="269"/>
                  <a:pt x="2673" y="283"/>
                  <a:pt x="2681" y="293"/>
                </a:cubicBezTo>
                <a:lnTo>
                  <a:pt x="2681" y="293"/>
                </a:lnTo>
                <a:cubicBezTo>
                  <a:pt x="2685" y="299"/>
                  <a:pt x="2692" y="302"/>
                  <a:pt x="2699" y="302"/>
                </a:cubicBezTo>
                <a:lnTo>
                  <a:pt x="2699" y="302"/>
                </a:lnTo>
                <a:cubicBezTo>
                  <a:pt x="2703" y="302"/>
                  <a:pt x="2708" y="301"/>
                  <a:pt x="2712" y="298"/>
                </a:cubicBezTo>
                <a:lnTo>
                  <a:pt x="2712" y="298"/>
                </a:lnTo>
                <a:cubicBezTo>
                  <a:pt x="2744" y="275"/>
                  <a:pt x="2838" y="203"/>
                  <a:pt x="2869" y="174"/>
                </a:cubicBezTo>
                <a:lnTo>
                  <a:pt x="2869" y="174"/>
                </a:lnTo>
                <a:cubicBezTo>
                  <a:pt x="2874" y="170"/>
                  <a:pt x="2877" y="163"/>
                  <a:pt x="2876" y="1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192232"/>
            <a:ext cx="77040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6850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208763" y="571038"/>
            <a:ext cx="290513" cy="320675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43" y="93"/>
                </a:moveTo>
                <a:cubicBezTo>
                  <a:pt x="42" y="97"/>
                  <a:pt x="39" y="99"/>
                  <a:pt x="35" y="99"/>
                </a:cubicBezTo>
                <a:cubicBezTo>
                  <a:pt x="34" y="100"/>
                  <a:pt x="33" y="102"/>
                  <a:pt x="32" y="103"/>
                </a:cubicBezTo>
                <a:cubicBezTo>
                  <a:pt x="31" y="105"/>
                  <a:pt x="30" y="106"/>
                  <a:pt x="29" y="108"/>
                </a:cubicBezTo>
                <a:cubicBezTo>
                  <a:pt x="28" y="109"/>
                  <a:pt x="28" y="110"/>
                  <a:pt x="27" y="111"/>
                </a:cubicBezTo>
                <a:cubicBezTo>
                  <a:pt x="26" y="111"/>
                  <a:pt x="25" y="112"/>
                  <a:pt x="25" y="113"/>
                </a:cubicBezTo>
                <a:cubicBezTo>
                  <a:pt x="23" y="115"/>
                  <a:pt x="22" y="115"/>
                  <a:pt x="21" y="116"/>
                </a:cubicBezTo>
                <a:cubicBezTo>
                  <a:pt x="21" y="116"/>
                  <a:pt x="20" y="116"/>
                  <a:pt x="20" y="116"/>
                </a:cubicBezTo>
                <a:cubicBezTo>
                  <a:pt x="19" y="117"/>
                  <a:pt x="19" y="118"/>
                  <a:pt x="18" y="119"/>
                </a:cubicBezTo>
                <a:cubicBezTo>
                  <a:pt x="18" y="120"/>
                  <a:pt x="17" y="121"/>
                  <a:pt x="16" y="121"/>
                </a:cubicBezTo>
                <a:cubicBezTo>
                  <a:pt x="14" y="121"/>
                  <a:pt x="13" y="122"/>
                  <a:pt x="13" y="123"/>
                </a:cubicBezTo>
                <a:cubicBezTo>
                  <a:pt x="12" y="123"/>
                  <a:pt x="12" y="123"/>
                  <a:pt x="11" y="123"/>
                </a:cubicBezTo>
                <a:cubicBezTo>
                  <a:pt x="10" y="124"/>
                  <a:pt x="9" y="124"/>
                  <a:pt x="8" y="124"/>
                </a:cubicBezTo>
                <a:cubicBezTo>
                  <a:pt x="7" y="123"/>
                  <a:pt x="6" y="123"/>
                  <a:pt x="5" y="123"/>
                </a:cubicBezTo>
                <a:cubicBezTo>
                  <a:pt x="4" y="123"/>
                  <a:pt x="3" y="122"/>
                  <a:pt x="3" y="122"/>
                </a:cubicBezTo>
                <a:cubicBezTo>
                  <a:pt x="3" y="121"/>
                  <a:pt x="3" y="121"/>
                  <a:pt x="2" y="121"/>
                </a:cubicBezTo>
                <a:cubicBezTo>
                  <a:pt x="1" y="118"/>
                  <a:pt x="1" y="116"/>
                  <a:pt x="1" y="116"/>
                </a:cubicBezTo>
                <a:cubicBezTo>
                  <a:pt x="1" y="116"/>
                  <a:pt x="1" y="115"/>
                  <a:pt x="0" y="114"/>
                </a:cubicBezTo>
                <a:cubicBezTo>
                  <a:pt x="0" y="114"/>
                  <a:pt x="0" y="113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08"/>
                  <a:pt x="1" y="106"/>
                  <a:pt x="2" y="105"/>
                </a:cubicBezTo>
                <a:cubicBezTo>
                  <a:pt x="4" y="103"/>
                  <a:pt x="6" y="101"/>
                  <a:pt x="7" y="99"/>
                </a:cubicBezTo>
                <a:cubicBezTo>
                  <a:pt x="8" y="98"/>
                  <a:pt x="9" y="96"/>
                  <a:pt x="10" y="95"/>
                </a:cubicBezTo>
                <a:cubicBezTo>
                  <a:pt x="11" y="94"/>
                  <a:pt x="12" y="93"/>
                  <a:pt x="13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14" y="91"/>
                  <a:pt x="15" y="90"/>
                  <a:pt x="17" y="89"/>
                </a:cubicBezTo>
                <a:cubicBezTo>
                  <a:pt x="19" y="88"/>
                  <a:pt x="20" y="88"/>
                  <a:pt x="22" y="87"/>
                </a:cubicBezTo>
                <a:cubicBezTo>
                  <a:pt x="24" y="86"/>
                  <a:pt x="26" y="84"/>
                  <a:pt x="27" y="82"/>
                </a:cubicBezTo>
                <a:cubicBezTo>
                  <a:pt x="29" y="82"/>
                  <a:pt x="29" y="81"/>
                  <a:pt x="30" y="80"/>
                </a:cubicBezTo>
                <a:cubicBezTo>
                  <a:pt x="31" y="79"/>
                  <a:pt x="31" y="78"/>
                  <a:pt x="32" y="78"/>
                </a:cubicBezTo>
                <a:cubicBezTo>
                  <a:pt x="33" y="76"/>
                  <a:pt x="35" y="74"/>
                  <a:pt x="36" y="73"/>
                </a:cubicBezTo>
                <a:cubicBezTo>
                  <a:pt x="38" y="71"/>
                  <a:pt x="40" y="70"/>
                  <a:pt x="41" y="68"/>
                </a:cubicBezTo>
                <a:cubicBezTo>
                  <a:pt x="43" y="66"/>
                  <a:pt x="44" y="64"/>
                  <a:pt x="46" y="63"/>
                </a:cubicBezTo>
                <a:cubicBezTo>
                  <a:pt x="45" y="61"/>
                  <a:pt x="44" y="60"/>
                  <a:pt x="44" y="59"/>
                </a:cubicBezTo>
                <a:cubicBezTo>
                  <a:pt x="43" y="59"/>
                  <a:pt x="42" y="58"/>
                  <a:pt x="41" y="58"/>
                </a:cubicBezTo>
                <a:cubicBezTo>
                  <a:pt x="41" y="57"/>
                  <a:pt x="40" y="56"/>
                  <a:pt x="40" y="56"/>
                </a:cubicBezTo>
                <a:cubicBezTo>
                  <a:pt x="38" y="55"/>
                  <a:pt x="37" y="54"/>
                  <a:pt x="37" y="53"/>
                </a:cubicBezTo>
                <a:cubicBezTo>
                  <a:pt x="36" y="53"/>
                  <a:pt x="36" y="52"/>
                  <a:pt x="35" y="51"/>
                </a:cubicBezTo>
                <a:cubicBezTo>
                  <a:pt x="32" y="48"/>
                  <a:pt x="28" y="45"/>
                  <a:pt x="25" y="40"/>
                </a:cubicBezTo>
                <a:cubicBezTo>
                  <a:pt x="23" y="39"/>
                  <a:pt x="21" y="38"/>
                  <a:pt x="20" y="36"/>
                </a:cubicBezTo>
                <a:cubicBezTo>
                  <a:pt x="18" y="35"/>
                  <a:pt x="16" y="34"/>
                  <a:pt x="14" y="33"/>
                </a:cubicBezTo>
                <a:cubicBezTo>
                  <a:pt x="13" y="32"/>
                  <a:pt x="12" y="31"/>
                  <a:pt x="11" y="30"/>
                </a:cubicBezTo>
                <a:cubicBezTo>
                  <a:pt x="9" y="28"/>
                  <a:pt x="8" y="28"/>
                  <a:pt x="8" y="27"/>
                </a:cubicBezTo>
                <a:cubicBezTo>
                  <a:pt x="7" y="27"/>
                  <a:pt x="7" y="26"/>
                  <a:pt x="6" y="26"/>
                </a:cubicBezTo>
                <a:cubicBezTo>
                  <a:pt x="5" y="25"/>
                  <a:pt x="4" y="24"/>
                  <a:pt x="4" y="23"/>
                </a:cubicBezTo>
                <a:cubicBezTo>
                  <a:pt x="4" y="22"/>
                  <a:pt x="3" y="22"/>
                  <a:pt x="3" y="21"/>
                </a:cubicBezTo>
                <a:cubicBezTo>
                  <a:pt x="3" y="21"/>
                  <a:pt x="3" y="20"/>
                  <a:pt x="3" y="20"/>
                </a:cubicBezTo>
                <a:cubicBezTo>
                  <a:pt x="2" y="19"/>
                  <a:pt x="1" y="18"/>
                  <a:pt x="1" y="17"/>
                </a:cubicBezTo>
                <a:cubicBezTo>
                  <a:pt x="0" y="16"/>
                  <a:pt x="0" y="15"/>
                  <a:pt x="0" y="14"/>
                </a:cubicBezTo>
                <a:cubicBezTo>
                  <a:pt x="0" y="12"/>
                  <a:pt x="0" y="10"/>
                  <a:pt x="0" y="9"/>
                </a:cubicBezTo>
                <a:cubicBezTo>
                  <a:pt x="1" y="8"/>
                  <a:pt x="1" y="6"/>
                  <a:pt x="1" y="4"/>
                </a:cubicBezTo>
                <a:cubicBezTo>
                  <a:pt x="1" y="4"/>
                  <a:pt x="2" y="3"/>
                  <a:pt x="2" y="3"/>
                </a:cubicBezTo>
                <a:cubicBezTo>
                  <a:pt x="2" y="2"/>
                  <a:pt x="2" y="2"/>
                  <a:pt x="2" y="1"/>
                </a:cubicBezTo>
                <a:cubicBezTo>
                  <a:pt x="3" y="1"/>
                  <a:pt x="4" y="1"/>
                  <a:pt x="4" y="1"/>
                </a:cubicBezTo>
                <a:cubicBezTo>
                  <a:pt x="5" y="1"/>
                  <a:pt x="6" y="1"/>
                  <a:pt x="6" y="1"/>
                </a:cubicBezTo>
                <a:cubicBezTo>
                  <a:pt x="8" y="0"/>
                  <a:pt x="9" y="0"/>
                  <a:pt x="10" y="1"/>
                </a:cubicBezTo>
                <a:cubicBezTo>
                  <a:pt x="11" y="1"/>
                  <a:pt x="12" y="2"/>
                  <a:pt x="13" y="2"/>
                </a:cubicBezTo>
                <a:cubicBezTo>
                  <a:pt x="15" y="3"/>
                  <a:pt x="16" y="3"/>
                  <a:pt x="17" y="3"/>
                </a:cubicBezTo>
                <a:cubicBezTo>
                  <a:pt x="19" y="4"/>
                  <a:pt x="20" y="4"/>
                  <a:pt x="21" y="5"/>
                </a:cubicBezTo>
                <a:cubicBezTo>
                  <a:pt x="22" y="6"/>
                  <a:pt x="22" y="7"/>
                  <a:pt x="23" y="7"/>
                </a:cubicBezTo>
                <a:cubicBezTo>
                  <a:pt x="24" y="7"/>
                  <a:pt x="24" y="8"/>
                  <a:pt x="25" y="9"/>
                </a:cubicBezTo>
                <a:cubicBezTo>
                  <a:pt x="25" y="9"/>
                  <a:pt x="26" y="10"/>
                  <a:pt x="26" y="10"/>
                </a:cubicBezTo>
                <a:cubicBezTo>
                  <a:pt x="27" y="11"/>
                  <a:pt x="27" y="11"/>
                  <a:pt x="28" y="12"/>
                </a:cubicBezTo>
                <a:cubicBezTo>
                  <a:pt x="28" y="13"/>
                  <a:pt x="29" y="13"/>
                  <a:pt x="29" y="13"/>
                </a:cubicBezTo>
                <a:cubicBezTo>
                  <a:pt x="30" y="14"/>
                  <a:pt x="30" y="14"/>
                  <a:pt x="31" y="15"/>
                </a:cubicBezTo>
                <a:cubicBezTo>
                  <a:pt x="31" y="16"/>
                  <a:pt x="32" y="17"/>
                  <a:pt x="33" y="18"/>
                </a:cubicBezTo>
                <a:cubicBezTo>
                  <a:pt x="33" y="19"/>
                  <a:pt x="34" y="20"/>
                  <a:pt x="35" y="20"/>
                </a:cubicBezTo>
                <a:cubicBezTo>
                  <a:pt x="36" y="21"/>
                  <a:pt x="37" y="22"/>
                  <a:pt x="37" y="22"/>
                </a:cubicBezTo>
                <a:cubicBezTo>
                  <a:pt x="38" y="23"/>
                  <a:pt x="38" y="23"/>
                  <a:pt x="39" y="24"/>
                </a:cubicBezTo>
                <a:cubicBezTo>
                  <a:pt x="40" y="26"/>
                  <a:pt x="41" y="26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3" y="29"/>
                  <a:pt x="44" y="30"/>
                  <a:pt x="45" y="31"/>
                </a:cubicBezTo>
                <a:cubicBezTo>
                  <a:pt x="46" y="32"/>
                  <a:pt x="46" y="33"/>
                  <a:pt x="47" y="33"/>
                </a:cubicBezTo>
                <a:cubicBezTo>
                  <a:pt x="48" y="34"/>
                  <a:pt x="49" y="35"/>
                  <a:pt x="50" y="36"/>
                </a:cubicBezTo>
                <a:cubicBezTo>
                  <a:pt x="50" y="37"/>
                  <a:pt x="51" y="37"/>
                  <a:pt x="52" y="38"/>
                </a:cubicBezTo>
                <a:cubicBezTo>
                  <a:pt x="54" y="40"/>
                  <a:pt x="55" y="41"/>
                  <a:pt x="56" y="42"/>
                </a:cubicBezTo>
                <a:cubicBezTo>
                  <a:pt x="56" y="43"/>
                  <a:pt x="57" y="43"/>
                  <a:pt x="57" y="44"/>
                </a:cubicBezTo>
                <a:cubicBezTo>
                  <a:pt x="59" y="46"/>
                  <a:pt x="59" y="47"/>
                  <a:pt x="60" y="48"/>
                </a:cubicBezTo>
                <a:cubicBezTo>
                  <a:pt x="60" y="49"/>
                  <a:pt x="61" y="49"/>
                  <a:pt x="62" y="50"/>
                </a:cubicBezTo>
                <a:cubicBezTo>
                  <a:pt x="62" y="51"/>
                  <a:pt x="63" y="52"/>
                  <a:pt x="64" y="53"/>
                </a:cubicBezTo>
                <a:cubicBezTo>
                  <a:pt x="65" y="54"/>
                  <a:pt x="65" y="55"/>
                  <a:pt x="66" y="57"/>
                </a:cubicBezTo>
                <a:cubicBezTo>
                  <a:pt x="66" y="58"/>
                  <a:pt x="66" y="59"/>
                  <a:pt x="66" y="60"/>
                </a:cubicBezTo>
                <a:cubicBezTo>
                  <a:pt x="66" y="62"/>
                  <a:pt x="66" y="63"/>
                  <a:pt x="66" y="65"/>
                </a:cubicBezTo>
                <a:cubicBezTo>
                  <a:pt x="65" y="65"/>
                  <a:pt x="65" y="66"/>
                  <a:pt x="65" y="67"/>
                </a:cubicBezTo>
                <a:cubicBezTo>
                  <a:pt x="64" y="67"/>
                  <a:pt x="64" y="68"/>
                  <a:pt x="64" y="69"/>
                </a:cubicBezTo>
                <a:cubicBezTo>
                  <a:pt x="62" y="70"/>
                  <a:pt x="61" y="72"/>
                  <a:pt x="59" y="74"/>
                </a:cubicBezTo>
                <a:cubicBezTo>
                  <a:pt x="58" y="75"/>
                  <a:pt x="57" y="77"/>
                  <a:pt x="56" y="79"/>
                </a:cubicBezTo>
                <a:cubicBezTo>
                  <a:pt x="55" y="79"/>
                  <a:pt x="54" y="80"/>
                  <a:pt x="53" y="81"/>
                </a:cubicBezTo>
                <a:cubicBezTo>
                  <a:pt x="52" y="82"/>
                  <a:pt x="51" y="83"/>
                  <a:pt x="50" y="84"/>
                </a:cubicBezTo>
                <a:cubicBezTo>
                  <a:pt x="49" y="85"/>
                  <a:pt x="47" y="87"/>
                  <a:pt x="46" y="88"/>
                </a:cubicBezTo>
                <a:cubicBezTo>
                  <a:pt x="45" y="89"/>
                  <a:pt x="44" y="91"/>
                  <a:pt x="44" y="93"/>
                </a:cubicBezTo>
                <a:lnTo>
                  <a:pt x="43" y="93"/>
                </a:lnTo>
                <a:close/>
                <a:moveTo>
                  <a:pt x="9" y="78"/>
                </a:moveTo>
                <a:cubicBezTo>
                  <a:pt x="9" y="78"/>
                  <a:pt x="9" y="79"/>
                  <a:pt x="8" y="79"/>
                </a:cubicBezTo>
                <a:cubicBezTo>
                  <a:pt x="7" y="79"/>
                  <a:pt x="7" y="79"/>
                  <a:pt x="7" y="80"/>
                </a:cubicBezTo>
                <a:cubicBezTo>
                  <a:pt x="5" y="80"/>
                  <a:pt x="4" y="79"/>
                  <a:pt x="3" y="79"/>
                </a:cubicBezTo>
                <a:cubicBezTo>
                  <a:pt x="1" y="78"/>
                  <a:pt x="1" y="76"/>
                  <a:pt x="2" y="75"/>
                </a:cubicBezTo>
                <a:cubicBezTo>
                  <a:pt x="3" y="73"/>
                  <a:pt x="5" y="73"/>
                  <a:pt x="7" y="74"/>
                </a:cubicBezTo>
                <a:cubicBezTo>
                  <a:pt x="8" y="74"/>
                  <a:pt x="9" y="76"/>
                  <a:pt x="9" y="78"/>
                </a:cubicBezTo>
                <a:close/>
                <a:moveTo>
                  <a:pt x="29" y="69"/>
                </a:moveTo>
                <a:cubicBezTo>
                  <a:pt x="28" y="71"/>
                  <a:pt x="27" y="72"/>
                  <a:pt x="25" y="73"/>
                </a:cubicBezTo>
                <a:cubicBezTo>
                  <a:pt x="23" y="74"/>
                  <a:pt x="21" y="74"/>
                  <a:pt x="20" y="73"/>
                </a:cubicBezTo>
                <a:cubicBezTo>
                  <a:pt x="19" y="72"/>
                  <a:pt x="18" y="71"/>
                  <a:pt x="18" y="70"/>
                </a:cubicBezTo>
                <a:cubicBezTo>
                  <a:pt x="17" y="69"/>
                  <a:pt x="17" y="67"/>
                  <a:pt x="18" y="66"/>
                </a:cubicBezTo>
                <a:cubicBezTo>
                  <a:pt x="18" y="65"/>
                  <a:pt x="19" y="64"/>
                  <a:pt x="19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0"/>
                  <a:pt x="24" y="59"/>
                  <a:pt x="26" y="60"/>
                </a:cubicBezTo>
                <a:cubicBezTo>
                  <a:pt x="28" y="61"/>
                  <a:pt x="29" y="62"/>
                  <a:pt x="30" y="63"/>
                </a:cubicBezTo>
                <a:cubicBezTo>
                  <a:pt x="29" y="64"/>
                  <a:pt x="29" y="65"/>
                  <a:pt x="29" y="66"/>
                </a:cubicBezTo>
                <a:cubicBezTo>
                  <a:pt x="29" y="67"/>
                  <a:pt x="29" y="68"/>
                  <a:pt x="29" y="69"/>
                </a:cubicBezTo>
                <a:close/>
                <a:moveTo>
                  <a:pt x="88" y="93"/>
                </a:moveTo>
                <a:cubicBezTo>
                  <a:pt x="87" y="97"/>
                  <a:pt x="84" y="99"/>
                  <a:pt x="81" y="99"/>
                </a:cubicBezTo>
                <a:cubicBezTo>
                  <a:pt x="80" y="100"/>
                  <a:pt x="78" y="102"/>
                  <a:pt x="77" y="103"/>
                </a:cubicBezTo>
                <a:cubicBezTo>
                  <a:pt x="77" y="105"/>
                  <a:pt x="75" y="106"/>
                  <a:pt x="74" y="108"/>
                </a:cubicBezTo>
                <a:cubicBezTo>
                  <a:pt x="74" y="109"/>
                  <a:pt x="73" y="110"/>
                  <a:pt x="72" y="111"/>
                </a:cubicBezTo>
                <a:cubicBezTo>
                  <a:pt x="71" y="111"/>
                  <a:pt x="70" y="112"/>
                  <a:pt x="70" y="113"/>
                </a:cubicBezTo>
                <a:cubicBezTo>
                  <a:pt x="68" y="115"/>
                  <a:pt x="67" y="115"/>
                  <a:pt x="67" y="116"/>
                </a:cubicBezTo>
                <a:cubicBezTo>
                  <a:pt x="66" y="116"/>
                  <a:pt x="66" y="116"/>
                  <a:pt x="65" y="116"/>
                </a:cubicBezTo>
                <a:cubicBezTo>
                  <a:pt x="65" y="117"/>
                  <a:pt x="64" y="118"/>
                  <a:pt x="64" y="119"/>
                </a:cubicBezTo>
                <a:cubicBezTo>
                  <a:pt x="63" y="120"/>
                  <a:pt x="63" y="121"/>
                  <a:pt x="62" y="121"/>
                </a:cubicBezTo>
                <a:cubicBezTo>
                  <a:pt x="59" y="121"/>
                  <a:pt x="58" y="122"/>
                  <a:pt x="58" y="123"/>
                </a:cubicBezTo>
                <a:cubicBezTo>
                  <a:pt x="57" y="123"/>
                  <a:pt x="57" y="123"/>
                  <a:pt x="56" y="123"/>
                </a:cubicBezTo>
                <a:cubicBezTo>
                  <a:pt x="55" y="124"/>
                  <a:pt x="54" y="124"/>
                  <a:pt x="53" y="124"/>
                </a:cubicBezTo>
                <a:cubicBezTo>
                  <a:pt x="52" y="123"/>
                  <a:pt x="51" y="123"/>
                  <a:pt x="50" y="123"/>
                </a:cubicBezTo>
                <a:cubicBezTo>
                  <a:pt x="49" y="123"/>
                  <a:pt x="48" y="122"/>
                  <a:pt x="48" y="122"/>
                </a:cubicBezTo>
                <a:cubicBezTo>
                  <a:pt x="48" y="121"/>
                  <a:pt x="48" y="121"/>
                  <a:pt x="47" y="121"/>
                </a:cubicBezTo>
                <a:cubicBezTo>
                  <a:pt x="46" y="118"/>
                  <a:pt x="46" y="116"/>
                  <a:pt x="46" y="116"/>
                </a:cubicBezTo>
                <a:cubicBezTo>
                  <a:pt x="46" y="116"/>
                  <a:pt x="46" y="115"/>
                  <a:pt x="46" y="114"/>
                </a:cubicBezTo>
                <a:cubicBezTo>
                  <a:pt x="46" y="114"/>
                  <a:pt x="46" y="113"/>
                  <a:pt x="46" y="112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6" y="108"/>
                  <a:pt x="46" y="106"/>
                  <a:pt x="47" y="105"/>
                </a:cubicBezTo>
                <a:cubicBezTo>
                  <a:pt x="47" y="105"/>
                  <a:pt x="47" y="104"/>
                  <a:pt x="48" y="104"/>
                </a:cubicBezTo>
                <a:cubicBezTo>
                  <a:pt x="49" y="104"/>
                  <a:pt x="49" y="103"/>
                  <a:pt x="49" y="103"/>
                </a:cubicBezTo>
                <a:cubicBezTo>
                  <a:pt x="50" y="102"/>
                  <a:pt x="51" y="101"/>
                  <a:pt x="52" y="99"/>
                </a:cubicBezTo>
                <a:cubicBezTo>
                  <a:pt x="53" y="98"/>
                  <a:pt x="54" y="96"/>
                  <a:pt x="56" y="95"/>
                </a:cubicBezTo>
                <a:cubicBezTo>
                  <a:pt x="57" y="94"/>
                  <a:pt x="57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9" y="91"/>
                  <a:pt x="61" y="90"/>
                  <a:pt x="62" y="89"/>
                </a:cubicBezTo>
                <a:cubicBezTo>
                  <a:pt x="64" y="88"/>
                  <a:pt x="65" y="88"/>
                  <a:pt x="67" y="87"/>
                </a:cubicBezTo>
                <a:cubicBezTo>
                  <a:pt x="68" y="86"/>
                  <a:pt x="69" y="85"/>
                  <a:pt x="70" y="85"/>
                </a:cubicBezTo>
                <a:cubicBezTo>
                  <a:pt x="71" y="84"/>
                  <a:pt x="72" y="83"/>
                  <a:pt x="73" y="82"/>
                </a:cubicBezTo>
                <a:cubicBezTo>
                  <a:pt x="74" y="82"/>
                  <a:pt x="75" y="81"/>
                  <a:pt x="75" y="80"/>
                </a:cubicBezTo>
                <a:cubicBezTo>
                  <a:pt x="76" y="79"/>
                  <a:pt x="77" y="78"/>
                  <a:pt x="77" y="78"/>
                </a:cubicBezTo>
                <a:cubicBezTo>
                  <a:pt x="78" y="76"/>
                  <a:pt x="80" y="74"/>
                  <a:pt x="82" y="73"/>
                </a:cubicBezTo>
                <a:cubicBezTo>
                  <a:pt x="83" y="71"/>
                  <a:pt x="85" y="70"/>
                  <a:pt x="86" y="68"/>
                </a:cubicBezTo>
                <a:cubicBezTo>
                  <a:pt x="88" y="66"/>
                  <a:pt x="90" y="64"/>
                  <a:pt x="91" y="63"/>
                </a:cubicBezTo>
                <a:cubicBezTo>
                  <a:pt x="90" y="61"/>
                  <a:pt x="89" y="60"/>
                  <a:pt x="89" y="59"/>
                </a:cubicBezTo>
                <a:cubicBezTo>
                  <a:pt x="88" y="59"/>
                  <a:pt x="87" y="58"/>
                  <a:pt x="87" y="58"/>
                </a:cubicBezTo>
                <a:cubicBezTo>
                  <a:pt x="86" y="57"/>
                  <a:pt x="85" y="56"/>
                  <a:pt x="85" y="56"/>
                </a:cubicBezTo>
                <a:cubicBezTo>
                  <a:pt x="83" y="55"/>
                  <a:pt x="82" y="54"/>
                  <a:pt x="82" y="53"/>
                </a:cubicBezTo>
                <a:cubicBezTo>
                  <a:pt x="82" y="53"/>
                  <a:pt x="81" y="52"/>
                  <a:pt x="81" y="51"/>
                </a:cubicBezTo>
                <a:cubicBezTo>
                  <a:pt x="79" y="50"/>
                  <a:pt x="77" y="48"/>
                  <a:pt x="75" y="46"/>
                </a:cubicBezTo>
                <a:cubicBezTo>
                  <a:pt x="74" y="45"/>
                  <a:pt x="72" y="43"/>
                  <a:pt x="70" y="40"/>
                </a:cubicBezTo>
                <a:cubicBezTo>
                  <a:pt x="66" y="37"/>
                  <a:pt x="63" y="35"/>
                  <a:pt x="59" y="33"/>
                </a:cubicBezTo>
                <a:cubicBezTo>
                  <a:pt x="58" y="32"/>
                  <a:pt x="57" y="31"/>
                  <a:pt x="56" y="30"/>
                </a:cubicBezTo>
                <a:cubicBezTo>
                  <a:pt x="54" y="28"/>
                  <a:pt x="53" y="28"/>
                  <a:pt x="53" y="27"/>
                </a:cubicBezTo>
                <a:cubicBezTo>
                  <a:pt x="53" y="27"/>
                  <a:pt x="52" y="26"/>
                  <a:pt x="52" y="26"/>
                </a:cubicBezTo>
                <a:cubicBezTo>
                  <a:pt x="50" y="25"/>
                  <a:pt x="50" y="24"/>
                  <a:pt x="49" y="23"/>
                </a:cubicBezTo>
                <a:cubicBezTo>
                  <a:pt x="49" y="22"/>
                  <a:pt x="49" y="22"/>
                  <a:pt x="48" y="21"/>
                </a:cubicBezTo>
                <a:cubicBezTo>
                  <a:pt x="48" y="21"/>
                  <a:pt x="48" y="20"/>
                  <a:pt x="48" y="20"/>
                </a:cubicBezTo>
                <a:cubicBezTo>
                  <a:pt x="47" y="19"/>
                  <a:pt x="47" y="18"/>
                  <a:pt x="46" y="17"/>
                </a:cubicBezTo>
                <a:cubicBezTo>
                  <a:pt x="45" y="16"/>
                  <a:pt x="45" y="15"/>
                  <a:pt x="45" y="14"/>
                </a:cubicBezTo>
                <a:cubicBezTo>
                  <a:pt x="45" y="12"/>
                  <a:pt x="45" y="10"/>
                  <a:pt x="46" y="9"/>
                </a:cubicBezTo>
                <a:cubicBezTo>
                  <a:pt x="46" y="8"/>
                  <a:pt x="46" y="6"/>
                  <a:pt x="46" y="4"/>
                </a:cubicBezTo>
                <a:cubicBezTo>
                  <a:pt x="46" y="4"/>
                  <a:pt x="47" y="3"/>
                  <a:pt x="47" y="3"/>
                </a:cubicBezTo>
                <a:cubicBezTo>
                  <a:pt x="47" y="2"/>
                  <a:pt x="47" y="2"/>
                  <a:pt x="47" y="1"/>
                </a:cubicBezTo>
                <a:cubicBezTo>
                  <a:pt x="48" y="1"/>
                  <a:pt x="49" y="1"/>
                  <a:pt x="50" y="1"/>
                </a:cubicBezTo>
                <a:cubicBezTo>
                  <a:pt x="50" y="1"/>
                  <a:pt x="51" y="1"/>
                  <a:pt x="52" y="1"/>
                </a:cubicBezTo>
                <a:cubicBezTo>
                  <a:pt x="53" y="0"/>
                  <a:pt x="55" y="0"/>
                  <a:pt x="56" y="1"/>
                </a:cubicBezTo>
                <a:cubicBezTo>
                  <a:pt x="57" y="1"/>
                  <a:pt x="58" y="2"/>
                  <a:pt x="58" y="2"/>
                </a:cubicBezTo>
                <a:cubicBezTo>
                  <a:pt x="60" y="3"/>
                  <a:pt x="61" y="3"/>
                  <a:pt x="63" y="3"/>
                </a:cubicBezTo>
                <a:cubicBezTo>
                  <a:pt x="64" y="4"/>
                  <a:pt x="65" y="4"/>
                  <a:pt x="66" y="5"/>
                </a:cubicBezTo>
                <a:cubicBezTo>
                  <a:pt x="67" y="6"/>
                  <a:pt x="68" y="7"/>
                  <a:pt x="68" y="7"/>
                </a:cubicBezTo>
                <a:cubicBezTo>
                  <a:pt x="69" y="7"/>
                  <a:pt x="69" y="8"/>
                  <a:pt x="70" y="9"/>
                </a:cubicBezTo>
                <a:cubicBezTo>
                  <a:pt x="70" y="9"/>
                  <a:pt x="72" y="10"/>
                  <a:pt x="73" y="12"/>
                </a:cubicBezTo>
                <a:cubicBezTo>
                  <a:pt x="74" y="13"/>
                  <a:pt x="74" y="13"/>
                  <a:pt x="75" y="13"/>
                </a:cubicBezTo>
                <a:cubicBezTo>
                  <a:pt x="75" y="14"/>
                  <a:pt x="75" y="14"/>
                  <a:pt x="76" y="15"/>
                </a:cubicBezTo>
                <a:cubicBezTo>
                  <a:pt x="77" y="16"/>
                  <a:pt x="77" y="17"/>
                  <a:pt x="78" y="18"/>
                </a:cubicBezTo>
                <a:cubicBezTo>
                  <a:pt x="79" y="19"/>
                  <a:pt x="80" y="20"/>
                  <a:pt x="81" y="20"/>
                </a:cubicBezTo>
                <a:cubicBezTo>
                  <a:pt x="81" y="21"/>
                  <a:pt x="82" y="22"/>
                  <a:pt x="82" y="22"/>
                </a:cubicBezTo>
                <a:cubicBezTo>
                  <a:pt x="83" y="23"/>
                  <a:pt x="83" y="23"/>
                  <a:pt x="84" y="24"/>
                </a:cubicBezTo>
                <a:cubicBezTo>
                  <a:pt x="85" y="25"/>
                  <a:pt x="85" y="25"/>
                  <a:pt x="86" y="26"/>
                </a:cubicBezTo>
                <a:cubicBezTo>
                  <a:pt x="88" y="29"/>
                  <a:pt x="89" y="30"/>
                  <a:pt x="90" y="31"/>
                </a:cubicBezTo>
                <a:cubicBezTo>
                  <a:pt x="91" y="32"/>
                  <a:pt x="92" y="33"/>
                  <a:pt x="93" y="33"/>
                </a:cubicBezTo>
                <a:cubicBezTo>
                  <a:pt x="94" y="34"/>
                  <a:pt x="94" y="35"/>
                  <a:pt x="95" y="36"/>
                </a:cubicBezTo>
                <a:cubicBezTo>
                  <a:pt x="95" y="37"/>
                  <a:pt x="96" y="37"/>
                  <a:pt x="98" y="38"/>
                </a:cubicBezTo>
                <a:cubicBezTo>
                  <a:pt x="100" y="40"/>
                  <a:pt x="101" y="41"/>
                  <a:pt x="101" y="42"/>
                </a:cubicBezTo>
                <a:cubicBezTo>
                  <a:pt x="102" y="43"/>
                  <a:pt x="102" y="43"/>
                  <a:pt x="103" y="44"/>
                </a:cubicBezTo>
                <a:cubicBezTo>
                  <a:pt x="104" y="46"/>
                  <a:pt x="105" y="47"/>
                  <a:pt x="105" y="48"/>
                </a:cubicBezTo>
                <a:cubicBezTo>
                  <a:pt x="105" y="49"/>
                  <a:pt x="106" y="49"/>
                  <a:pt x="107" y="50"/>
                </a:cubicBezTo>
                <a:cubicBezTo>
                  <a:pt x="108" y="51"/>
                  <a:pt x="109" y="52"/>
                  <a:pt x="109" y="53"/>
                </a:cubicBezTo>
                <a:cubicBezTo>
                  <a:pt x="110" y="54"/>
                  <a:pt x="111" y="55"/>
                  <a:pt x="111" y="57"/>
                </a:cubicBezTo>
                <a:cubicBezTo>
                  <a:pt x="112" y="58"/>
                  <a:pt x="112" y="59"/>
                  <a:pt x="112" y="60"/>
                </a:cubicBezTo>
                <a:cubicBezTo>
                  <a:pt x="112" y="62"/>
                  <a:pt x="111" y="63"/>
                  <a:pt x="111" y="65"/>
                </a:cubicBezTo>
                <a:cubicBezTo>
                  <a:pt x="111" y="65"/>
                  <a:pt x="110" y="66"/>
                  <a:pt x="110" y="67"/>
                </a:cubicBezTo>
                <a:cubicBezTo>
                  <a:pt x="110" y="67"/>
                  <a:pt x="109" y="68"/>
                  <a:pt x="109" y="69"/>
                </a:cubicBezTo>
                <a:cubicBezTo>
                  <a:pt x="107" y="70"/>
                  <a:pt x="106" y="72"/>
                  <a:pt x="105" y="74"/>
                </a:cubicBezTo>
                <a:cubicBezTo>
                  <a:pt x="103" y="75"/>
                  <a:pt x="102" y="77"/>
                  <a:pt x="101" y="79"/>
                </a:cubicBezTo>
                <a:cubicBezTo>
                  <a:pt x="100" y="79"/>
                  <a:pt x="99" y="80"/>
                  <a:pt x="99" y="81"/>
                </a:cubicBezTo>
                <a:cubicBezTo>
                  <a:pt x="98" y="81"/>
                  <a:pt x="97" y="82"/>
                  <a:pt x="96" y="82"/>
                </a:cubicBezTo>
                <a:cubicBezTo>
                  <a:pt x="96" y="83"/>
                  <a:pt x="95" y="84"/>
                  <a:pt x="95" y="84"/>
                </a:cubicBezTo>
                <a:cubicBezTo>
                  <a:pt x="94" y="85"/>
                  <a:pt x="93" y="87"/>
                  <a:pt x="92" y="88"/>
                </a:cubicBezTo>
                <a:cubicBezTo>
                  <a:pt x="91" y="89"/>
                  <a:pt x="90" y="91"/>
                  <a:pt x="89" y="93"/>
                </a:cubicBezTo>
                <a:lnTo>
                  <a:pt x="88" y="93"/>
                </a:lnTo>
                <a:close/>
                <a:moveTo>
                  <a:pt x="98" y="19"/>
                </a:moveTo>
                <a:cubicBezTo>
                  <a:pt x="97" y="21"/>
                  <a:pt x="96" y="22"/>
                  <a:pt x="95" y="22"/>
                </a:cubicBezTo>
                <a:cubicBezTo>
                  <a:pt x="93" y="22"/>
                  <a:pt x="91" y="21"/>
                  <a:pt x="89" y="20"/>
                </a:cubicBezTo>
                <a:cubicBezTo>
                  <a:pt x="88" y="19"/>
                  <a:pt x="87" y="19"/>
                  <a:pt x="87" y="18"/>
                </a:cubicBezTo>
                <a:cubicBezTo>
                  <a:pt x="86" y="17"/>
                  <a:pt x="86" y="16"/>
                  <a:pt x="85" y="15"/>
                </a:cubicBezTo>
                <a:cubicBezTo>
                  <a:pt x="87" y="14"/>
                  <a:pt x="88" y="14"/>
                  <a:pt x="90" y="13"/>
                </a:cubicBezTo>
                <a:cubicBezTo>
                  <a:pt x="91" y="13"/>
                  <a:pt x="92" y="13"/>
                  <a:pt x="93" y="14"/>
                </a:cubicBezTo>
                <a:cubicBezTo>
                  <a:pt x="94" y="14"/>
                  <a:pt x="95" y="15"/>
                  <a:pt x="96" y="16"/>
                </a:cubicBezTo>
                <a:cubicBezTo>
                  <a:pt x="96" y="17"/>
                  <a:pt x="97" y="18"/>
                  <a:pt x="98" y="1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2135550" y="1455947"/>
            <a:ext cx="4872900" cy="156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9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1"/>
          </p:nvPr>
        </p:nvSpPr>
        <p:spPr>
          <a:xfrm>
            <a:off x="2488250" y="2942800"/>
            <a:ext cx="4167600" cy="74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/>
          <p:nvPr/>
        </p:nvSpPr>
        <p:spPr>
          <a:xfrm rot="-8099960">
            <a:off x="202442" y="3169967"/>
            <a:ext cx="481868" cy="1716668"/>
          </a:xfrm>
          <a:custGeom>
            <a:avLst/>
            <a:gdLst/>
            <a:ahLst/>
            <a:cxnLst/>
            <a:rect l="l" t="t" r="r" b="b"/>
            <a:pathLst>
              <a:path w="637" h="2263" extrusionOk="0">
                <a:moveTo>
                  <a:pt x="505" y="1002"/>
                </a:moveTo>
                <a:lnTo>
                  <a:pt x="505" y="1002"/>
                </a:lnTo>
                <a:cubicBezTo>
                  <a:pt x="482" y="963"/>
                  <a:pt x="451" y="924"/>
                  <a:pt x="414" y="891"/>
                </a:cubicBezTo>
                <a:lnTo>
                  <a:pt x="414" y="891"/>
                </a:lnTo>
                <a:cubicBezTo>
                  <a:pt x="419" y="857"/>
                  <a:pt x="421" y="825"/>
                  <a:pt x="422" y="795"/>
                </a:cubicBezTo>
                <a:lnTo>
                  <a:pt x="422" y="795"/>
                </a:lnTo>
                <a:cubicBezTo>
                  <a:pt x="430" y="523"/>
                  <a:pt x="366" y="253"/>
                  <a:pt x="237" y="15"/>
                </a:cubicBezTo>
                <a:lnTo>
                  <a:pt x="237" y="15"/>
                </a:lnTo>
                <a:cubicBezTo>
                  <a:pt x="231" y="4"/>
                  <a:pt x="217" y="0"/>
                  <a:pt x="207" y="6"/>
                </a:cubicBezTo>
                <a:lnTo>
                  <a:pt x="207" y="6"/>
                </a:lnTo>
                <a:cubicBezTo>
                  <a:pt x="196" y="12"/>
                  <a:pt x="192" y="25"/>
                  <a:pt x="197" y="36"/>
                </a:cubicBezTo>
                <a:lnTo>
                  <a:pt x="197" y="36"/>
                </a:lnTo>
                <a:cubicBezTo>
                  <a:pt x="323" y="268"/>
                  <a:pt x="385" y="530"/>
                  <a:pt x="377" y="793"/>
                </a:cubicBezTo>
                <a:lnTo>
                  <a:pt x="377" y="793"/>
                </a:lnTo>
                <a:cubicBezTo>
                  <a:pt x="376" y="814"/>
                  <a:pt x="375" y="836"/>
                  <a:pt x="373" y="859"/>
                </a:cubicBezTo>
                <a:lnTo>
                  <a:pt x="373" y="859"/>
                </a:lnTo>
                <a:cubicBezTo>
                  <a:pt x="322" y="824"/>
                  <a:pt x="262" y="802"/>
                  <a:pt x="197" y="807"/>
                </a:cubicBezTo>
                <a:lnTo>
                  <a:pt x="197" y="807"/>
                </a:lnTo>
                <a:cubicBezTo>
                  <a:pt x="125" y="813"/>
                  <a:pt x="56" y="865"/>
                  <a:pt x="25" y="938"/>
                </a:cubicBezTo>
                <a:lnTo>
                  <a:pt x="25" y="938"/>
                </a:lnTo>
                <a:cubicBezTo>
                  <a:pt x="0" y="997"/>
                  <a:pt x="6" y="1056"/>
                  <a:pt x="42" y="1099"/>
                </a:cubicBezTo>
                <a:lnTo>
                  <a:pt x="42" y="1099"/>
                </a:lnTo>
                <a:cubicBezTo>
                  <a:pt x="71" y="1134"/>
                  <a:pt x="114" y="1153"/>
                  <a:pt x="164" y="1154"/>
                </a:cubicBezTo>
                <a:lnTo>
                  <a:pt x="164" y="1154"/>
                </a:lnTo>
                <a:cubicBezTo>
                  <a:pt x="227" y="1155"/>
                  <a:pt x="291" y="1127"/>
                  <a:pt x="332" y="1082"/>
                </a:cubicBezTo>
                <a:lnTo>
                  <a:pt x="332" y="1082"/>
                </a:lnTo>
                <a:cubicBezTo>
                  <a:pt x="369" y="1041"/>
                  <a:pt x="390" y="992"/>
                  <a:pt x="403" y="943"/>
                </a:cubicBezTo>
                <a:lnTo>
                  <a:pt x="403" y="943"/>
                </a:lnTo>
                <a:cubicBezTo>
                  <a:pt x="428" y="968"/>
                  <a:pt x="450" y="997"/>
                  <a:pt x="467" y="1025"/>
                </a:cubicBezTo>
                <a:lnTo>
                  <a:pt x="467" y="1025"/>
                </a:lnTo>
                <a:cubicBezTo>
                  <a:pt x="567" y="1192"/>
                  <a:pt x="590" y="1418"/>
                  <a:pt x="529" y="1644"/>
                </a:cubicBezTo>
                <a:lnTo>
                  <a:pt x="529" y="1644"/>
                </a:lnTo>
                <a:cubicBezTo>
                  <a:pt x="475" y="1850"/>
                  <a:pt x="362" y="2034"/>
                  <a:pt x="255" y="2190"/>
                </a:cubicBezTo>
                <a:lnTo>
                  <a:pt x="255" y="2190"/>
                </a:lnTo>
                <a:cubicBezTo>
                  <a:pt x="250" y="2139"/>
                  <a:pt x="246" y="2070"/>
                  <a:pt x="244" y="2042"/>
                </a:cubicBezTo>
                <a:lnTo>
                  <a:pt x="244" y="2042"/>
                </a:lnTo>
                <a:cubicBezTo>
                  <a:pt x="244" y="2030"/>
                  <a:pt x="234" y="2020"/>
                  <a:pt x="221" y="2020"/>
                </a:cubicBezTo>
                <a:lnTo>
                  <a:pt x="221" y="2020"/>
                </a:lnTo>
                <a:cubicBezTo>
                  <a:pt x="209" y="2021"/>
                  <a:pt x="199" y="2032"/>
                  <a:pt x="200" y="2044"/>
                </a:cubicBezTo>
                <a:lnTo>
                  <a:pt x="200" y="2044"/>
                </a:lnTo>
                <a:cubicBezTo>
                  <a:pt x="201" y="2085"/>
                  <a:pt x="210" y="2203"/>
                  <a:pt x="217" y="2243"/>
                </a:cubicBezTo>
                <a:lnTo>
                  <a:pt x="217" y="2243"/>
                </a:lnTo>
                <a:cubicBezTo>
                  <a:pt x="218" y="2250"/>
                  <a:pt x="222" y="2256"/>
                  <a:pt x="228" y="2259"/>
                </a:cubicBezTo>
                <a:lnTo>
                  <a:pt x="228" y="2259"/>
                </a:lnTo>
                <a:cubicBezTo>
                  <a:pt x="231" y="2261"/>
                  <a:pt x="235" y="2262"/>
                  <a:pt x="239" y="2262"/>
                </a:cubicBezTo>
                <a:lnTo>
                  <a:pt x="239" y="2262"/>
                </a:lnTo>
                <a:cubicBezTo>
                  <a:pt x="242" y="2262"/>
                  <a:pt x="244" y="2261"/>
                  <a:pt x="247" y="2261"/>
                </a:cubicBezTo>
                <a:lnTo>
                  <a:pt x="247" y="2261"/>
                </a:lnTo>
                <a:cubicBezTo>
                  <a:pt x="250" y="2260"/>
                  <a:pt x="253" y="2258"/>
                  <a:pt x="255" y="2257"/>
                </a:cubicBezTo>
                <a:lnTo>
                  <a:pt x="259" y="2255"/>
                </a:lnTo>
                <a:lnTo>
                  <a:pt x="259" y="2255"/>
                </a:lnTo>
                <a:cubicBezTo>
                  <a:pt x="299" y="2238"/>
                  <a:pt x="415" y="2196"/>
                  <a:pt x="456" y="2183"/>
                </a:cubicBezTo>
                <a:lnTo>
                  <a:pt x="456" y="2183"/>
                </a:lnTo>
                <a:cubicBezTo>
                  <a:pt x="468" y="2179"/>
                  <a:pt x="474" y="2166"/>
                  <a:pt x="470" y="2154"/>
                </a:cubicBezTo>
                <a:lnTo>
                  <a:pt x="470" y="2154"/>
                </a:lnTo>
                <a:cubicBezTo>
                  <a:pt x="466" y="2142"/>
                  <a:pt x="453" y="2136"/>
                  <a:pt x="441" y="2140"/>
                </a:cubicBezTo>
                <a:lnTo>
                  <a:pt x="441" y="2140"/>
                </a:lnTo>
                <a:cubicBezTo>
                  <a:pt x="417" y="2148"/>
                  <a:pt x="361" y="2168"/>
                  <a:pt x="312" y="2187"/>
                </a:cubicBezTo>
                <a:lnTo>
                  <a:pt x="312" y="2187"/>
                </a:lnTo>
                <a:cubicBezTo>
                  <a:pt x="415" y="2034"/>
                  <a:pt x="520" y="1855"/>
                  <a:pt x="573" y="1656"/>
                </a:cubicBezTo>
                <a:lnTo>
                  <a:pt x="573" y="1656"/>
                </a:lnTo>
                <a:cubicBezTo>
                  <a:pt x="636" y="1417"/>
                  <a:pt x="611" y="1179"/>
                  <a:pt x="505" y="1002"/>
                </a:cubicBezTo>
                <a:close/>
                <a:moveTo>
                  <a:pt x="299" y="1052"/>
                </a:moveTo>
                <a:lnTo>
                  <a:pt x="299" y="1052"/>
                </a:lnTo>
                <a:cubicBezTo>
                  <a:pt x="267" y="1088"/>
                  <a:pt x="214" y="1111"/>
                  <a:pt x="165" y="1109"/>
                </a:cubicBezTo>
                <a:lnTo>
                  <a:pt x="165" y="1109"/>
                </a:lnTo>
                <a:cubicBezTo>
                  <a:pt x="139" y="1109"/>
                  <a:pt x="103" y="1102"/>
                  <a:pt x="77" y="1070"/>
                </a:cubicBezTo>
                <a:lnTo>
                  <a:pt x="77" y="1070"/>
                </a:lnTo>
                <a:cubicBezTo>
                  <a:pt x="52" y="1040"/>
                  <a:pt x="48" y="998"/>
                  <a:pt x="66" y="955"/>
                </a:cubicBezTo>
                <a:lnTo>
                  <a:pt x="66" y="955"/>
                </a:lnTo>
                <a:cubicBezTo>
                  <a:pt x="90" y="898"/>
                  <a:pt x="146" y="856"/>
                  <a:pt x="201" y="852"/>
                </a:cubicBezTo>
                <a:lnTo>
                  <a:pt x="201" y="852"/>
                </a:lnTo>
                <a:cubicBezTo>
                  <a:pt x="205" y="851"/>
                  <a:pt x="210" y="851"/>
                  <a:pt x="215" y="851"/>
                </a:cubicBezTo>
                <a:lnTo>
                  <a:pt x="215" y="851"/>
                </a:lnTo>
                <a:cubicBezTo>
                  <a:pt x="270" y="851"/>
                  <a:pt x="321" y="874"/>
                  <a:pt x="365" y="908"/>
                </a:cubicBezTo>
                <a:lnTo>
                  <a:pt x="365" y="908"/>
                </a:lnTo>
                <a:cubicBezTo>
                  <a:pt x="355" y="960"/>
                  <a:pt x="336" y="1011"/>
                  <a:pt x="299" y="10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13"/>
          <p:cNvSpPr/>
          <p:nvPr/>
        </p:nvSpPr>
        <p:spPr>
          <a:xfrm rot="10800000">
            <a:off x="198088" y="4822838"/>
            <a:ext cx="290513" cy="320675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43" y="93"/>
                </a:moveTo>
                <a:cubicBezTo>
                  <a:pt x="42" y="97"/>
                  <a:pt x="39" y="99"/>
                  <a:pt x="35" y="99"/>
                </a:cubicBezTo>
                <a:cubicBezTo>
                  <a:pt x="34" y="100"/>
                  <a:pt x="33" y="102"/>
                  <a:pt x="32" y="103"/>
                </a:cubicBezTo>
                <a:cubicBezTo>
                  <a:pt x="31" y="105"/>
                  <a:pt x="30" y="106"/>
                  <a:pt x="29" y="108"/>
                </a:cubicBezTo>
                <a:cubicBezTo>
                  <a:pt x="28" y="109"/>
                  <a:pt x="28" y="110"/>
                  <a:pt x="27" y="111"/>
                </a:cubicBezTo>
                <a:cubicBezTo>
                  <a:pt x="26" y="111"/>
                  <a:pt x="25" y="112"/>
                  <a:pt x="25" y="113"/>
                </a:cubicBezTo>
                <a:cubicBezTo>
                  <a:pt x="23" y="115"/>
                  <a:pt x="22" y="115"/>
                  <a:pt x="21" y="116"/>
                </a:cubicBezTo>
                <a:cubicBezTo>
                  <a:pt x="21" y="116"/>
                  <a:pt x="20" y="116"/>
                  <a:pt x="20" y="116"/>
                </a:cubicBezTo>
                <a:cubicBezTo>
                  <a:pt x="19" y="117"/>
                  <a:pt x="19" y="118"/>
                  <a:pt x="18" y="119"/>
                </a:cubicBezTo>
                <a:cubicBezTo>
                  <a:pt x="18" y="120"/>
                  <a:pt x="17" y="121"/>
                  <a:pt x="16" y="121"/>
                </a:cubicBezTo>
                <a:cubicBezTo>
                  <a:pt x="14" y="121"/>
                  <a:pt x="13" y="122"/>
                  <a:pt x="13" y="123"/>
                </a:cubicBezTo>
                <a:cubicBezTo>
                  <a:pt x="12" y="123"/>
                  <a:pt x="12" y="123"/>
                  <a:pt x="11" y="123"/>
                </a:cubicBezTo>
                <a:cubicBezTo>
                  <a:pt x="10" y="124"/>
                  <a:pt x="9" y="124"/>
                  <a:pt x="8" y="124"/>
                </a:cubicBezTo>
                <a:cubicBezTo>
                  <a:pt x="7" y="123"/>
                  <a:pt x="6" y="123"/>
                  <a:pt x="5" y="123"/>
                </a:cubicBezTo>
                <a:cubicBezTo>
                  <a:pt x="4" y="123"/>
                  <a:pt x="3" y="122"/>
                  <a:pt x="3" y="122"/>
                </a:cubicBezTo>
                <a:cubicBezTo>
                  <a:pt x="3" y="121"/>
                  <a:pt x="3" y="121"/>
                  <a:pt x="2" y="121"/>
                </a:cubicBezTo>
                <a:cubicBezTo>
                  <a:pt x="1" y="118"/>
                  <a:pt x="1" y="116"/>
                  <a:pt x="1" y="116"/>
                </a:cubicBezTo>
                <a:cubicBezTo>
                  <a:pt x="1" y="116"/>
                  <a:pt x="1" y="115"/>
                  <a:pt x="0" y="114"/>
                </a:cubicBezTo>
                <a:cubicBezTo>
                  <a:pt x="0" y="114"/>
                  <a:pt x="0" y="113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08"/>
                  <a:pt x="1" y="106"/>
                  <a:pt x="2" y="105"/>
                </a:cubicBezTo>
                <a:cubicBezTo>
                  <a:pt x="4" y="103"/>
                  <a:pt x="6" y="101"/>
                  <a:pt x="7" y="99"/>
                </a:cubicBezTo>
                <a:cubicBezTo>
                  <a:pt x="8" y="98"/>
                  <a:pt x="9" y="96"/>
                  <a:pt x="10" y="95"/>
                </a:cubicBezTo>
                <a:cubicBezTo>
                  <a:pt x="11" y="94"/>
                  <a:pt x="12" y="93"/>
                  <a:pt x="13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14" y="91"/>
                  <a:pt x="15" y="90"/>
                  <a:pt x="17" y="89"/>
                </a:cubicBezTo>
                <a:cubicBezTo>
                  <a:pt x="19" y="88"/>
                  <a:pt x="20" y="88"/>
                  <a:pt x="22" y="87"/>
                </a:cubicBezTo>
                <a:cubicBezTo>
                  <a:pt x="24" y="86"/>
                  <a:pt x="26" y="84"/>
                  <a:pt x="27" y="82"/>
                </a:cubicBezTo>
                <a:cubicBezTo>
                  <a:pt x="29" y="82"/>
                  <a:pt x="29" y="81"/>
                  <a:pt x="30" y="80"/>
                </a:cubicBezTo>
                <a:cubicBezTo>
                  <a:pt x="31" y="79"/>
                  <a:pt x="31" y="78"/>
                  <a:pt x="32" y="78"/>
                </a:cubicBezTo>
                <a:cubicBezTo>
                  <a:pt x="33" y="76"/>
                  <a:pt x="35" y="74"/>
                  <a:pt x="36" y="73"/>
                </a:cubicBezTo>
                <a:cubicBezTo>
                  <a:pt x="38" y="71"/>
                  <a:pt x="40" y="70"/>
                  <a:pt x="41" y="68"/>
                </a:cubicBezTo>
                <a:cubicBezTo>
                  <a:pt x="43" y="66"/>
                  <a:pt x="44" y="64"/>
                  <a:pt x="46" y="63"/>
                </a:cubicBezTo>
                <a:cubicBezTo>
                  <a:pt x="45" y="61"/>
                  <a:pt x="44" y="60"/>
                  <a:pt x="44" y="59"/>
                </a:cubicBezTo>
                <a:cubicBezTo>
                  <a:pt x="43" y="59"/>
                  <a:pt x="42" y="58"/>
                  <a:pt x="41" y="58"/>
                </a:cubicBezTo>
                <a:cubicBezTo>
                  <a:pt x="41" y="57"/>
                  <a:pt x="40" y="56"/>
                  <a:pt x="40" y="56"/>
                </a:cubicBezTo>
                <a:cubicBezTo>
                  <a:pt x="38" y="55"/>
                  <a:pt x="37" y="54"/>
                  <a:pt x="37" y="53"/>
                </a:cubicBezTo>
                <a:cubicBezTo>
                  <a:pt x="36" y="53"/>
                  <a:pt x="36" y="52"/>
                  <a:pt x="35" y="51"/>
                </a:cubicBezTo>
                <a:cubicBezTo>
                  <a:pt x="32" y="48"/>
                  <a:pt x="28" y="45"/>
                  <a:pt x="25" y="40"/>
                </a:cubicBezTo>
                <a:cubicBezTo>
                  <a:pt x="23" y="39"/>
                  <a:pt x="21" y="38"/>
                  <a:pt x="20" y="36"/>
                </a:cubicBezTo>
                <a:cubicBezTo>
                  <a:pt x="18" y="35"/>
                  <a:pt x="16" y="34"/>
                  <a:pt x="14" y="33"/>
                </a:cubicBezTo>
                <a:cubicBezTo>
                  <a:pt x="13" y="32"/>
                  <a:pt x="12" y="31"/>
                  <a:pt x="11" y="30"/>
                </a:cubicBezTo>
                <a:cubicBezTo>
                  <a:pt x="9" y="28"/>
                  <a:pt x="8" y="28"/>
                  <a:pt x="8" y="27"/>
                </a:cubicBezTo>
                <a:cubicBezTo>
                  <a:pt x="7" y="27"/>
                  <a:pt x="7" y="26"/>
                  <a:pt x="6" y="26"/>
                </a:cubicBezTo>
                <a:cubicBezTo>
                  <a:pt x="5" y="25"/>
                  <a:pt x="4" y="24"/>
                  <a:pt x="4" y="23"/>
                </a:cubicBezTo>
                <a:cubicBezTo>
                  <a:pt x="4" y="22"/>
                  <a:pt x="3" y="22"/>
                  <a:pt x="3" y="21"/>
                </a:cubicBezTo>
                <a:cubicBezTo>
                  <a:pt x="3" y="21"/>
                  <a:pt x="3" y="20"/>
                  <a:pt x="3" y="20"/>
                </a:cubicBezTo>
                <a:cubicBezTo>
                  <a:pt x="2" y="19"/>
                  <a:pt x="1" y="18"/>
                  <a:pt x="1" y="17"/>
                </a:cubicBezTo>
                <a:cubicBezTo>
                  <a:pt x="0" y="16"/>
                  <a:pt x="0" y="15"/>
                  <a:pt x="0" y="14"/>
                </a:cubicBezTo>
                <a:cubicBezTo>
                  <a:pt x="0" y="12"/>
                  <a:pt x="0" y="10"/>
                  <a:pt x="0" y="9"/>
                </a:cubicBezTo>
                <a:cubicBezTo>
                  <a:pt x="1" y="8"/>
                  <a:pt x="1" y="6"/>
                  <a:pt x="1" y="4"/>
                </a:cubicBezTo>
                <a:cubicBezTo>
                  <a:pt x="1" y="4"/>
                  <a:pt x="2" y="3"/>
                  <a:pt x="2" y="3"/>
                </a:cubicBezTo>
                <a:cubicBezTo>
                  <a:pt x="2" y="2"/>
                  <a:pt x="2" y="2"/>
                  <a:pt x="2" y="1"/>
                </a:cubicBezTo>
                <a:cubicBezTo>
                  <a:pt x="3" y="1"/>
                  <a:pt x="4" y="1"/>
                  <a:pt x="4" y="1"/>
                </a:cubicBezTo>
                <a:cubicBezTo>
                  <a:pt x="5" y="1"/>
                  <a:pt x="6" y="1"/>
                  <a:pt x="6" y="1"/>
                </a:cubicBezTo>
                <a:cubicBezTo>
                  <a:pt x="8" y="0"/>
                  <a:pt x="9" y="0"/>
                  <a:pt x="10" y="1"/>
                </a:cubicBezTo>
                <a:cubicBezTo>
                  <a:pt x="11" y="1"/>
                  <a:pt x="12" y="2"/>
                  <a:pt x="13" y="2"/>
                </a:cubicBezTo>
                <a:cubicBezTo>
                  <a:pt x="15" y="3"/>
                  <a:pt x="16" y="3"/>
                  <a:pt x="17" y="3"/>
                </a:cubicBezTo>
                <a:cubicBezTo>
                  <a:pt x="19" y="4"/>
                  <a:pt x="20" y="4"/>
                  <a:pt x="21" y="5"/>
                </a:cubicBezTo>
                <a:cubicBezTo>
                  <a:pt x="22" y="6"/>
                  <a:pt x="22" y="7"/>
                  <a:pt x="23" y="7"/>
                </a:cubicBezTo>
                <a:cubicBezTo>
                  <a:pt x="24" y="7"/>
                  <a:pt x="24" y="8"/>
                  <a:pt x="25" y="9"/>
                </a:cubicBezTo>
                <a:cubicBezTo>
                  <a:pt x="25" y="9"/>
                  <a:pt x="26" y="10"/>
                  <a:pt x="26" y="10"/>
                </a:cubicBezTo>
                <a:cubicBezTo>
                  <a:pt x="27" y="11"/>
                  <a:pt x="27" y="11"/>
                  <a:pt x="28" y="12"/>
                </a:cubicBezTo>
                <a:cubicBezTo>
                  <a:pt x="28" y="13"/>
                  <a:pt x="29" y="13"/>
                  <a:pt x="29" y="13"/>
                </a:cubicBezTo>
                <a:cubicBezTo>
                  <a:pt x="30" y="14"/>
                  <a:pt x="30" y="14"/>
                  <a:pt x="31" y="15"/>
                </a:cubicBezTo>
                <a:cubicBezTo>
                  <a:pt x="31" y="16"/>
                  <a:pt x="32" y="17"/>
                  <a:pt x="33" y="18"/>
                </a:cubicBezTo>
                <a:cubicBezTo>
                  <a:pt x="33" y="19"/>
                  <a:pt x="34" y="20"/>
                  <a:pt x="35" y="20"/>
                </a:cubicBezTo>
                <a:cubicBezTo>
                  <a:pt x="36" y="21"/>
                  <a:pt x="37" y="22"/>
                  <a:pt x="37" y="22"/>
                </a:cubicBezTo>
                <a:cubicBezTo>
                  <a:pt x="38" y="23"/>
                  <a:pt x="38" y="23"/>
                  <a:pt x="39" y="24"/>
                </a:cubicBezTo>
                <a:cubicBezTo>
                  <a:pt x="40" y="26"/>
                  <a:pt x="41" y="26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3" y="29"/>
                  <a:pt x="44" y="30"/>
                  <a:pt x="45" y="31"/>
                </a:cubicBezTo>
                <a:cubicBezTo>
                  <a:pt x="46" y="32"/>
                  <a:pt x="46" y="33"/>
                  <a:pt x="47" y="33"/>
                </a:cubicBezTo>
                <a:cubicBezTo>
                  <a:pt x="48" y="34"/>
                  <a:pt x="49" y="35"/>
                  <a:pt x="50" y="36"/>
                </a:cubicBezTo>
                <a:cubicBezTo>
                  <a:pt x="50" y="37"/>
                  <a:pt x="51" y="37"/>
                  <a:pt x="52" y="38"/>
                </a:cubicBezTo>
                <a:cubicBezTo>
                  <a:pt x="54" y="40"/>
                  <a:pt x="55" y="41"/>
                  <a:pt x="56" y="42"/>
                </a:cubicBezTo>
                <a:cubicBezTo>
                  <a:pt x="56" y="43"/>
                  <a:pt x="57" y="43"/>
                  <a:pt x="57" y="44"/>
                </a:cubicBezTo>
                <a:cubicBezTo>
                  <a:pt x="59" y="46"/>
                  <a:pt x="59" y="47"/>
                  <a:pt x="60" y="48"/>
                </a:cubicBezTo>
                <a:cubicBezTo>
                  <a:pt x="60" y="49"/>
                  <a:pt x="61" y="49"/>
                  <a:pt x="62" y="50"/>
                </a:cubicBezTo>
                <a:cubicBezTo>
                  <a:pt x="62" y="51"/>
                  <a:pt x="63" y="52"/>
                  <a:pt x="64" y="53"/>
                </a:cubicBezTo>
                <a:cubicBezTo>
                  <a:pt x="65" y="54"/>
                  <a:pt x="65" y="55"/>
                  <a:pt x="66" y="57"/>
                </a:cubicBezTo>
                <a:cubicBezTo>
                  <a:pt x="66" y="58"/>
                  <a:pt x="66" y="59"/>
                  <a:pt x="66" y="60"/>
                </a:cubicBezTo>
                <a:cubicBezTo>
                  <a:pt x="66" y="62"/>
                  <a:pt x="66" y="63"/>
                  <a:pt x="66" y="65"/>
                </a:cubicBezTo>
                <a:cubicBezTo>
                  <a:pt x="65" y="65"/>
                  <a:pt x="65" y="66"/>
                  <a:pt x="65" y="67"/>
                </a:cubicBezTo>
                <a:cubicBezTo>
                  <a:pt x="64" y="67"/>
                  <a:pt x="64" y="68"/>
                  <a:pt x="64" y="69"/>
                </a:cubicBezTo>
                <a:cubicBezTo>
                  <a:pt x="62" y="70"/>
                  <a:pt x="61" y="72"/>
                  <a:pt x="59" y="74"/>
                </a:cubicBezTo>
                <a:cubicBezTo>
                  <a:pt x="58" y="75"/>
                  <a:pt x="57" y="77"/>
                  <a:pt x="56" y="79"/>
                </a:cubicBezTo>
                <a:cubicBezTo>
                  <a:pt x="55" y="79"/>
                  <a:pt x="54" y="80"/>
                  <a:pt x="53" y="81"/>
                </a:cubicBezTo>
                <a:cubicBezTo>
                  <a:pt x="52" y="82"/>
                  <a:pt x="51" y="83"/>
                  <a:pt x="50" y="84"/>
                </a:cubicBezTo>
                <a:cubicBezTo>
                  <a:pt x="49" y="85"/>
                  <a:pt x="47" y="87"/>
                  <a:pt x="46" y="88"/>
                </a:cubicBezTo>
                <a:cubicBezTo>
                  <a:pt x="45" y="89"/>
                  <a:pt x="44" y="91"/>
                  <a:pt x="44" y="93"/>
                </a:cubicBezTo>
                <a:lnTo>
                  <a:pt x="43" y="93"/>
                </a:lnTo>
                <a:close/>
                <a:moveTo>
                  <a:pt x="9" y="78"/>
                </a:moveTo>
                <a:cubicBezTo>
                  <a:pt x="9" y="78"/>
                  <a:pt x="9" y="79"/>
                  <a:pt x="8" y="79"/>
                </a:cubicBezTo>
                <a:cubicBezTo>
                  <a:pt x="7" y="79"/>
                  <a:pt x="7" y="79"/>
                  <a:pt x="7" y="80"/>
                </a:cubicBezTo>
                <a:cubicBezTo>
                  <a:pt x="5" y="80"/>
                  <a:pt x="4" y="79"/>
                  <a:pt x="3" y="79"/>
                </a:cubicBezTo>
                <a:cubicBezTo>
                  <a:pt x="1" y="78"/>
                  <a:pt x="1" y="76"/>
                  <a:pt x="2" y="75"/>
                </a:cubicBezTo>
                <a:cubicBezTo>
                  <a:pt x="3" y="73"/>
                  <a:pt x="5" y="73"/>
                  <a:pt x="7" y="74"/>
                </a:cubicBezTo>
                <a:cubicBezTo>
                  <a:pt x="8" y="74"/>
                  <a:pt x="9" y="76"/>
                  <a:pt x="9" y="78"/>
                </a:cubicBezTo>
                <a:close/>
                <a:moveTo>
                  <a:pt x="29" y="69"/>
                </a:moveTo>
                <a:cubicBezTo>
                  <a:pt x="28" y="71"/>
                  <a:pt x="27" y="72"/>
                  <a:pt x="25" y="73"/>
                </a:cubicBezTo>
                <a:cubicBezTo>
                  <a:pt x="23" y="74"/>
                  <a:pt x="21" y="74"/>
                  <a:pt x="20" y="73"/>
                </a:cubicBezTo>
                <a:cubicBezTo>
                  <a:pt x="19" y="72"/>
                  <a:pt x="18" y="71"/>
                  <a:pt x="18" y="70"/>
                </a:cubicBezTo>
                <a:cubicBezTo>
                  <a:pt x="17" y="69"/>
                  <a:pt x="17" y="67"/>
                  <a:pt x="18" y="66"/>
                </a:cubicBezTo>
                <a:cubicBezTo>
                  <a:pt x="18" y="65"/>
                  <a:pt x="19" y="64"/>
                  <a:pt x="19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0"/>
                  <a:pt x="24" y="59"/>
                  <a:pt x="26" y="60"/>
                </a:cubicBezTo>
                <a:cubicBezTo>
                  <a:pt x="28" y="61"/>
                  <a:pt x="29" y="62"/>
                  <a:pt x="30" y="63"/>
                </a:cubicBezTo>
                <a:cubicBezTo>
                  <a:pt x="29" y="64"/>
                  <a:pt x="29" y="65"/>
                  <a:pt x="29" y="66"/>
                </a:cubicBezTo>
                <a:cubicBezTo>
                  <a:pt x="29" y="67"/>
                  <a:pt x="29" y="68"/>
                  <a:pt x="29" y="69"/>
                </a:cubicBezTo>
                <a:close/>
                <a:moveTo>
                  <a:pt x="88" y="93"/>
                </a:moveTo>
                <a:cubicBezTo>
                  <a:pt x="87" y="97"/>
                  <a:pt x="84" y="99"/>
                  <a:pt x="81" y="99"/>
                </a:cubicBezTo>
                <a:cubicBezTo>
                  <a:pt x="80" y="100"/>
                  <a:pt x="78" y="102"/>
                  <a:pt x="77" y="103"/>
                </a:cubicBezTo>
                <a:cubicBezTo>
                  <a:pt x="77" y="105"/>
                  <a:pt x="75" y="106"/>
                  <a:pt x="74" y="108"/>
                </a:cubicBezTo>
                <a:cubicBezTo>
                  <a:pt x="74" y="109"/>
                  <a:pt x="73" y="110"/>
                  <a:pt x="72" y="111"/>
                </a:cubicBezTo>
                <a:cubicBezTo>
                  <a:pt x="71" y="111"/>
                  <a:pt x="70" y="112"/>
                  <a:pt x="70" y="113"/>
                </a:cubicBezTo>
                <a:cubicBezTo>
                  <a:pt x="68" y="115"/>
                  <a:pt x="67" y="115"/>
                  <a:pt x="67" y="116"/>
                </a:cubicBezTo>
                <a:cubicBezTo>
                  <a:pt x="66" y="116"/>
                  <a:pt x="66" y="116"/>
                  <a:pt x="65" y="116"/>
                </a:cubicBezTo>
                <a:cubicBezTo>
                  <a:pt x="65" y="117"/>
                  <a:pt x="64" y="118"/>
                  <a:pt x="64" y="119"/>
                </a:cubicBezTo>
                <a:cubicBezTo>
                  <a:pt x="63" y="120"/>
                  <a:pt x="63" y="121"/>
                  <a:pt x="62" y="121"/>
                </a:cubicBezTo>
                <a:cubicBezTo>
                  <a:pt x="59" y="121"/>
                  <a:pt x="58" y="122"/>
                  <a:pt x="58" y="123"/>
                </a:cubicBezTo>
                <a:cubicBezTo>
                  <a:pt x="57" y="123"/>
                  <a:pt x="57" y="123"/>
                  <a:pt x="56" y="123"/>
                </a:cubicBezTo>
                <a:cubicBezTo>
                  <a:pt x="55" y="124"/>
                  <a:pt x="54" y="124"/>
                  <a:pt x="53" y="124"/>
                </a:cubicBezTo>
                <a:cubicBezTo>
                  <a:pt x="52" y="123"/>
                  <a:pt x="51" y="123"/>
                  <a:pt x="50" y="123"/>
                </a:cubicBezTo>
                <a:cubicBezTo>
                  <a:pt x="49" y="123"/>
                  <a:pt x="48" y="122"/>
                  <a:pt x="48" y="122"/>
                </a:cubicBezTo>
                <a:cubicBezTo>
                  <a:pt x="48" y="121"/>
                  <a:pt x="48" y="121"/>
                  <a:pt x="47" y="121"/>
                </a:cubicBezTo>
                <a:cubicBezTo>
                  <a:pt x="46" y="118"/>
                  <a:pt x="46" y="116"/>
                  <a:pt x="46" y="116"/>
                </a:cubicBezTo>
                <a:cubicBezTo>
                  <a:pt x="46" y="116"/>
                  <a:pt x="46" y="115"/>
                  <a:pt x="46" y="114"/>
                </a:cubicBezTo>
                <a:cubicBezTo>
                  <a:pt x="46" y="114"/>
                  <a:pt x="46" y="113"/>
                  <a:pt x="46" y="112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6" y="108"/>
                  <a:pt x="46" y="106"/>
                  <a:pt x="47" y="105"/>
                </a:cubicBezTo>
                <a:cubicBezTo>
                  <a:pt x="47" y="105"/>
                  <a:pt x="47" y="104"/>
                  <a:pt x="48" y="104"/>
                </a:cubicBezTo>
                <a:cubicBezTo>
                  <a:pt x="49" y="104"/>
                  <a:pt x="49" y="103"/>
                  <a:pt x="49" y="103"/>
                </a:cubicBezTo>
                <a:cubicBezTo>
                  <a:pt x="50" y="102"/>
                  <a:pt x="51" y="101"/>
                  <a:pt x="52" y="99"/>
                </a:cubicBezTo>
                <a:cubicBezTo>
                  <a:pt x="53" y="98"/>
                  <a:pt x="54" y="96"/>
                  <a:pt x="56" y="95"/>
                </a:cubicBezTo>
                <a:cubicBezTo>
                  <a:pt x="57" y="94"/>
                  <a:pt x="57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9" y="91"/>
                  <a:pt x="61" y="90"/>
                  <a:pt x="62" y="89"/>
                </a:cubicBezTo>
                <a:cubicBezTo>
                  <a:pt x="64" y="88"/>
                  <a:pt x="65" y="88"/>
                  <a:pt x="67" y="87"/>
                </a:cubicBezTo>
                <a:cubicBezTo>
                  <a:pt x="68" y="86"/>
                  <a:pt x="69" y="85"/>
                  <a:pt x="70" y="85"/>
                </a:cubicBezTo>
                <a:cubicBezTo>
                  <a:pt x="71" y="84"/>
                  <a:pt x="72" y="83"/>
                  <a:pt x="73" y="82"/>
                </a:cubicBezTo>
                <a:cubicBezTo>
                  <a:pt x="74" y="82"/>
                  <a:pt x="75" y="81"/>
                  <a:pt x="75" y="80"/>
                </a:cubicBezTo>
                <a:cubicBezTo>
                  <a:pt x="76" y="79"/>
                  <a:pt x="77" y="78"/>
                  <a:pt x="77" y="78"/>
                </a:cubicBezTo>
                <a:cubicBezTo>
                  <a:pt x="78" y="76"/>
                  <a:pt x="80" y="74"/>
                  <a:pt x="82" y="73"/>
                </a:cubicBezTo>
                <a:cubicBezTo>
                  <a:pt x="83" y="71"/>
                  <a:pt x="85" y="70"/>
                  <a:pt x="86" y="68"/>
                </a:cubicBezTo>
                <a:cubicBezTo>
                  <a:pt x="88" y="66"/>
                  <a:pt x="90" y="64"/>
                  <a:pt x="91" y="63"/>
                </a:cubicBezTo>
                <a:cubicBezTo>
                  <a:pt x="90" y="61"/>
                  <a:pt x="89" y="60"/>
                  <a:pt x="89" y="59"/>
                </a:cubicBezTo>
                <a:cubicBezTo>
                  <a:pt x="88" y="59"/>
                  <a:pt x="87" y="58"/>
                  <a:pt x="87" y="58"/>
                </a:cubicBezTo>
                <a:cubicBezTo>
                  <a:pt x="86" y="57"/>
                  <a:pt x="85" y="56"/>
                  <a:pt x="85" y="56"/>
                </a:cubicBezTo>
                <a:cubicBezTo>
                  <a:pt x="83" y="55"/>
                  <a:pt x="82" y="54"/>
                  <a:pt x="82" y="53"/>
                </a:cubicBezTo>
                <a:cubicBezTo>
                  <a:pt x="82" y="53"/>
                  <a:pt x="81" y="52"/>
                  <a:pt x="81" y="51"/>
                </a:cubicBezTo>
                <a:cubicBezTo>
                  <a:pt x="79" y="50"/>
                  <a:pt x="77" y="48"/>
                  <a:pt x="75" y="46"/>
                </a:cubicBezTo>
                <a:cubicBezTo>
                  <a:pt x="74" y="45"/>
                  <a:pt x="72" y="43"/>
                  <a:pt x="70" y="40"/>
                </a:cubicBezTo>
                <a:cubicBezTo>
                  <a:pt x="66" y="37"/>
                  <a:pt x="63" y="35"/>
                  <a:pt x="59" y="33"/>
                </a:cubicBezTo>
                <a:cubicBezTo>
                  <a:pt x="58" y="32"/>
                  <a:pt x="57" y="31"/>
                  <a:pt x="56" y="30"/>
                </a:cubicBezTo>
                <a:cubicBezTo>
                  <a:pt x="54" y="28"/>
                  <a:pt x="53" y="28"/>
                  <a:pt x="53" y="27"/>
                </a:cubicBezTo>
                <a:cubicBezTo>
                  <a:pt x="53" y="27"/>
                  <a:pt x="52" y="26"/>
                  <a:pt x="52" y="26"/>
                </a:cubicBezTo>
                <a:cubicBezTo>
                  <a:pt x="50" y="25"/>
                  <a:pt x="50" y="24"/>
                  <a:pt x="49" y="23"/>
                </a:cubicBezTo>
                <a:cubicBezTo>
                  <a:pt x="49" y="22"/>
                  <a:pt x="49" y="22"/>
                  <a:pt x="48" y="21"/>
                </a:cubicBezTo>
                <a:cubicBezTo>
                  <a:pt x="48" y="21"/>
                  <a:pt x="48" y="20"/>
                  <a:pt x="48" y="20"/>
                </a:cubicBezTo>
                <a:cubicBezTo>
                  <a:pt x="47" y="19"/>
                  <a:pt x="47" y="18"/>
                  <a:pt x="46" y="17"/>
                </a:cubicBezTo>
                <a:cubicBezTo>
                  <a:pt x="45" y="16"/>
                  <a:pt x="45" y="15"/>
                  <a:pt x="45" y="14"/>
                </a:cubicBezTo>
                <a:cubicBezTo>
                  <a:pt x="45" y="12"/>
                  <a:pt x="45" y="10"/>
                  <a:pt x="46" y="9"/>
                </a:cubicBezTo>
                <a:cubicBezTo>
                  <a:pt x="46" y="8"/>
                  <a:pt x="46" y="6"/>
                  <a:pt x="46" y="4"/>
                </a:cubicBezTo>
                <a:cubicBezTo>
                  <a:pt x="46" y="4"/>
                  <a:pt x="47" y="3"/>
                  <a:pt x="47" y="3"/>
                </a:cubicBezTo>
                <a:cubicBezTo>
                  <a:pt x="47" y="2"/>
                  <a:pt x="47" y="2"/>
                  <a:pt x="47" y="1"/>
                </a:cubicBezTo>
                <a:cubicBezTo>
                  <a:pt x="48" y="1"/>
                  <a:pt x="49" y="1"/>
                  <a:pt x="50" y="1"/>
                </a:cubicBezTo>
                <a:cubicBezTo>
                  <a:pt x="50" y="1"/>
                  <a:pt x="51" y="1"/>
                  <a:pt x="52" y="1"/>
                </a:cubicBezTo>
                <a:cubicBezTo>
                  <a:pt x="53" y="0"/>
                  <a:pt x="55" y="0"/>
                  <a:pt x="56" y="1"/>
                </a:cubicBezTo>
                <a:cubicBezTo>
                  <a:pt x="57" y="1"/>
                  <a:pt x="58" y="2"/>
                  <a:pt x="58" y="2"/>
                </a:cubicBezTo>
                <a:cubicBezTo>
                  <a:pt x="60" y="3"/>
                  <a:pt x="61" y="3"/>
                  <a:pt x="63" y="3"/>
                </a:cubicBezTo>
                <a:cubicBezTo>
                  <a:pt x="64" y="4"/>
                  <a:pt x="65" y="4"/>
                  <a:pt x="66" y="5"/>
                </a:cubicBezTo>
                <a:cubicBezTo>
                  <a:pt x="67" y="6"/>
                  <a:pt x="68" y="7"/>
                  <a:pt x="68" y="7"/>
                </a:cubicBezTo>
                <a:cubicBezTo>
                  <a:pt x="69" y="7"/>
                  <a:pt x="69" y="8"/>
                  <a:pt x="70" y="9"/>
                </a:cubicBezTo>
                <a:cubicBezTo>
                  <a:pt x="70" y="9"/>
                  <a:pt x="72" y="10"/>
                  <a:pt x="73" y="12"/>
                </a:cubicBezTo>
                <a:cubicBezTo>
                  <a:pt x="74" y="13"/>
                  <a:pt x="74" y="13"/>
                  <a:pt x="75" y="13"/>
                </a:cubicBezTo>
                <a:cubicBezTo>
                  <a:pt x="75" y="14"/>
                  <a:pt x="75" y="14"/>
                  <a:pt x="76" y="15"/>
                </a:cubicBezTo>
                <a:cubicBezTo>
                  <a:pt x="77" y="16"/>
                  <a:pt x="77" y="17"/>
                  <a:pt x="78" y="18"/>
                </a:cubicBezTo>
                <a:cubicBezTo>
                  <a:pt x="79" y="19"/>
                  <a:pt x="80" y="20"/>
                  <a:pt x="81" y="20"/>
                </a:cubicBezTo>
                <a:cubicBezTo>
                  <a:pt x="81" y="21"/>
                  <a:pt x="82" y="22"/>
                  <a:pt x="82" y="22"/>
                </a:cubicBezTo>
                <a:cubicBezTo>
                  <a:pt x="83" y="23"/>
                  <a:pt x="83" y="23"/>
                  <a:pt x="84" y="24"/>
                </a:cubicBezTo>
                <a:cubicBezTo>
                  <a:pt x="85" y="25"/>
                  <a:pt x="85" y="25"/>
                  <a:pt x="86" y="26"/>
                </a:cubicBezTo>
                <a:cubicBezTo>
                  <a:pt x="88" y="29"/>
                  <a:pt x="89" y="30"/>
                  <a:pt x="90" y="31"/>
                </a:cubicBezTo>
                <a:cubicBezTo>
                  <a:pt x="91" y="32"/>
                  <a:pt x="92" y="33"/>
                  <a:pt x="93" y="33"/>
                </a:cubicBezTo>
                <a:cubicBezTo>
                  <a:pt x="94" y="34"/>
                  <a:pt x="94" y="35"/>
                  <a:pt x="95" y="36"/>
                </a:cubicBezTo>
                <a:cubicBezTo>
                  <a:pt x="95" y="37"/>
                  <a:pt x="96" y="37"/>
                  <a:pt x="98" y="38"/>
                </a:cubicBezTo>
                <a:cubicBezTo>
                  <a:pt x="100" y="40"/>
                  <a:pt x="101" y="41"/>
                  <a:pt x="101" y="42"/>
                </a:cubicBezTo>
                <a:cubicBezTo>
                  <a:pt x="102" y="43"/>
                  <a:pt x="102" y="43"/>
                  <a:pt x="103" y="44"/>
                </a:cubicBezTo>
                <a:cubicBezTo>
                  <a:pt x="104" y="46"/>
                  <a:pt x="105" y="47"/>
                  <a:pt x="105" y="48"/>
                </a:cubicBezTo>
                <a:cubicBezTo>
                  <a:pt x="105" y="49"/>
                  <a:pt x="106" y="49"/>
                  <a:pt x="107" y="50"/>
                </a:cubicBezTo>
                <a:cubicBezTo>
                  <a:pt x="108" y="51"/>
                  <a:pt x="109" y="52"/>
                  <a:pt x="109" y="53"/>
                </a:cubicBezTo>
                <a:cubicBezTo>
                  <a:pt x="110" y="54"/>
                  <a:pt x="111" y="55"/>
                  <a:pt x="111" y="57"/>
                </a:cubicBezTo>
                <a:cubicBezTo>
                  <a:pt x="112" y="58"/>
                  <a:pt x="112" y="59"/>
                  <a:pt x="112" y="60"/>
                </a:cubicBezTo>
                <a:cubicBezTo>
                  <a:pt x="112" y="62"/>
                  <a:pt x="111" y="63"/>
                  <a:pt x="111" y="65"/>
                </a:cubicBezTo>
                <a:cubicBezTo>
                  <a:pt x="111" y="65"/>
                  <a:pt x="110" y="66"/>
                  <a:pt x="110" y="67"/>
                </a:cubicBezTo>
                <a:cubicBezTo>
                  <a:pt x="110" y="67"/>
                  <a:pt x="109" y="68"/>
                  <a:pt x="109" y="69"/>
                </a:cubicBezTo>
                <a:cubicBezTo>
                  <a:pt x="107" y="70"/>
                  <a:pt x="106" y="72"/>
                  <a:pt x="105" y="74"/>
                </a:cubicBezTo>
                <a:cubicBezTo>
                  <a:pt x="103" y="75"/>
                  <a:pt x="102" y="77"/>
                  <a:pt x="101" y="79"/>
                </a:cubicBezTo>
                <a:cubicBezTo>
                  <a:pt x="100" y="79"/>
                  <a:pt x="99" y="80"/>
                  <a:pt x="99" y="81"/>
                </a:cubicBezTo>
                <a:cubicBezTo>
                  <a:pt x="98" y="81"/>
                  <a:pt x="97" y="82"/>
                  <a:pt x="96" y="82"/>
                </a:cubicBezTo>
                <a:cubicBezTo>
                  <a:pt x="96" y="83"/>
                  <a:pt x="95" y="84"/>
                  <a:pt x="95" y="84"/>
                </a:cubicBezTo>
                <a:cubicBezTo>
                  <a:pt x="94" y="85"/>
                  <a:pt x="93" y="87"/>
                  <a:pt x="92" y="88"/>
                </a:cubicBezTo>
                <a:cubicBezTo>
                  <a:pt x="91" y="89"/>
                  <a:pt x="90" y="91"/>
                  <a:pt x="89" y="93"/>
                </a:cubicBezTo>
                <a:lnTo>
                  <a:pt x="88" y="93"/>
                </a:lnTo>
                <a:close/>
                <a:moveTo>
                  <a:pt x="98" y="19"/>
                </a:moveTo>
                <a:cubicBezTo>
                  <a:pt x="97" y="21"/>
                  <a:pt x="96" y="22"/>
                  <a:pt x="95" y="22"/>
                </a:cubicBezTo>
                <a:cubicBezTo>
                  <a:pt x="93" y="22"/>
                  <a:pt x="91" y="21"/>
                  <a:pt x="89" y="20"/>
                </a:cubicBezTo>
                <a:cubicBezTo>
                  <a:pt x="88" y="19"/>
                  <a:pt x="87" y="19"/>
                  <a:pt x="87" y="18"/>
                </a:cubicBezTo>
                <a:cubicBezTo>
                  <a:pt x="86" y="17"/>
                  <a:pt x="86" y="16"/>
                  <a:pt x="85" y="15"/>
                </a:cubicBezTo>
                <a:cubicBezTo>
                  <a:pt x="87" y="14"/>
                  <a:pt x="88" y="14"/>
                  <a:pt x="90" y="13"/>
                </a:cubicBezTo>
                <a:cubicBezTo>
                  <a:pt x="91" y="13"/>
                  <a:pt x="92" y="13"/>
                  <a:pt x="93" y="14"/>
                </a:cubicBezTo>
                <a:cubicBezTo>
                  <a:pt x="94" y="14"/>
                  <a:pt x="95" y="15"/>
                  <a:pt x="96" y="16"/>
                </a:cubicBezTo>
                <a:cubicBezTo>
                  <a:pt x="96" y="17"/>
                  <a:pt x="97" y="18"/>
                  <a:pt x="98" y="1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3" name="Google Shape;93;p13"/>
          <p:cNvSpPr/>
          <p:nvPr/>
        </p:nvSpPr>
        <p:spPr>
          <a:xfrm rot="926222">
            <a:off x="170148" y="1935830"/>
            <a:ext cx="245432" cy="506976"/>
          </a:xfrm>
          <a:custGeom>
            <a:avLst/>
            <a:gdLst/>
            <a:ahLst/>
            <a:cxnLst/>
            <a:rect l="l" t="t" r="r" b="b"/>
            <a:pathLst>
              <a:path w="102" h="211" extrusionOk="0">
                <a:moveTo>
                  <a:pt x="49" y="207"/>
                </a:moveTo>
                <a:cubicBezTo>
                  <a:pt x="48" y="207"/>
                  <a:pt x="46" y="207"/>
                  <a:pt x="45" y="208"/>
                </a:cubicBezTo>
                <a:cubicBezTo>
                  <a:pt x="43" y="208"/>
                  <a:pt x="40" y="208"/>
                  <a:pt x="38" y="208"/>
                </a:cubicBezTo>
                <a:cubicBezTo>
                  <a:pt x="36" y="208"/>
                  <a:pt x="34" y="208"/>
                  <a:pt x="32" y="208"/>
                </a:cubicBezTo>
                <a:cubicBezTo>
                  <a:pt x="30" y="208"/>
                  <a:pt x="29" y="208"/>
                  <a:pt x="28" y="208"/>
                </a:cubicBezTo>
                <a:cubicBezTo>
                  <a:pt x="26" y="207"/>
                  <a:pt x="25" y="207"/>
                  <a:pt x="24" y="207"/>
                </a:cubicBezTo>
                <a:cubicBezTo>
                  <a:pt x="22" y="207"/>
                  <a:pt x="21" y="207"/>
                  <a:pt x="20" y="207"/>
                </a:cubicBezTo>
                <a:cubicBezTo>
                  <a:pt x="19" y="207"/>
                  <a:pt x="17" y="207"/>
                  <a:pt x="16" y="206"/>
                </a:cubicBezTo>
                <a:cubicBezTo>
                  <a:pt x="15" y="206"/>
                  <a:pt x="13" y="205"/>
                  <a:pt x="12" y="205"/>
                </a:cubicBezTo>
                <a:cubicBezTo>
                  <a:pt x="10" y="205"/>
                  <a:pt x="9" y="204"/>
                  <a:pt x="8" y="203"/>
                </a:cubicBezTo>
                <a:cubicBezTo>
                  <a:pt x="8" y="201"/>
                  <a:pt x="7" y="200"/>
                  <a:pt x="5" y="199"/>
                </a:cubicBezTo>
                <a:cubicBezTo>
                  <a:pt x="5" y="199"/>
                  <a:pt x="4" y="198"/>
                  <a:pt x="4" y="197"/>
                </a:cubicBezTo>
                <a:cubicBezTo>
                  <a:pt x="4" y="196"/>
                  <a:pt x="3" y="196"/>
                  <a:pt x="3" y="196"/>
                </a:cubicBezTo>
                <a:cubicBezTo>
                  <a:pt x="2" y="193"/>
                  <a:pt x="2" y="192"/>
                  <a:pt x="2" y="192"/>
                </a:cubicBezTo>
                <a:cubicBezTo>
                  <a:pt x="1" y="192"/>
                  <a:pt x="1" y="192"/>
                  <a:pt x="1" y="192"/>
                </a:cubicBezTo>
                <a:cubicBezTo>
                  <a:pt x="1" y="191"/>
                  <a:pt x="1" y="190"/>
                  <a:pt x="1" y="189"/>
                </a:cubicBezTo>
                <a:cubicBezTo>
                  <a:pt x="1" y="188"/>
                  <a:pt x="1" y="187"/>
                  <a:pt x="0" y="186"/>
                </a:cubicBezTo>
                <a:cubicBezTo>
                  <a:pt x="1" y="184"/>
                  <a:pt x="1" y="183"/>
                  <a:pt x="1" y="182"/>
                </a:cubicBezTo>
                <a:cubicBezTo>
                  <a:pt x="0" y="181"/>
                  <a:pt x="1" y="180"/>
                  <a:pt x="2" y="178"/>
                </a:cubicBezTo>
                <a:cubicBezTo>
                  <a:pt x="2" y="177"/>
                  <a:pt x="3" y="177"/>
                  <a:pt x="3" y="176"/>
                </a:cubicBezTo>
                <a:cubicBezTo>
                  <a:pt x="3" y="175"/>
                  <a:pt x="3" y="174"/>
                  <a:pt x="4" y="173"/>
                </a:cubicBezTo>
                <a:cubicBezTo>
                  <a:pt x="3" y="172"/>
                  <a:pt x="4" y="171"/>
                  <a:pt x="4" y="170"/>
                </a:cubicBezTo>
                <a:cubicBezTo>
                  <a:pt x="4" y="169"/>
                  <a:pt x="5" y="168"/>
                  <a:pt x="5" y="167"/>
                </a:cubicBezTo>
                <a:cubicBezTo>
                  <a:pt x="6" y="165"/>
                  <a:pt x="6" y="164"/>
                  <a:pt x="6" y="162"/>
                </a:cubicBezTo>
                <a:cubicBezTo>
                  <a:pt x="6" y="160"/>
                  <a:pt x="7" y="159"/>
                  <a:pt x="8" y="157"/>
                </a:cubicBezTo>
                <a:cubicBezTo>
                  <a:pt x="8" y="155"/>
                  <a:pt x="8" y="154"/>
                  <a:pt x="8" y="154"/>
                </a:cubicBezTo>
                <a:cubicBezTo>
                  <a:pt x="8" y="153"/>
                  <a:pt x="8" y="152"/>
                  <a:pt x="9" y="152"/>
                </a:cubicBezTo>
                <a:cubicBezTo>
                  <a:pt x="9" y="150"/>
                  <a:pt x="9" y="148"/>
                  <a:pt x="9" y="146"/>
                </a:cubicBezTo>
                <a:cubicBezTo>
                  <a:pt x="10" y="144"/>
                  <a:pt x="10" y="142"/>
                  <a:pt x="9" y="140"/>
                </a:cubicBezTo>
                <a:cubicBezTo>
                  <a:pt x="10" y="139"/>
                  <a:pt x="10" y="138"/>
                  <a:pt x="10" y="137"/>
                </a:cubicBezTo>
                <a:cubicBezTo>
                  <a:pt x="10" y="137"/>
                  <a:pt x="11" y="136"/>
                  <a:pt x="11" y="136"/>
                </a:cubicBezTo>
                <a:cubicBezTo>
                  <a:pt x="11" y="134"/>
                  <a:pt x="11" y="132"/>
                  <a:pt x="12" y="131"/>
                </a:cubicBezTo>
                <a:cubicBezTo>
                  <a:pt x="13" y="130"/>
                  <a:pt x="14" y="129"/>
                  <a:pt x="14" y="127"/>
                </a:cubicBezTo>
                <a:cubicBezTo>
                  <a:pt x="14" y="126"/>
                  <a:pt x="14" y="125"/>
                  <a:pt x="15" y="125"/>
                </a:cubicBezTo>
                <a:cubicBezTo>
                  <a:pt x="15" y="124"/>
                  <a:pt x="15" y="123"/>
                  <a:pt x="15" y="122"/>
                </a:cubicBezTo>
                <a:cubicBezTo>
                  <a:pt x="16" y="122"/>
                  <a:pt x="17" y="121"/>
                  <a:pt x="17" y="120"/>
                </a:cubicBezTo>
                <a:cubicBezTo>
                  <a:pt x="18" y="120"/>
                  <a:pt x="19" y="119"/>
                  <a:pt x="20" y="119"/>
                </a:cubicBezTo>
                <a:cubicBezTo>
                  <a:pt x="21" y="117"/>
                  <a:pt x="22" y="116"/>
                  <a:pt x="24" y="114"/>
                </a:cubicBezTo>
                <a:cubicBezTo>
                  <a:pt x="25" y="113"/>
                  <a:pt x="27" y="111"/>
                  <a:pt x="29" y="111"/>
                </a:cubicBezTo>
                <a:cubicBezTo>
                  <a:pt x="29" y="111"/>
                  <a:pt x="30" y="110"/>
                  <a:pt x="30" y="110"/>
                </a:cubicBezTo>
                <a:cubicBezTo>
                  <a:pt x="31" y="109"/>
                  <a:pt x="32" y="109"/>
                  <a:pt x="33" y="109"/>
                </a:cubicBezTo>
                <a:cubicBezTo>
                  <a:pt x="33" y="108"/>
                  <a:pt x="34" y="108"/>
                  <a:pt x="35" y="107"/>
                </a:cubicBezTo>
                <a:cubicBezTo>
                  <a:pt x="36" y="107"/>
                  <a:pt x="37" y="107"/>
                  <a:pt x="37" y="106"/>
                </a:cubicBezTo>
                <a:cubicBezTo>
                  <a:pt x="39" y="104"/>
                  <a:pt x="40" y="103"/>
                  <a:pt x="42" y="103"/>
                </a:cubicBezTo>
                <a:cubicBezTo>
                  <a:pt x="42" y="102"/>
                  <a:pt x="43" y="101"/>
                  <a:pt x="44" y="101"/>
                </a:cubicBezTo>
                <a:cubicBezTo>
                  <a:pt x="45" y="100"/>
                  <a:pt x="47" y="100"/>
                  <a:pt x="47" y="99"/>
                </a:cubicBezTo>
                <a:cubicBezTo>
                  <a:pt x="50" y="98"/>
                  <a:pt x="52" y="97"/>
                  <a:pt x="53" y="96"/>
                </a:cubicBezTo>
                <a:cubicBezTo>
                  <a:pt x="54" y="96"/>
                  <a:pt x="55" y="95"/>
                  <a:pt x="56" y="95"/>
                </a:cubicBezTo>
                <a:cubicBezTo>
                  <a:pt x="57" y="93"/>
                  <a:pt x="59" y="92"/>
                  <a:pt x="61" y="91"/>
                </a:cubicBezTo>
                <a:cubicBezTo>
                  <a:pt x="61" y="90"/>
                  <a:pt x="62" y="89"/>
                  <a:pt x="64" y="88"/>
                </a:cubicBezTo>
                <a:cubicBezTo>
                  <a:pt x="65" y="87"/>
                  <a:pt x="66" y="86"/>
                  <a:pt x="66" y="84"/>
                </a:cubicBezTo>
                <a:cubicBezTo>
                  <a:pt x="67" y="83"/>
                  <a:pt x="67" y="82"/>
                  <a:pt x="67" y="81"/>
                </a:cubicBezTo>
                <a:cubicBezTo>
                  <a:pt x="69" y="80"/>
                  <a:pt x="70" y="79"/>
                  <a:pt x="70" y="78"/>
                </a:cubicBezTo>
                <a:cubicBezTo>
                  <a:pt x="70" y="77"/>
                  <a:pt x="70" y="76"/>
                  <a:pt x="71" y="75"/>
                </a:cubicBezTo>
                <a:cubicBezTo>
                  <a:pt x="71" y="74"/>
                  <a:pt x="72" y="73"/>
                  <a:pt x="72" y="72"/>
                </a:cubicBezTo>
                <a:cubicBezTo>
                  <a:pt x="72" y="70"/>
                  <a:pt x="72" y="69"/>
                  <a:pt x="72" y="68"/>
                </a:cubicBezTo>
                <a:cubicBezTo>
                  <a:pt x="72" y="67"/>
                  <a:pt x="72" y="66"/>
                  <a:pt x="72" y="65"/>
                </a:cubicBezTo>
                <a:cubicBezTo>
                  <a:pt x="72" y="65"/>
                  <a:pt x="72" y="64"/>
                  <a:pt x="73" y="63"/>
                </a:cubicBezTo>
                <a:cubicBezTo>
                  <a:pt x="73" y="61"/>
                  <a:pt x="73" y="60"/>
                  <a:pt x="74" y="58"/>
                </a:cubicBezTo>
                <a:cubicBezTo>
                  <a:pt x="74" y="57"/>
                  <a:pt x="75" y="56"/>
                  <a:pt x="75" y="54"/>
                </a:cubicBezTo>
                <a:cubicBezTo>
                  <a:pt x="75" y="53"/>
                  <a:pt x="75" y="51"/>
                  <a:pt x="75" y="50"/>
                </a:cubicBezTo>
                <a:cubicBezTo>
                  <a:pt x="75" y="49"/>
                  <a:pt x="74" y="48"/>
                  <a:pt x="74" y="47"/>
                </a:cubicBezTo>
                <a:cubicBezTo>
                  <a:pt x="73" y="43"/>
                  <a:pt x="72" y="39"/>
                  <a:pt x="71" y="36"/>
                </a:cubicBezTo>
                <a:cubicBezTo>
                  <a:pt x="70" y="33"/>
                  <a:pt x="69" y="30"/>
                  <a:pt x="69" y="27"/>
                </a:cubicBezTo>
                <a:cubicBezTo>
                  <a:pt x="66" y="24"/>
                  <a:pt x="64" y="22"/>
                  <a:pt x="62" y="21"/>
                </a:cubicBezTo>
                <a:cubicBezTo>
                  <a:pt x="60" y="21"/>
                  <a:pt x="59" y="21"/>
                  <a:pt x="57" y="21"/>
                </a:cubicBezTo>
                <a:cubicBezTo>
                  <a:pt x="55" y="20"/>
                  <a:pt x="53" y="20"/>
                  <a:pt x="51" y="20"/>
                </a:cubicBezTo>
                <a:cubicBezTo>
                  <a:pt x="50" y="20"/>
                  <a:pt x="48" y="20"/>
                  <a:pt x="46" y="20"/>
                </a:cubicBezTo>
                <a:cubicBezTo>
                  <a:pt x="44" y="20"/>
                  <a:pt x="43" y="20"/>
                  <a:pt x="41" y="21"/>
                </a:cubicBezTo>
                <a:cubicBezTo>
                  <a:pt x="40" y="21"/>
                  <a:pt x="38" y="21"/>
                  <a:pt x="37" y="22"/>
                </a:cubicBezTo>
                <a:cubicBezTo>
                  <a:pt x="36" y="22"/>
                  <a:pt x="35" y="22"/>
                  <a:pt x="33" y="23"/>
                </a:cubicBezTo>
                <a:cubicBezTo>
                  <a:pt x="31" y="24"/>
                  <a:pt x="30" y="25"/>
                  <a:pt x="28" y="26"/>
                </a:cubicBezTo>
                <a:cubicBezTo>
                  <a:pt x="26" y="27"/>
                  <a:pt x="25" y="29"/>
                  <a:pt x="24" y="30"/>
                </a:cubicBezTo>
                <a:cubicBezTo>
                  <a:pt x="23" y="32"/>
                  <a:pt x="23" y="34"/>
                  <a:pt x="22" y="35"/>
                </a:cubicBezTo>
                <a:cubicBezTo>
                  <a:pt x="21" y="36"/>
                  <a:pt x="21" y="37"/>
                  <a:pt x="21" y="37"/>
                </a:cubicBezTo>
                <a:cubicBezTo>
                  <a:pt x="21" y="38"/>
                  <a:pt x="21" y="39"/>
                  <a:pt x="21" y="40"/>
                </a:cubicBezTo>
                <a:cubicBezTo>
                  <a:pt x="21" y="42"/>
                  <a:pt x="22" y="43"/>
                  <a:pt x="22" y="44"/>
                </a:cubicBezTo>
                <a:cubicBezTo>
                  <a:pt x="22" y="45"/>
                  <a:pt x="22" y="46"/>
                  <a:pt x="23" y="46"/>
                </a:cubicBezTo>
                <a:cubicBezTo>
                  <a:pt x="24" y="47"/>
                  <a:pt x="24" y="48"/>
                  <a:pt x="25" y="48"/>
                </a:cubicBezTo>
                <a:cubicBezTo>
                  <a:pt x="28" y="48"/>
                  <a:pt x="29" y="48"/>
                  <a:pt x="31" y="47"/>
                </a:cubicBezTo>
                <a:cubicBezTo>
                  <a:pt x="32" y="46"/>
                  <a:pt x="34" y="45"/>
                  <a:pt x="35" y="45"/>
                </a:cubicBezTo>
                <a:cubicBezTo>
                  <a:pt x="38" y="43"/>
                  <a:pt x="40" y="42"/>
                  <a:pt x="41" y="42"/>
                </a:cubicBezTo>
                <a:cubicBezTo>
                  <a:pt x="42" y="42"/>
                  <a:pt x="43" y="42"/>
                  <a:pt x="44" y="43"/>
                </a:cubicBezTo>
                <a:cubicBezTo>
                  <a:pt x="45" y="43"/>
                  <a:pt x="46" y="44"/>
                  <a:pt x="47" y="44"/>
                </a:cubicBezTo>
                <a:cubicBezTo>
                  <a:pt x="48" y="45"/>
                  <a:pt x="49" y="45"/>
                  <a:pt x="50" y="45"/>
                </a:cubicBezTo>
                <a:cubicBezTo>
                  <a:pt x="51" y="46"/>
                  <a:pt x="51" y="47"/>
                  <a:pt x="51" y="47"/>
                </a:cubicBezTo>
                <a:cubicBezTo>
                  <a:pt x="51" y="48"/>
                  <a:pt x="51" y="48"/>
                  <a:pt x="52" y="49"/>
                </a:cubicBezTo>
                <a:cubicBezTo>
                  <a:pt x="52" y="51"/>
                  <a:pt x="53" y="52"/>
                  <a:pt x="53" y="54"/>
                </a:cubicBezTo>
                <a:cubicBezTo>
                  <a:pt x="54" y="55"/>
                  <a:pt x="54" y="57"/>
                  <a:pt x="54" y="59"/>
                </a:cubicBezTo>
                <a:cubicBezTo>
                  <a:pt x="53" y="60"/>
                  <a:pt x="53" y="61"/>
                  <a:pt x="51" y="63"/>
                </a:cubicBezTo>
                <a:cubicBezTo>
                  <a:pt x="51" y="64"/>
                  <a:pt x="51" y="65"/>
                  <a:pt x="50" y="65"/>
                </a:cubicBezTo>
                <a:cubicBezTo>
                  <a:pt x="50" y="66"/>
                  <a:pt x="49" y="66"/>
                  <a:pt x="49" y="67"/>
                </a:cubicBezTo>
                <a:cubicBezTo>
                  <a:pt x="47" y="69"/>
                  <a:pt x="46" y="70"/>
                  <a:pt x="46" y="70"/>
                </a:cubicBezTo>
                <a:cubicBezTo>
                  <a:pt x="45" y="71"/>
                  <a:pt x="44" y="71"/>
                  <a:pt x="44" y="71"/>
                </a:cubicBezTo>
                <a:cubicBezTo>
                  <a:pt x="42" y="72"/>
                  <a:pt x="41" y="73"/>
                  <a:pt x="39" y="74"/>
                </a:cubicBezTo>
                <a:cubicBezTo>
                  <a:pt x="37" y="75"/>
                  <a:pt x="35" y="75"/>
                  <a:pt x="33" y="76"/>
                </a:cubicBezTo>
                <a:cubicBezTo>
                  <a:pt x="31" y="76"/>
                  <a:pt x="29" y="76"/>
                  <a:pt x="27" y="76"/>
                </a:cubicBezTo>
                <a:cubicBezTo>
                  <a:pt x="25" y="76"/>
                  <a:pt x="23" y="75"/>
                  <a:pt x="22" y="75"/>
                </a:cubicBezTo>
                <a:cubicBezTo>
                  <a:pt x="21" y="74"/>
                  <a:pt x="21" y="74"/>
                  <a:pt x="20" y="74"/>
                </a:cubicBezTo>
                <a:cubicBezTo>
                  <a:pt x="17" y="73"/>
                  <a:pt x="15" y="71"/>
                  <a:pt x="13" y="70"/>
                </a:cubicBezTo>
                <a:cubicBezTo>
                  <a:pt x="11" y="68"/>
                  <a:pt x="9" y="66"/>
                  <a:pt x="8" y="63"/>
                </a:cubicBezTo>
                <a:cubicBezTo>
                  <a:pt x="6" y="62"/>
                  <a:pt x="5" y="61"/>
                  <a:pt x="4" y="60"/>
                </a:cubicBezTo>
                <a:cubicBezTo>
                  <a:pt x="4" y="59"/>
                  <a:pt x="3" y="59"/>
                  <a:pt x="2" y="58"/>
                </a:cubicBezTo>
                <a:cubicBezTo>
                  <a:pt x="3" y="57"/>
                  <a:pt x="3" y="55"/>
                  <a:pt x="2" y="54"/>
                </a:cubicBezTo>
                <a:cubicBezTo>
                  <a:pt x="1" y="53"/>
                  <a:pt x="1" y="52"/>
                  <a:pt x="1" y="51"/>
                </a:cubicBezTo>
                <a:cubicBezTo>
                  <a:pt x="0" y="49"/>
                  <a:pt x="0" y="48"/>
                  <a:pt x="0" y="46"/>
                </a:cubicBezTo>
                <a:cubicBezTo>
                  <a:pt x="0" y="45"/>
                  <a:pt x="0" y="43"/>
                  <a:pt x="0" y="42"/>
                </a:cubicBezTo>
                <a:cubicBezTo>
                  <a:pt x="0" y="39"/>
                  <a:pt x="0" y="36"/>
                  <a:pt x="1" y="34"/>
                </a:cubicBezTo>
                <a:cubicBezTo>
                  <a:pt x="1" y="31"/>
                  <a:pt x="2" y="29"/>
                  <a:pt x="3" y="28"/>
                </a:cubicBezTo>
                <a:cubicBezTo>
                  <a:pt x="4" y="27"/>
                  <a:pt x="4" y="26"/>
                  <a:pt x="4" y="25"/>
                </a:cubicBezTo>
                <a:cubicBezTo>
                  <a:pt x="4" y="24"/>
                  <a:pt x="5" y="23"/>
                  <a:pt x="6" y="22"/>
                </a:cubicBezTo>
                <a:cubicBezTo>
                  <a:pt x="5" y="21"/>
                  <a:pt x="6" y="20"/>
                  <a:pt x="6" y="19"/>
                </a:cubicBezTo>
                <a:cubicBezTo>
                  <a:pt x="7" y="18"/>
                  <a:pt x="7" y="17"/>
                  <a:pt x="8" y="17"/>
                </a:cubicBezTo>
                <a:cubicBezTo>
                  <a:pt x="9" y="15"/>
                  <a:pt x="10" y="14"/>
                  <a:pt x="11" y="14"/>
                </a:cubicBezTo>
                <a:cubicBezTo>
                  <a:pt x="13" y="13"/>
                  <a:pt x="14" y="12"/>
                  <a:pt x="15" y="11"/>
                </a:cubicBezTo>
                <a:cubicBezTo>
                  <a:pt x="17" y="9"/>
                  <a:pt x="19" y="8"/>
                  <a:pt x="20" y="7"/>
                </a:cubicBezTo>
                <a:cubicBezTo>
                  <a:pt x="21" y="7"/>
                  <a:pt x="23" y="6"/>
                  <a:pt x="24" y="7"/>
                </a:cubicBezTo>
                <a:cubicBezTo>
                  <a:pt x="25" y="6"/>
                  <a:pt x="27" y="5"/>
                  <a:pt x="28" y="5"/>
                </a:cubicBezTo>
                <a:cubicBezTo>
                  <a:pt x="29" y="5"/>
                  <a:pt x="31" y="4"/>
                  <a:pt x="32" y="4"/>
                </a:cubicBezTo>
                <a:cubicBezTo>
                  <a:pt x="35" y="3"/>
                  <a:pt x="36" y="3"/>
                  <a:pt x="37" y="2"/>
                </a:cubicBezTo>
                <a:cubicBezTo>
                  <a:pt x="38" y="2"/>
                  <a:pt x="38" y="2"/>
                  <a:pt x="39" y="1"/>
                </a:cubicBezTo>
                <a:cubicBezTo>
                  <a:pt x="40" y="1"/>
                  <a:pt x="40" y="1"/>
                  <a:pt x="41" y="1"/>
                </a:cubicBezTo>
                <a:cubicBezTo>
                  <a:pt x="42" y="1"/>
                  <a:pt x="43" y="1"/>
                  <a:pt x="43" y="1"/>
                </a:cubicBezTo>
                <a:cubicBezTo>
                  <a:pt x="44" y="0"/>
                  <a:pt x="44" y="0"/>
                  <a:pt x="45" y="0"/>
                </a:cubicBezTo>
                <a:cubicBezTo>
                  <a:pt x="46" y="1"/>
                  <a:pt x="48" y="1"/>
                  <a:pt x="49" y="0"/>
                </a:cubicBezTo>
                <a:cubicBezTo>
                  <a:pt x="50" y="0"/>
                  <a:pt x="51" y="0"/>
                  <a:pt x="52" y="0"/>
                </a:cubicBezTo>
                <a:cubicBezTo>
                  <a:pt x="54" y="0"/>
                  <a:pt x="55" y="0"/>
                  <a:pt x="57" y="0"/>
                </a:cubicBezTo>
                <a:cubicBezTo>
                  <a:pt x="61" y="1"/>
                  <a:pt x="64" y="1"/>
                  <a:pt x="67" y="1"/>
                </a:cubicBezTo>
                <a:cubicBezTo>
                  <a:pt x="69" y="1"/>
                  <a:pt x="72" y="1"/>
                  <a:pt x="74" y="2"/>
                </a:cubicBezTo>
                <a:cubicBezTo>
                  <a:pt x="76" y="3"/>
                  <a:pt x="78" y="4"/>
                  <a:pt x="80" y="5"/>
                </a:cubicBezTo>
                <a:cubicBezTo>
                  <a:pt x="82" y="6"/>
                  <a:pt x="83" y="7"/>
                  <a:pt x="85" y="9"/>
                </a:cubicBezTo>
                <a:cubicBezTo>
                  <a:pt x="86" y="9"/>
                  <a:pt x="87" y="10"/>
                  <a:pt x="87" y="10"/>
                </a:cubicBezTo>
                <a:cubicBezTo>
                  <a:pt x="88" y="11"/>
                  <a:pt x="89" y="11"/>
                  <a:pt x="89" y="12"/>
                </a:cubicBezTo>
                <a:cubicBezTo>
                  <a:pt x="92" y="15"/>
                  <a:pt x="94" y="18"/>
                  <a:pt x="95" y="21"/>
                </a:cubicBezTo>
                <a:cubicBezTo>
                  <a:pt x="96" y="23"/>
                  <a:pt x="97" y="26"/>
                  <a:pt x="98" y="29"/>
                </a:cubicBezTo>
                <a:cubicBezTo>
                  <a:pt x="99" y="31"/>
                  <a:pt x="100" y="34"/>
                  <a:pt x="100" y="36"/>
                </a:cubicBezTo>
                <a:cubicBezTo>
                  <a:pt x="99" y="37"/>
                  <a:pt x="99" y="39"/>
                  <a:pt x="100" y="41"/>
                </a:cubicBezTo>
                <a:cubicBezTo>
                  <a:pt x="100" y="42"/>
                  <a:pt x="100" y="43"/>
                  <a:pt x="101" y="44"/>
                </a:cubicBezTo>
                <a:cubicBezTo>
                  <a:pt x="101" y="45"/>
                  <a:pt x="101" y="46"/>
                  <a:pt x="101" y="47"/>
                </a:cubicBezTo>
                <a:cubicBezTo>
                  <a:pt x="102" y="49"/>
                  <a:pt x="102" y="50"/>
                  <a:pt x="102" y="50"/>
                </a:cubicBezTo>
                <a:cubicBezTo>
                  <a:pt x="102" y="50"/>
                  <a:pt x="101" y="50"/>
                  <a:pt x="101" y="50"/>
                </a:cubicBezTo>
                <a:cubicBezTo>
                  <a:pt x="102" y="52"/>
                  <a:pt x="102" y="54"/>
                  <a:pt x="101" y="55"/>
                </a:cubicBezTo>
                <a:cubicBezTo>
                  <a:pt x="101" y="57"/>
                  <a:pt x="100" y="59"/>
                  <a:pt x="100" y="60"/>
                </a:cubicBezTo>
                <a:cubicBezTo>
                  <a:pt x="100" y="62"/>
                  <a:pt x="100" y="63"/>
                  <a:pt x="99" y="65"/>
                </a:cubicBezTo>
                <a:cubicBezTo>
                  <a:pt x="99" y="66"/>
                  <a:pt x="99" y="68"/>
                  <a:pt x="98" y="70"/>
                </a:cubicBezTo>
                <a:cubicBezTo>
                  <a:pt x="98" y="71"/>
                  <a:pt x="98" y="73"/>
                  <a:pt x="98" y="74"/>
                </a:cubicBezTo>
                <a:cubicBezTo>
                  <a:pt x="97" y="75"/>
                  <a:pt x="97" y="76"/>
                  <a:pt x="97" y="77"/>
                </a:cubicBezTo>
                <a:cubicBezTo>
                  <a:pt x="97" y="79"/>
                  <a:pt x="97" y="80"/>
                  <a:pt x="97" y="81"/>
                </a:cubicBezTo>
                <a:cubicBezTo>
                  <a:pt x="96" y="83"/>
                  <a:pt x="96" y="84"/>
                  <a:pt x="96" y="86"/>
                </a:cubicBezTo>
                <a:cubicBezTo>
                  <a:pt x="96" y="88"/>
                  <a:pt x="95" y="90"/>
                  <a:pt x="94" y="92"/>
                </a:cubicBezTo>
                <a:cubicBezTo>
                  <a:pt x="93" y="94"/>
                  <a:pt x="93" y="95"/>
                  <a:pt x="92" y="96"/>
                </a:cubicBezTo>
                <a:cubicBezTo>
                  <a:pt x="91" y="97"/>
                  <a:pt x="91" y="98"/>
                  <a:pt x="90" y="99"/>
                </a:cubicBezTo>
                <a:cubicBezTo>
                  <a:pt x="89" y="100"/>
                  <a:pt x="89" y="100"/>
                  <a:pt x="89" y="101"/>
                </a:cubicBezTo>
                <a:cubicBezTo>
                  <a:pt x="89" y="102"/>
                  <a:pt x="88" y="102"/>
                  <a:pt x="88" y="102"/>
                </a:cubicBezTo>
                <a:cubicBezTo>
                  <a:pt x="87" y="103"/>
                  <a:pt x="86" y="104"/>
                  <a:pt x="86" y="105"/>
                </a:cubicBezTo>
                <a:cubicBezTo>
                  <a:pt x="85" y="105"/>
                  <a:pt x="84" y="106"/>
                  <a:pt x="83" y="107"/>
                </a:cubicBezTo>
                <a:cubicBezTo>
                  <a:pt x="81" y="108"/>
                  <a:pt x="78" y="109"/>
                  <a:pt x="77" y="111"/>
                </a:cubicBezTo>
                <a:cubicBezTo>
                  <a:pt x="75" y="113"/>
                  <a:pt x="73" y="115"/>
                  <a:pt x="70" y="116"/>
                </a:cubicBezTo>
                <a:cubicBezTo>
                  <a:pt x="69" y="117"/>
                  <a:pt x="68" y="119"/>
                  <a:pt x="67" y="119"/>
                </a:cubicBezTo>
                <a:cubicBezTo>
                  <a:pt x="66" y="120"/>
                  <a:pt x="64" y="121"/>
                  <a:pt x="63" y="122"/>
                </a:cubicBezTo>
                <a:cubicBezTo>
                  <a:pt x="61" y="124"/>
                  <a:pt x="60" y="125"/>
                  <a:pt x="59" y="126"/>
                </a:cubicBezTo>
                <a:cubicBezTo>
                  <a:pt x="58" y="126"/>
                  <a:pt x="57" y="127"/>
                  <a:pt x="56" y="127"/>
                </a:cubicBezTo>
                <a:cubicBezTo>
                  <a:pt x="54" y="129"/>
                  <a:pt x="53" y="130"/>
                  <a:pt x="51" y="131"/>
                </a:cubicBezTo>
                <a:cubicBezTo>
                  <a:pt x="49" y="132"/>
                  <a:pt x="47" y="133"/>
                  <a:pt x="45" y="134"/>
                </a:cubicBezTo>
                <a:cubicBezTo>
                  <a:pt x="44" y="136"/>
                  <a:pt x="43" y="137"/>
                  <a:pt x="42" y="138"/>
                </a:cubicBezTo>
                <a:cubicBezTo>
                  <a:pt x="41" y="139"/>
                  <a:pt x="40" y="141"/>
                  <a:pt x="39" y="143"/>
                </a:cubicBezTo>
                <a:cubicBezTo>
                  <a:pt x="39" y="144"/>
                  <a:pt x="39" y="145"/>
                  <a:pt x="39" y="147"/>
                </a:cubicBezTo>
                <a:cubicBezTo>
                  <a:pt x="39" y="149"/>
                  <a:pt x="39" y="150"/>
                  <a:pt x="38" y="151"/>
                </a:cubicBezTo>
                <a:cubicBezTo>
                  <a:pt x="38" y="152"/>
                  <a:pt x="38" y="153"/>
                  <a:pt x="38" y="153"/>
                </a:cubicBezTo>
                <a:cubicBezTo>
                  <a:pt x="38" y="154"/>
                  <a:pt x="38" y="155"/>
                  <a:pt x="38" y="156"/>
                </a:cubicBezTo>
                <a:cubicBezTo>
                  <a:pt x="39" y="158"/>
                  <a:pt x="39" y="160"/>
                  <a:pt x="38" y="162"/>
                </a:cubicBezTo>
                <a:cubicBezTo>
                  <a:pt x="37" y="163"/>
                  <a:pt x="37" y="166"/>
                  <a:pt x="38" y="168"/>
                </a:cubicBezTo>
                <a:cubicBezTo>
                  <a:pt x="38" y="170"/>
                  <a:pt x="38" y="171"/>
                  <a:pt x="38" y="172"/>
                </a:cubicBezTo>
                <a:cubicBezTo>
                  <a:pt x="39" y="172"/>
                  <a:pt x="39" y="173"/>
                  <a:pt x="40" y="174"/>
                </a:cubicBezTo>
                <a:cubicBezTo>
                  <a:pt x="41" y="176"/>
                  <a:pt x="43" y="177"/>
                  <a:pt x="44" y="178"/>
                </a:cubicBezTo>
                <a:cubicBezTo>
                  <a:pt x="45" y="179"/>
                  <a:pt x="46" y="179"/>
                  <a:pt x="47" y="179"/>
                </a:cubicBezTo>
                <a:cubicBezTo>
                  <a:pt x="47" y="179"/>
                  <a:pt x="48" y="179"/>
                  <a:pt x="49" y="179"/>
                </a:cubicBezTo>
                <a:cubicBezTo>
                  <a:pt x="51" y="179"/>
                  <a:pt x="51" y="179"/>
                  <a:pt x="52" y="179"/>
                </a:cubicBezTo>
                <a:cubicBezTo>
                  <a:pt x="56" y="179"/>
                  <a:pt x="60" y="179"/>
                  <a:pt x="64" y="179"/>
                </a:cubicBezTo>
                <a:cubicBezTo>
                  <a:pt x="67" y="178"/>
                  <a:pt x="71" y="177"/>
                  <a:pt x="74" y="175"/>
                </a:cubicBezTo>
                <a:cubicBezTo>
                  <a:pt x="75" y="174"/>
                  <a:pt x="75" y="173"/>
                  <a:pt x="76" y="173"/>
                </a:cubicBezTo>
                <a:cubicBezTo>
                  <a:pt x="77" y="172"/>
                  <a:pt x="77" y="172"/>
                  <a:pt x="78" y="171"/>
                </a:cubicBezTo>
                <a:cubicBezTo>
                  <a:pt x="81" y="171"/>
                  <a:pt x="84" y="171"/>
                  <a:pt x="86" y="171"/>
                </a:cubicBezTo>
                <a:cubicBezTo>
                  <a:pt x="88" y="172"/>
                  <a:pt x="90" y="173"/>
                  <a:pt x="92" y="174"/>
                </a:cubicBezTo>
                <a:cubicBezTo>
                  <a:pt x="93" y="176"/>
                  <a:pt x="94" y="177"/>
                  <a:pt x="95" y="177"/>
                </a:cubicBezTo>
                <a:cubicBezTo>
                  <a:pt x="96" y="177"/>
                  <a:pt x="96" y="178"/>
                  <a:pt x="96" y="178"/>
                </a:cubicBezTo>
                <a:cubicBezTo>
                  <a:pt x="98" y="180"/>
                  <a:pt x="98" y="181"/>
                  <a:pt x="98" y="181"/>
                </a:cubicBezTo>
                <a:cubicBezTo>
                  <a:pt x="99" y="182"/>
                  <a:pt x="99" y="184"/>
                  <a:pt x="99" y="186"/>
                </a:cubicBezTo>
                <a:cubicBezTo>
                  <a:pt x="100" y="188"/>
                  <a:pt x="100" y="190"/>
                  <a:pt x="99" y="191"/>
                </a:cubicBezTo>
                <a:cubicBezTo>
                  <a:pt x="99" y="192"/>
                  <a:pt x="98" y="194"/>
                  <a:pt x="98" y="195"/>
                </a:cubicBezTo>
                <a:cubicBezTo>
                  <a:pt x="98" y="196"/>
                  <a:pt x="98" y="197"/>
                  <a:pt x="98" y="198"/>
                </a:cubicBezTo>
                <a:cubicBezTo>
                  <a:pt x="98" y="199"/>
                  <a:pt x="97" y="200"/>
                  <a:pt x="97" y="201"/>
                </a:cubicBezTo>
                <a:cubicBezTo>
                  <a:pt x="96" y="201"/>
                  <a:pt x="96" y="201"/>
                  <a:pt x="95" y="202"/>
                </a:cubicBezTo>
                <a:cubicBezTo>
                  <a:pt x="94" y="203"/>
                  <a:pt x="94" y="203"/>
                  <a:pt x="93" y="204"/>
                </a:cubicBezTo>
                <a:cubicBezTo>
                  <a:pt x="92" y="205"/>
                  <a:pt x="92" y="206"/>
                  <a:pt x="91" y="207"/>
                </a:cubicBezTo>
                <a:cubicBezTo>
                  <a:pt x="91" y="208"/>
                  <a:pt x="90" y="208"/>
                  <a:pt x="89" y="208"/>
                </a:cubicBezTo>
                <a:cubicBezTo>
                  <a:pt x="87" y="210"/>
                  <a:pt x="85" y="210"/>
                  <a:pt x="84" y="211"/>
                </a:cubicBezTo>
                <a:cubicBezTo>
                  <a:pt x="83" y="211"/>
                  <a:pt x="82" y="211"/>
                  <a:pt x="80" y="211"/>
                </a:cubicBezTo>
                <a:cubicBezTo>
                  <a:pt x="79" y="211"/>
                  <a:pt x="78" y="211"/>
                  <a:pt x="77" y="210"/>
                </a:cubicBezTo>
                <a:cubicBezTo>
                  <a:pt x="76" y="210"/>
                  <a:pt x="75" y="210"/>
                  <a:pt x="74" y="210"/>
                </a:cubicBezTo>
                <a:cubicBezTo>
                  <a:pt x="73" y="210"/>
                  <a:pt x="71" y="210"/>
                  <a:pt x="69" y="210"/>
                </a:cubicBezTo>
                <a:cubicBezTo>
                  <a:pt x="67" y="210"/>
                  <a:pt x="65" y="210"/>
                  <a:pt x="64" y="210"/>
                </a:cubicBezTo>
                <a:cubicBezTo>
                  <a:pt x="61" y="210"/>
                  <a:pt x="60" y="210"/>
                  <a:pt x="59" y="210"/>
                </a:cubicBezTo>
                <a:cubicBezTo>
                  <a:pt x="58" y="209"/>
                  <a:pt x="56" y="209"/>
                  <a:pt x="55" y="208"/>
                </a:cubicBezTo>
                <a:cubicBezTo>
                  <a:pt x="54" y="208"/>
                  <a:pt x="52" y="208"/>
                  <a:pt x="51" y="207"/>
                </a:cubicBezTo>
                <a:cubicBezTo>
                  <a:pt x="50" y="207"/>
                  <a:pt x="49" y="207"/>
                  <a:pt x="49" y="207"/>
                </a:cubicBezTo>
                <a:close/>
                <a:moveTo>
                  <a:pt x="57" y="163"/>
                </a:moveTo>
                <a:cubicBezTo>
                  <a:pt x="58" y="165"/>
                  <a:pt x="58" y="166"/>
                  <a:pt x="57" y="168"/>
                </a:cubicBezTo>
                <a:cubicBezTo>
                  <a:pt x="56" y="169"/>
                  <a:pt x="55" y="171"/>
                  <a:pt x="54" y="171"/>
                </a:cubicBezTo>
                <a:cubicBezTo>
                  <a:pt x="52" y="173"/>
                  <a:pt x="50" y="173"/>
                  <a:pt x="48" y="172"/>
                </a:cubicBezTo>
                <a:cubicBezTo>
                  <a:pt x="46" y="172"/>
                  <a:pt x="45" y="171"/>
                  <a:pt x="45" y="169"/>
                </a:cubicBezTo>
                <a:cubicBezTo>
                  <a:pt x="45" y="167"/>
                  <a:pt x="45" y="166"/>
                  <a:pt x="46" y="165"/>
                </a:cubicBezTo>
                <a:cubicBezTo>
                  <a:pt x="47" y="164"/>
                  <a:pt x="48" y="163"/>
                  <a:pt x="49" y="163"/>
                </a:cubicBezTo>
                <a:cubicBezTo>
                  <a:pt x="51" y="162"/>
                  <a:pt x="52" y="162"/>
                  <a:pt x="54" y="162"/>
                </a:cubicBezTo>
                <a:cubicBezTo>
                  <a:pt x="55" y="162"/>
                  <a:pt x="56" y="163"/>
                  <a:pt x="57" y="163"/>
                </a:cubicBezTo>
                <a:close/>
                <a:moveTo>
                  <a:pt x="55" y="27"/>
                </a:moveTo>
                <a:cubicBezTo>
                  <a:pt x="56" y="28"/>
                  <a:pt x="56" y="28"/>
                  <a:pt x="57" y="29"/>
                </a:cubicBezTo>
                <a:cubicBezTo>
                  <a:pt x="57" y="29"/>
                  <a:pt x="58" y="29"/>
                  <a:pt x="59" y="30"/>
                </a:cubicBezTo>
                <a:cubicBezTo>
                  <a:pt x="59" y="30"/>
                  <a:pt x="60" y="31"/>
                  <a:pt x="60" y="32"/>
                </a:cubicBezTo>
                <a:cubicBezTo>
                  <a:pt x="60" y="33"/>
                  <a:pt x="60" y="34"/>
                  <a:pt x="60" y="35"/>
                </a:cubicBezTo>
                <a:cubicBezTo>
                  <a:pt x="58" y="36"/>
                  <a:pt x="57" y="36"/>
                  <a:pt x="56" y="37"/>
                </a:cubicBezTo>
                <a:cubicBezTo>
                  <a:pt x="55" y="37"/>
                  <a:pt x="54" y="38"/>
                  <a:pt x="53" y="38"/>
                </a:cubicBezTo>
                <a:cubicBezTo>
                  <a:pt x="51" y="39"/>
                  <a:pt x="50" y="38"/>
                  <a:pt x="49" y="38"/>
                </a:cubicBezTo>
                <a:cubicBezTo>
                  <a:pt x="48" y="37"/>
                  <a:pt x="48" y="37"/>
                  <a:pt x="47" y="36"/>
                </a:cubicBezTo>
                <a:cubicBezTo>
                  <a:pt x="47" y="34"/>
                  <a:pt x="47" y="33"/>
                  <a:pt x="47" y="33"/>
                </a:cubicBezTo>
                <a:cubicBezTo>
                  <a:pt x="47" y="32"/>
                  <a:pt x="47" y="31"/>
                  <a:pt x="47" y="30"/>
                </a:cubicBezTo>
                <a:cubicBezTo>
                  <a:pt x="49" y="28"/>
                  <a:pt x="51" y="27"/>
                  <a:pt x="55" y="28"/>
                </a:cubicBezTo>
                <a:lnTo>
                  <a:pt x="55" y="27"/>
                </a:lnTo>
                <a:close/>
                <a:moveTo>
                  <a:pt x="60" y="49"/>
                </a:moveTo>
                <a:cubicBezTo>
                  <a:pt x="59" y="47"/>
                  <a:pt x="59" y="45"/>
                  <a:pt x="60" y="44"/>
                </a:cubicBezTo>
                <a:cubicBezTo>
                  <a:pt x="63" y="42"/>
                  <a:pt x="64" y="42"/>
                  <a:pt x="65" y="44"/>
                </a:cubicBezTo>
                <a:cubicBezTo>
                  <a:pt x="66" y="47"/>
                  <a:pt x="66" y="48"/>
                  <a:pt x="65" y="50"/>
                </a:cubicBezTo>
                <a:cubicBezTo>
                  <a:pt x="64" y="50"/>
                  <a:pt x="63" y="50"/>
                  <a:pt x="62" y="50"/>
                </a:cubicBezTo>
                <a:cubicBezTo>
                  <a:pt x="61" y="49"/>
                  <a:pt x="60" y="49"/>
                  <a:pt x="60" y="49"/>
                </a:cubicBezTo>
                <a:close/>
                <a:moveTo>
                  <a:pt x="66" y="163"/>
                </a:moveTo>
                <a:cubicBezTo>
                  <a:pt x="65" y="160"/>
                  <a:pt x="66" y="158"/>
                  <a:pt x="68" y="158"/>
                </a:cubicBezTo>
                <a:cubicBezTo>
                  <a:pt x="69" y="158"/>
                  <a:pt x="71" y="158"/>
                  <a:pt x="71" y="160"/>
                </a:cubicBezTo>
                <a:cubicBezTo>
                  <a:pt x="71" y="161"/>
                  <a:pt x="71" y="162"/>
                  <a:pt x="70" y="163"/>
                </a:cubicBezTo>
                <a:cubicBezTo>
                  <a:pt x="69" y="164"/>
                  <a:pt x="67" y="164"/>
                  <a:pt x="66" y="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8575" dir="540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13"/>
          <p:cNvSpPr/>
          <p:nvPr/>
        </p:nvSpPr>
        <p:spPr>
          <a:xfrm rot="1237129">
            <a:off x="154976" y="484975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"/>
          </p:nvPr>
        </p:nvSpPr>
        <p:spPr>
          <a:xfrm>
            <a:off x="796200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2"/>
          </p:nvPr>
        </p:nvSpPr>
        <p:spPr>
          <a:xfrm>
            <a:off x="3419271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3"/>
          </p:nvPr>
        </p:nvSpPr>
        <p:spPr>
          <a:xfrm>
            <a:off x="796200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4"/>
          </p:nvPr>
        </p:nvSpPr>
        <p:spPr>
          <a:xfrm>
            <a:off x="3419271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5"/>
          </p:nvPr>
        </p:nvSpPr>
        <p:spPr>
          <a:xfrm>
            <a:off x="6042349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6"/>
          </p:nvPr>
        </p:nvSpPr>
        <p:spPr>
          <a:xfrm>
            <a:off x="6042349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7" hasCustomPrompt="1"/>
          </p:nvPr>
        </p:nvSpPr>
        <p:spPr>
          <a:xfrm>
            <a:off x="796200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8" hasCustomPrompt="1"/>
          </p:nvPr>
        </p:nvSpPr>
        <p:spPr>
          <a:xfrm>
            <a:off x="796200" y="30646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9" hasCustomPrompt="1"/>
          </p:nvPr>
        </p:nvSpPr>
        <p:spPr>
          <a:xfrm>
            <a:off x="3419271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3" hasCustomPrompt="1"/>
          </p:nvPr>
        </p:nvSpPr>
        <p:spPr>
          <a:xfrm>
            <a:off x="3419271" y="30646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4" hasCustomPrompt="1"/>
          </p:nvPr>
        </p:nvSpPr>
        <p:spPr>
          <a:xfrm>
            <a:off x="6042349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15" hasCustomPrompt="1"/>
          </p:nvPr>
        </p:nvSpPr>
        <p:spPr>
          <a:xfrm>
            <a:off x="6042349" y="30646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6"/>
          </p:nvPr>
        </p:nvSpPr>
        <p:spPr>
          <a:xfrm>
            <a:off x="796200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7"/>
          </p:nvPr>
        </p:nvSpPr>
        <p:spPr>
          <a:xfrm>
            <a:off x="3419271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8"/>
          </p:nvPr>
        </p:nvSpPr>
        <p:spPr>
          <a:xfrm>
            <a:off x="6042349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9"/>
          </p:nvPr>
        </p:nvSpPr>
        <p:spPr>
          <a:xfrm>
            <a:off x="796200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20"/>
          </p:nvPr>
        </p:nvSpPr>
        <p:spPr>
          <a:xfrm>
            <a:off x="3419271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1"/>
          </p:nvPr>
        </p:nvSpPr>
        <p:spPr>
          <a:xfrm>
            <a:off x="6042349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/>
          <p:nvPr/>
        </p:nvSpPr>
        <p:spPr>
          <a:xfrm rot="-5400000">
            <a:off x="8228968" y="4386573"/>
            <a:ext cx="1409277" cy="148900"/>
          </a:xfrm>
          <a:custGeom>
            <a:avLst/>
            <a:gdLst/>
            <a:ahLst/>
            <a:cxnLst/>
            <a:rect l="l" t="t" r="r" b="b"/>
            <a:pathLst>
              <a:path w="2878" h="303" extrusionOk="0">
                <a:moveTo>
                  <a:pt x="2710" y="182"/>
                </a:moveTo>
                <a:lnTo>
                  <a:pt x="2710" y="182"/>
                </a:lnTo>
                <a:cubicBezTo>
                  <a:pt x="2698" y="182"/>
                  <a:pt x="2688" y="172"/>
                  <a:pt x="2688" y="159"/>
                </a:cubicBezTo>
                <a:lnTo>
                  <a:pt x="2688" y="159"/>
                </a:lnTo>
                <a:cubicBezTo>
                  <a:pt x="2688" y="147"/>
                  <a:pt x="2698" y="137"/>
                  <a:pt x="2710" y="137"/>
                </a:cubicBezTo>
                <a:lnTo>
                  <a:pt x="2759" y="137"/>
                </a:lnTo>
                <a:lnTo>
                  <a:pt x="2759" y="137"/>
                </a:lnTo>
                <a:cubicBezTo>
                  <a:pt x="2772" y="137"/>
                  <a:pt x="2782" y="147"/>
                  <a:pt x="2782" y="159"/>
                </a:cubicBezTo>
                <a:lnTo>
                  <a:pt x="2782" y="159"/>
                </a:lnTo>
                <a:cubicBezTo>
                  <a:pt x="2782" y="172"/>
                  <a:pt x="2772" y="182"/>
                  <a:pt x="2759" y="182"/>
                </a:cubicBezTo>
                <a:lnTo>
                  <a:pt x="2710" y="182"/>
                </a:lnTo>
                <a:close/>
                <a:moveTo>
                  <a:pt x="694" y="137"/>
                </a:moveTo>
                <a:lnTo>
                  <a:pt x="470" y="137"/>
                </a:lnTo>
                <a:lnTo>
                  <a:pt x="470" y="137"/>
                </a:lnTo>
                <a:cubicBezTo>
                  <a:pt x="458" y="137"/>
                  <a:pt x="448" y="147"/>
                  <a:pt x="448" y="159"/>
                </a:cubicBezTo>
                <a:lnTo>
                  <a:pt x="448" y="159"/>
                </a:lnTo>
                <a:cubicBezTo>
                  <a:pt x="448" y="172"/>
                  <a:pt x="458" y="182"/>
                  <a:pt x="470" y="182"/>
                </a:cubicBezTo>
                <a:lnTo>
                  <a:pt x="694" y="182"/>
                </a:lnTo>
                <a:lnTo>
                  <a:pt x="694" y="182"/>
                </a:lnTo>
                <a:cubicBezTo>
                  <a:pt x="706" y="182"/>
                  <a:pt x="716" y="172"/>
                  <a:pt x="716" y="159"/>
                </a:cubicBezTo>
                <a:lnTo>
                  <a:pt x="716" y="159"/>
                </a:lnTo>
                <a:cubicBezTo>
                  <a:pt x="716" y="147"/>
                  <a:pt x="706" y="137"/>
                  <a:pt x="694" y="137"/>
                </a:cubicBezTo>
                <a:close/>
                <a:moveTo>
                  <a:pt x="1590" y="137"/>
                </a:moveTo>
                <a:lnTo>
                  <a:pt x="1366" y="137"/>
                </a:lnTo>
                <a:lnTo>
                  <a:pt x="1366" y="137"/>
                </a:lnTo>
                <a:cubicBezTo>
                  <a:pt x="1353" y="137"/>
                  <a:pt x="1344" y="147"/>
                  <a:pt x="1344" y="159"/>
                </a:cubicBezTo>
                <a:lnTo>
                  <a:pt x="1344" y="159"/>
                </a:lnTo>
                <a:cubicBezTo>
                  <a:pt x="1344" y="172"/>
                  <a:pt x="1354" y="182"/>
                  <a:pt x="1366" y="182"/>
                </a:cubicBezTo>
                <a:lnTo>
                  <a:pt x="1590" y="182"/>
                </a:lnTo>
                <a:lnTo>
                  <a:pt x="1590" y="182"/>
                </a:lnTo>
                <a:cubicBezTo>
                  <a:pt x="1603" y="182"/>
                  <a:pt x="1612" y="172"/>
                  <a:pt x="1612" y="159"/>
                </a:cubicBezTo>
                <a:lnTo>
                  <a:pt x="1612" y="159"/>
                </a:lnTo>
                <a:cubicBezTo>
                  <a:pt x="1612" y="147"/>
                  <a:pt x="1603" y="137"/>
                  <a:pt x="1590" y="137"/>
                </a:cubicBezTo>
                <a:close/>
                <a:moveTo>
                  <a:pt x="246" y="137"/>
                </a:moveTo>
                <a:lnTo>
                  <a:pt x="22" y="137"/>
                </a:lnTo>
                <a:lnTo>
                  <a:pt x="22" y="137"/>
                </a:lnTo>
                <a:cubicBezTo>
                  <a:pt x="10" y="137"/>
                  <a:pt x="0" y="147"/>
                  <a:pt x="0" y="159"/>
                </a:cubicBezTo>
                <a:lnTo>
                  <a:pt x="0" y="159"/>
                </a:lnTo>
                <a:cubicBezTo>
                  <a:pt x="0" y="172"/>
                  <a:pt x="10" y="182"/>
                  <a:pt x="22" y="182"/>
                </a:cubicBezTo>
                <a:lnTo>
                  <a:pt x="246" y="182"/>
                </a:lnTo>
                <a:lnTo>
                  <a:pt x="246" y="182"/>
                </a:lnTo>
                <a:cubicBezTo>
                  <a:pt x="258" y="182"/>
                  <a:pt x="268" y="172"/>
                  <a:pt x="268" y="159"/>
                </a:cubicBezTo>
                <a:lnTo>
                  <a:pt x="268" y="159"/>
                </a:lnTo>
                <a:cubicBezTo>
                  <a:pt x="268" y="147"/>
                  <a:pt x="258" y="137"/>
                  <a:pt x="246" y="137"/>
                </a:cubicBezTo>
                <a:close/>
                <a:moveTo>
                  <a:pt x="1142" y="137"/>
                </a:moveTo>
                <a:lnTo>
                  <a:pt x="918" y="137"/>
                </a:lnTo>
                <a:lnTo>
                  <a:pt x="918" y="137"/>
                </a:lnTo>
                <a:cubicBezTo>
                  <a:pt x="906" y="137"/>
                  <a:pt x="896" y="147"/>
                  <a:pt x="896" y="159"/>
                </a:cubicBezTo>
                <a:lnTo>
                  <a:pt x="896" y="159"/>
                </a:lnTo>
                <a:cubicBezTo>
                  <a:pt x="896" y="172"/>
                  <a:pt x="906" y="182"/>
                  <a:pt x="918" y="182"/>
                </a:cubicBezTo>
                <a:lnTo>
                  <a:pt x="1142" y="182"/>
                </a:lnTo>
                <a:lnTo>
                  <a:pt x="1142" y="182"/>
                </a:lnTo>
                <a:cubicBezTo>
                  <a:pt x="1154" y="182"/>
                  <a:pt x="1164" y="172"/>
                  <a:pt x="1164" y="159"/>
                </a:cubicBezTo>
                <a:lnTo>
                  <a:pt x="1164" y="159"/>
                </a:lnTo>
                <a:cubicBezTo>
                  <a:pt x="1164" y="147"/>
                  <a:pt x="1154" y="137"/>
                  <a:pt x="1142" y="137"/>
                </a:cubicBezTo>
                <a:close/>
                <a:moveTo>
                  <a:pt x="2486" y="137"/>
                </a:moveTo>
                <a:lnTo>
                  <a:pt x="2262" y="137"/>
                </a:lnTo>
                <a:lnTo>
                  <a:pt x="2262" y="137"/>
                </a:lnTo>
                <a:cubicBezTo>
                  <a:pt x="2250" y="137"/>
                  <a:pt x="2240" y="147"/>
                  <a:pt x="2240" y="159"/>
                </a:cubicBezTo>
                <a:lnTo>
                  <a:pt x="2240" y="159"/>
                </a:lnTo>
                <a:cubicBezTo>
                  <a:pt x="2240" y="172"/>
                  <a:pt x="2250" y="182"/>
                  <a:pt x="2262" y="182"/>
                </a:cubicBezTo>
                <a:lnTo>
                  <a:pt x="2486" y="182"/>
                </a:lnTo>
                <a:lnTo>
                  <a:pt x="2486" y="182"/>
                </a:lnTo>
                <a:cubicBezTo>
                  <a:pt x="2499" y="182"/>
                  <a:pt x="2509" y="172"/>
                  <a:pt x="2509" y="159"/>
                </a:cubicBezTo>
                <a:lnTo>
                  <a:pt x="2509" y="159"/>
                </a:lnTo>
                <a:cubicBezTo>
                  <a:pt x="2509" y="147"/>
                  <a:pt x="2499" y="137"/>
                  <a:pt x="2486" y="137"/>
                </a:cubicBezTo>
                <a:close/>
                <a:moveTo>
                  <a:pt x="2038" y="137"/>
                </a:moveTo>
                <a:lnTo>
                  <a:pt x="1814" y="137"/>
                </a:lnTo>
                <a:lnTo>
                  <a:pt x="1814" y="137"/>
                </a:lnTo>
                <a:cubicBezTo>
                  <a:pt x="1802" y="137"/>
                  <a:pt x="1792" y="147"/>
                  <a:pt x="1792" y="159"/>
                </a:cubicBezTo>
                <a:lnTo>
                  <a:pt x="1792" y="159"/>
                </a:lnTo>
                <a:cubicBezTo>
                  <a:pt x="1792" y="172"/>
                  <a:pt x="1802" y="182"/>
                  <a:pt x="1814" y="182"/>
                </a:cubicBezTo>
                <a:lnTo>
                  <a:pt x="2038" y="182"/>
                </a:lnTo>
                <a:lnTo>
                  <a:pt x="2038" y="182"/>
                </a:lnTo>
                <a:cubicBezTo>
                  <a:pt x="2051" y="182"/>
                  <a:pt x="2061" y="172"/>
                  <a:pt x="2061" y="159"/>
                </a:cubicBezTo>
                <a:lnTo>
                  <a:pt x="2061" y="159"/>
                </a:lnTo>
                <a:cubicBezTo>
                  <a:pt x="2061" y="147"/>
                  <a:pt x="2051" y="137"/>
                  <a:pt x="2038" y="137"/>
                </a:cubicBezTo>
                <a:close/>
                <a:moveTo>
                  <a:pt x="2876" y="157"/>
                </a:moveTo>
                <a:lnTo>
                  <a:pt x="2876" y="157"/>
                </a:lnTo>
                <a:cubicBezTo>
                  <a:pt x="2876" y="150"/>
                  <a:pt x="2873" y="144"/>
                  <a:pt x="2867" y="140"/>
                </a:cubicBezTo>
                <a:lnTo>
                  <a:pt x="2867" y="140"/>
                </a:lnTo>
                <a:cubicBezTo>
                  <a:pt x="2865" y="138"/>
                  <a:pt x="2862" y="136"/>
                  <a:pt x="2859" y="135"/>
                </a:cubicBezTo>
                <a:lnTo>
                  <a:pt x="2859" y="135"/>
                </a:lnTo>
                <a:cubicBezTo>
                  <a:pt x="2858" y="134"/>
                  <a:pt x="2857" y="134"/>
                  <a:pt x="2856" y="133"/>
                </a:cubicBezTo>
                <a:lnTo>
                  <a:pt x="2856" y="133"/>
                </a:lnTo>
                <a:cubicBezTo>
                  <a:pt x="2819" y="109"/>
                  <a:pt x="2721" y="34"/>
                  <a:pt x="2687" y="8"/>
                </a:cubicBezTo>
                <a:lnTo>
                  <a:pt x="2687" y="8"/>
                </a:lnTo>
                <a:cubicBezTo>
                  <a:pt x="2677" y="0"/>
                  <a:pt x="2663" y="2"/>
                  <a:pt x="2656" y="12"/>
                </a:cubicBezTo>
                <a:lnTo>
                  <a:pt x="2656" y="12"/>
                </a:lnTo>
                <a:cubicBezTo>
                  <a:pt x="2648" y="22"/>
                  <a:pt x="2650" y="36"/>
                  <a:pt x="2660" y="43"/>
                </a:cubicBezTo>
                <a:lnTo>
                  <a:pt x="2660" y="43"/>
                </a:lnTo>
                <a:cubicBezTo>
                  <a:pt x="2688" y="65"/>
                  <a:pt x="2771" y="129"/>
                  <a:pt x="2817" y="160"/>
                </a:cubicBezTo>
                <a:lnTo>
                  <a:pt x="2817" y="160"/>
                </a:lnTo>
                <a:cubicBezTo>
                  <a:pt x="2778" y="193"/>
                  <a:pt x="2712" y="243"/>
                  <a:pt x="2686" y="261"/>
                </a:cubicBezTo>
                <a:lnTo>
                  <a:pt x="2686" y="261"/>
                </a:lnTo>
                <a:cubicBezTo>
                  <a:pt x="2676" y="269"/>
                  <a:pt x="2673" y="283"/>
                  <a:pt x="2681" y="293"/>
                </a:cubicBezTo>
                <a:lnTo>
                  <a:pt x="2681" y="293"/>
                </a:lnTo>
                <a:cubicBezTo>
                  <a:pt x="2685" y="299"/>
                  <a:pt x="2692" y="302"/>
                  <a:pt x="2699" y="302"/>
                </a:cubicBezTo>
                <a:lnTo>
                  <a:pt x="2699" y="302"/>
                </a:lnTo>
                <a:cubicBezTo>
                  <a:pt x="2703" y="302"/>
                  <a:pt x="2708" y="301"/>
                  <a:pt x="2712" y="298"/>
                </a:cubicBezTo>
                <a:lnTo>
                  <a:pt x="2712" y="298"/>
                </a:lnTo>
                <a:cubicBezTo>
                  <a:pt x="2744" y="275"/>
                  <a:pt x="2838" y="203"/>
                  <a:pt x="2869" y="174"/>
                </a:cubicBezTo>
                <a:lnTo>
                  <a:pt x="2869" y="174"/>
                </a:lnTo>
                <a:cubicBezTo>
                  <a:pt x="2874" y="170"/>
                  <a:pt x="2877" y="163"/>
                  <a:pt x="2876" y="1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" name="Google Shape;116;p13"/>
          <p:cNvSpPr/>
          <p:nvPr/>
        </p:nvSpPr>
        <p:spPr>
          <a:xfrm rot="-32532">
            <a:off x="8825821" y="2923927"/>
            <a:ext cx="262071" cy="482333"/>
          </a:xfrm>
          <a:custGeom>
            <a:avLst/>
            <a:gdLst/>
            <a:ahLst/>
            <a:cxnLst/>
            <a:rect l="l" t="t" r="r" b="b"/>
            <a:pathLst>
              <a:path w="115" h="212" extrusionOk="0">
                <a:moveTo>
                  <a:pt x="19" y="110"/>
                </a:moveTo>
                <a:cubicBezTo>
                  <a:pt x="18" y="110"/>
                  <a:pt x="18" y="109"/>
                  <a:pt x="18" y="109"/>
                </a:cubicBezTo>
                <a:cubicBezTo>
                  <a:pt x="17" y="108"/>
                  <a:pt x="17" y="107"/>
                  <a:pt x="17" y="107"/>
                </a:cubicBezTo>
                <a:cubicBezTo>
                  <a:pt x="17" y="107"/>
                  <a:pt x="16" y="106"/>
                  <a:pt x="16" y="106"/>
                </a:cubicBezTo>
                <a:cubicBezTo>
                  <a:pt x="16" y="105"/>
                  <a:pt x="15" y="104"/>
                  <a:pt x="16" y="104"/>
                </a:cubicBezTo>
                <a:cubicBezTo>
                  <a:pt x="15" y="103"/>
                  <a:pt x="15" y="102"/>
                  <a:pt x="14" y="100"/>
                </a:cubicBezTo>
                <a:cubicBezTo>
                  <a:pt x="14" y="99"/>
                  <a:pt x="14" y="98"/>
                  <a:pt x="14" y="98"/>
                </a:cubicBezTo>
                <a:cubicBezTo>
                  <a:pt x="14" y="97"/>
                  <a:pt x="14" y="97"/>
                  <a:pt x="14" y="96"/>
                </a:cubicBezTo>
                <a:cubicBezTo>
                  <a:pt x="13" y="95"/>
                  <a:pt x="12" y="93"/>
                  <a:pt x="13" y="91"/>
                </a:cubicBezTo>
                <a:cubicBezTo>
                  <a:pt x="13" y="89"/>
                  <a:pt x="13" y="88"/>
                  <a:pt x="12" y="86"/>
                </a:cubicBezTo>
                <a:cubicBezTo>
                  <a:pt x="13" y="85"/>
                  <a:pt x="13" y="83"/>
                  <a:pt x="13" y="82"/>
                </a:cubicBezTo>
                <a:cubicBezTo>
                  <a:pt x="13" y="80"/>
                  <a:pt x="13" y="79"/>
                  <a:pt x="15" y="78"/>
                </a:cubicBezTo>
                <a:cubicBezTo>
                  <a:pt x="15" y="77"/>
                  <a:pt x="15" y="76"/>
                  <a:pt x="16" y="74"/>
                </a:cubicBezTo>
                <a:cubicBezTo>
                  <a:pt x="17" y="73"/>
                  <a:pt x="17" y="71"/>
                  <a:pt x="16" y="70"/>
                </a:cubicBezTo>
                <a:cubicBezTo>
                  <a:pt x="15" y="68"/>
                  <a:pt x="13" y="66"/>
                  <a:pt x="12" y="65"/>
                </a:cubicBezTo>
                <a:cubicBezTo>
                  <a:pt x="12" y="62"/>
                  <a:pt x="12" y="59"/>
                  <a:pt x="12" y="58"/>
                </a:cubicBezTo>
                <a:cubicBezTo>
                  <a:pt x="12" y="56"/>
                  <a:pt x="12" y="55"/>
                  <a:pt x="12" y="53"/>
                </a:cubicBezTo>
                <a:cubicBezTo>
                  <a:pt x="12" y="52"/>
                  <a:pt x="12" y="51"/>
                  <a:pt x="11" y="51"/>
                </a:cubicBezTo>
                <a:cubicBezTo>
                  <a:pt x="11" y="50"/>
                  <a:pt x="11" y="49"/>
                  <a:pt x="12" y="49"/>
                </a:cubicBezTo>
                <a:cubicBezTo>
                  <a:pt x="11" y="48"/>
                  <a:pt x="11" y="47"/>
                  <a:pt x="11" y="45"/>
                </a:cubicBezTo>
                <a:cubicBezTo>
                  <a:pt x="12" y="44"/>
                  <a:pt x="12" y="43"/>
                  <a:pt x="12" y="42"/>
                </a:cubicBezTo>
                <a:cubicBezTo>
                  <a:pt x="11" y="42"/>
                  <a:pt x="11" y="41"/>
                  <a:pt x="11" y="40"/>
                </a:cubicBezTo>
                <a:cubicBezTo>
                  <a:pt x="11" y="40"/>
                  <a:pt x="11" y="39"/>
                  <a:pt x="12" y="39"/>
                </a:cubicBezTo>
                <a:cubicBezTo>
                  <a:pt x="11" y="38"/>
                  <a:pt x="11" y="38"/>
                  <a:pt x="11" y="37"/>
                </a:cubicBezTo>
                <a:cubicBezTo>
                  <a:pt x="11" y="36"/>
                  <a:pt x="11" y="36"/>
                  <a:pt x="11" y="35"/>
                </a:cubicBezTo>
                <a:cubicBezTo>
                  <a:pt x="11" y="35"/>
                  <a:pt x="11" y="34"/>
                  <a:pt x="11" y="34"/>
                </a:cubicBezTo>
                <a:cubicBezTo>
                  <a:pt x="11" y="33"/>
                  <a:pt x="11" y="33"/>
                  <a:pt x="11" y="32"/>
                </a:cubicBezTo>
                <a:cubicBezTo>
                  <a:pt x="11" y="31"/>
                  <a:pt x="11" y="30"/>
                  <a:pt x="11" y="29"/>
                </a:cubicBezTo>
                <a:cubicBezTo>
                  <a:pt x="11" y="28"/>
                  <a:pt x="11" y="27"/>
                  <a:pt x="11" y="27"/>
                </a:cubicBezTo>
                <a:cubicBezTo>
                  <a:pt x="11" y="25"/>
                  <a:pt x="11" y="25"/>
                  <a:pt x="11" y="24"/>
                </a:cubicBezTo>
                <a:cubicBezTo>
                  <a:pt x="11" y="23"/>
                  <a:pt x="10" y="22"/>
                  <a:pt x="10" y="21"/>
                </a:cubicBezTo>
                <a:cubicBezTo>
                  <a:pt x="11" y="21"/>
                  <a:pt x="11" y="19"/>
                  <a:pt x="10" y="18"/>
                </a:cubicBezTo>
                <a:cubicBezTo>
                  <a:pt x="10" y="17"/>
                  <a:pt x="11" y="16"/>
                  <a:pt x="12" y="15"/>
                </a:cubicBezTo>
                <a:cubicBezTo>
                  <a:pt x="12" y="14"/>
                  <a:pt x="12" y="13"/>
                  <a:pt x="12" y="12"/>
                </a:cubicBezTo>
                <a:cubicBezTo>
                  <a:pt x="12" y="11"/>
                  <a:pt x="13" y="10"/>
                  <a:pt x="13" y="9"/>
                </a:cubicBezTo>
                <a:cubicBezTo>
                  <a:pt x="15" y="7"/>
                  <a:pt x="16" y="6"/>
                  <a:pt x="17" y="6"/>
                </a:cubicBezTo>
                <a:cubicBezTo>
                  <a:pt x="18" y="5"/>
                  <a:pt x="19" y="5"/>
                  <a:pt x="19" y="4"/>
                </a:cubicBezTo>
                <a:cubicBezTo>
                  <a:pt x="22" y="4"/>
                  <a:pt x="23" y="4"/>
                  <a:pt x="23" y="4"/>
                </a:cubicBezTo>
                <a:cubicBezTo>
                  <a:pt x="23" y="3"/>
                  <a:pt x="24" y="3"/>
                  <a:pt x="25" y="3"/>
                </a:cubicBezTo>
                <a:cubicBezTo>
                  <a:pt x="25" y="3"/>
                  <a:pt x="26" y="3"/>
                  <a:pt x="27" y="3"/>
                </a:cubicBezTo>
                <a:cubicBezTo>
                  <a:pt x="28" y="3"/>
                  <a:pt x="30" y="3"/>
                  <a:pt x="33" y="2"/>
                </a:cubicBezTo>
                <a:cubicBezTo>
                  <a:pt x="36" y="2"/>
                  <a:pt x="38" y="2"/>
                  <a:pt x="40" y="2"/>
                </a:cubicBezTo>
                <a:cubicBezTo>
                  <a:pt x="42" y="2"/>
                  <a:pt x="43" y="2"/>
                  <a:pt x="44" y="2"/>
                </a:cubicBezTo>
                <a:cubicBezTo>
                  <a:pt x="45" y="2"/>
                  <a:pt x="46" y="2"/>
                  <a:pt x="47" y="2"/>
                </a:cubicBezTo>
                <a:cubicBezTo>
                  <a:pt x="49" y="1"/>
                  <a:pt x="50" y="1"/>
                  <a:pt x="51" y="1"/>
                </a:cubicBezTo>
                <a:cubicBezTo>
                  <a:pt x="52" y="1"/>
                  <a:pt x="53" y="1"/>
                  <a:pt x="54" y="0"/>
                </a:cubicBezTo>
                <a:cubicBezTo>
                  <a:pt x="55" y="1"/>
                  <a:pt x="57" y="2"/>
                  <a:pt x="58" y="2"/>
                </a:cubicBezTo>
                <a:cubicBezTo>
                  <a:pt x="60" y="2"/>
                  <a:pt x="61" y="2"/>
                  <a:pt x="62" y="3"/>
                </a:cubicBezTo>
                <a:cubicBezTo>
                  <a:pt x="63" y="4"/>
                  <a:pt x="64" y="5"/>
                  <a:pt x="65" y="5"/>
                </a:cubicBezTo>
                <a:cubicBezTo>
                  <a:pt x="65" y="5"/>
                  <a:pt x="66" y="5"/>
                  <a:pt x="67" y="5"/>
                </a:cubicBezTo>
                <a:cubicBezTo>
                  <a:pt x="67" y="6"/>
                  <a:pt x="68" y="6"/>
                  <a:pt x="68" y="5"/>
                </a:cubicBezTo>
                <a:cubicBezTo>
                  <a:pt x="69" y="5"/>
                  <a:pt x="70" y="5"/>
                  <a:pt x="70" y="6"/>
                </a:cubicBezTo>
                <a:cubicBezTo>
                  <a:pt x="72" y="5"/>
                  <a:pt x="73" y="5"/>
                  <a:pt x="73" y="5"/>
                </a:cubicBezTo>
                <a:cubicBezTo>
                  <a:pt x="73" y="6"/>
                  <a:pt x="74" y="6"/>
                  <a:pt x="74" y="6"/>
                </a:cubicBezTo>
                <a:cubicBezTo>
                  <a:pt x="75" y="6"/>
                  <a:pt x="76" y="6"/>
                  <a:pt x="78" y="5"/>
                </a:cubicBezTo>
                <a:cubicBezTo>
                  <a:pt x="79" y="5"/>
                  <a:pt x="80" y="5"/>
                  <a:pt x="81" y="5"/>
                </a:cubicBezTo>
                <a:cubicBezTo>
                  <a:pt x="84" y="5"/>
                  <a:pt x="85" y="5"/>
                  <a:pt x="86" y="5"/>
                </a:cubicBezTo>
                <a:cubicBezTo>
                  <a:pt x="86" y="5"/>
                  <a:pt x="87" y="4"/>
                  <a:pt x="87" y="4"/>
                </a:cubicBezTo>
                <a:cubicBezTo>
                  <a:pt x="88" y="4"/>
                  <a:pt x="89" y="4"/>
                  <a:pt x="90" y="4"/>
                </a:cubicBezTo>
                <a:cubicBezTo>
                  <a:pt x="90" y="4"/>
                  <a:pt x="91" y="4"/>
                  <a:pt x="92" y="3"/>
                </a:cubicBezTo>
                <a:cubicBezTo>
                  <a:pt x="92" y="3"/>
                  <a:pt x="93" y="3"/>
                  <a:pt x="93" y="3"/>
                </a:cubicBezTo>
                <a:cubicBezTo>
                  <a:pt x="94" y="2"/>
                  <a:pt x="94" y="3"/>
                  <a:pt x="95" y="3"/>
                </a:cubicBezTo>
                <a:cubicBezTo>
                  <a:pt x="97" y="3"/>
                  <a:pt x="99" y="3"/>
                  <a:pt x="101" y="2"/>
                </a:cubicBezTo>
                <a:cubicBezTo>
                  <a:pt x="102" y="2"/>
                  <a:pt x="104" y="2"/>
                  <a:pt x="106" y="2"/>
                </a:cubicBezTo>
                <a:cubicBezTo>
                  <a:pt x="108" y="4"/>
                  <a:pt x="109" y="7"/>
                  <a:pt x="111" y="9"/>
                </a:cubicBezTo>
                <a:cubicBezTo>
                  <a:pt x="112" y="11"/>
                  <a:pt x="112" y="13"/>
                  <a:pt x="110" y="15"/>
                </a:cubicBezTo>
                <a:cubicBezTo>
                  <a:pt x="110" y="17"/>
                  <a:pt x="110" y="18"/>
                  <a:pt x="110" y="20"/>
                </a:cubicBezTo>
                <a:cubicBezTo>
                  <a:pt x="110" y="22"/>
                  <a:pt x="110" y="23"/>
                  <a:pt x="109" y="24"/>
                </a:cubicBezTo>
                <a:cubicBezTo>
                  <a:pt x="108" y="26"/>
                  <a:pt x="108" y="27"/>
                  <a:pt x="107" y="28"/>
                </a:cubicBezTo>
                <a:cubicBezTo>
                  <a:pt x="106" y="29"/>
                  <a:pt x="105" y="30"/>
                  <a:pt x="104" y="32"/>
                </a:cubicBezTo>
                <a:cubicBezTo>
                  <a:pt x="101" y="34"/>
                  <a:pt x="98" y="35"/>
                  <a:pt x="96" y="35"/>
                </a:cubicBezTo>
                <a:cubicBezTo>
                  <a:pt x="93" y="36"/>
                  <a:pt x="90" y="36"/>
                  <a:pt x="88" y="36"/>
                </a:cubicBezTo>
                <a:cubicBezTo>
                  <a:pt x="86" y="35"/>
                  <a:pt x="84" y="34"/>
                  <a:pt x="82" y="33"/>
                </a:cubicBezTo>
                <a:cubicBezTo>
                  <a:pt x="81" y="32"/>
                  <a:pt x="79" y="31"/>
                  <a:pt x="77" y="30"/>
                </a:cubicBezTo>
                <a:cubicBezTo>
                  <a:pt x="75" y="30"/>
                  <a:pt x="73" y="29"/>
                  <a:pt x="71" y="29"/>
                </a:cubicBezTo>
                <a:cubicBezTo>
                  <a:pt x="69" y="29"/>
                  <a:pt x="67" y="29"/>
                  <a:pt x="65" y="28"/>
                </a:cubicBezTo>
                <a:cubicBezTo>
                  <a:pt x="63" y="29"/>
                  <a:pt x="61" y="29"/>
                  <a:pt x="59" y="29"/>
                </a:cubicBezTo>
                <a:cubicBezTo>
                  <a:pt x="56" y="29"/>
                  <a:pt x="54" y="30"/>
                  <a:pt x="53" y="31"/>
                </a:cubicBezTo>
                <a:cubicBezTo>
                  <a:pt x="52" y="32"/>
                  <a:pt x="51" y="32"/>
                  <a:pt x="50" y="33"/>
                </a:cubicBezTo>
                <a:cubicBezTo>
                  <a:pt x="49" y="34"/>
                  <a:pt x="48" y="35"/>
                  <a:pt x="47" y="35"/>
                </a:cubicBezTo>
                <a:cubicBezTo>
                  <a:pt x="46" y="37"/>
                  <a:pt x="45" y="39"/>
                  <a:pt x="44" y="40"/>
                </a:cubicBezTo>
                <a:cubicBezTo>
                  <a:pt x="44" y="42"/>
                  <a:pt x="43" y="44"/>
                  <a:pt x="43" y="46"/>
                </a:cubicBezTo>
                <a:cubicBezTo>
                  <a:pt x="43" y="47"/>
                  <a:pt x="43" y="48"/>
                  <a:pt x="43" y="49"/>
                </a:cubicBezTo>
                <a:cubicBezTo>
                  <a:pt x="43" y="49"/>
                  <a:pt x="43" y="50"/>
                  <a:pt x="43" y="51"/>
                </a:cubicBezTo>
                <a:cubicBezTo>
                  <a:pt x="43" y="52"/>
                  <a:pt x="43" y="52"/>
                  <a:pt x="43" y="53"/>
                </a:cubicBezTo>
                <a:cubicBezTo>
                  <a:pt x="43" y="53"/>
                  <a:pt x="42" y="54"/>
                  <a:pt x="42" y="54"/>
                </a:cubicBezTo>
                <a:cubicBezTo>
                  <a:pt x="42" y="56"/>
                  <a:pt x="42" y="57"/>
                  <a:pt x="42" y="59"/>
                </a:cubicBezTo>
                <a:cubicBezTo>
                  <a:pt x="42" y="61"/>
                  <a:pt x="42" y="62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2" y="67"/>
                  <a:pt x="42" y="68"/>
                  <a:pt x="41" y="69"/>
                </a:cubicBezTo>
                <a:cubicBezTo>
                  <a:pt x="41" y="70"/>
                  <a:pt x="41" y="71"/>
                  <a:pt x="41" y="71"/>
                </a:cubicBezTo>
                <a:cubicBezTo>
                  <a:pt x="41" y="72"/>
                  <a:pt x="41" y="73"/>
                  <a:pt x="41" y="73"/>
                </a:cubicBezTo>
                <a:cubicBezTo>
                  <a:pt x="41" y="74"/>
                  <a:pt x="41" y="75"/>
                  <a:pt x="41" y="76"/>
                </a:cubicBezTo>
                <a:cubicBezTo>
                  <a:pt x="41" y="77"/>
                  <a:pt x="41" y="77"/>
                  <a:pt x="41" y="78"/>
                </a:cubicBezTo>
                <a:cubicBezTo>
                  <a:pt x="41" y="80"/>
                  <a:pt x="41" y="81"/>
                  <a:pt x="41" y="83"/>
                </a:cubicBezTo>
                <a:cubicBezTo>
                  <a:pt x="41" y="84"/>
                  <a:pt x="41" y="86"/>
                  <a:pt x="42" y="87"/>
                </a:cubicBezTo>
                <a:cubicBezTo>
                  <a:pt x="42" y="88"/>
                  <a:pt x="42" y="89"/>
                  <a:pt x="42" y="89"/>
                </a:cubicBezTo>
                <a:cubicBezTo>
                  <a:pt x="42" y="90"/>
                  <a:pt x="43" y="90"/>
                  <a:pt x="43" y="91"/>
                </a:cubicBezTo>
                <a:cubicBezTo>
                  <a:pt x="45" y="92"/>
                  <a:pt x="47" y="92"/>
                  <a:pt x="49" y="92"/>
                </a:cubicBezTo>
                <a:cubicBezTo>
                  <a:pt x="51" y="92"/>
                  <a:pt x="54" y="92"/>
                  <a:pt x="56" y="92"/>
                </a:cubicBezTo>
                <a:cubicBezTo>
                  <a:pt x="57" y="91"/>
                  <a:pt x="58" y="91"/>
                  <a:pt x="60" y="91"/>
                </a:cubicBezTo>
                <a:cubicBezTo>
                  <a:pt x="61" y="90"/>
                  <a:pt x="62" y="90"/>
                  <a:pt x="63" y="89"/>
                </a:cubicBezTo>
                <a:cubicBezTo>
                  <a:pt x="66" y="88"/>
                  <a:pt x="69" y="86"/>
                  <a:pt x="71" y="84"/>
                </a:cubicBezTo>
                <a:cubicBezTo>
                  <a:pt x="73" y="82"/>
                  <a:pt x="76" y="81"/>
                  <a:pt x="79" y="80"/>
                </a:cubicBezTo>
                <a:cubicBezTo>
                  <a:pt x="82" y="80"/>
                  <a:pt x="85" y="80"/>
                  <a:pt x="87" y="80"/>
                </a:cubicBezTo>
                <a:cubicBezTo>
                  <a:pt x="89" y="79"/>
                  <a:pt x="91" y="80"/>
                  <a:pt x="93" y="81"/>
                </a:cubicBezTo>
                <a:cubicBezTo>
                  <a:pt x="94" y="80"/>
                  <a:pt x="95" y="80"/>
                  <a:pt x="96" y="81"/>
                </a:cubicBezTo>
                <a:cubicBezTo>
                  <a:pt x="97" y="81"/>
                  <a:pt x="99" y="81"/>
                  <a:pt x="100" y="81"/>
                </a:cubicBezTo>
                <a:cubicBezTo>
                  <a:pt x="102" y="83"/>
                  <a:pt x="104" y="85"/>
                  <a:pt x="105" y="86"/>
                </a:cubicBezTo>
                <a:cubicBezTo>
                  <a:pt x="106" y="88"/>
                  <a:pt x="106" y="89"/>
                  <a:pt x="107" y="91"/>
                </a:cubicBezTo>
                <a:cubicBezTo>
                  <a:pt x="107" y="92"/>
                  <a:pt x="108" y="93"/>
                  <a:pt x="108" y="94"/>
                </a:cubicBezTo>
                <a:cubicBezTo>
                  <a:pt x="108" y="96"/>
                  <a:pt x="108" y="97"/>
                  <a:pt x="109" y="98"/>
                </a:cubicBezTo>
                <a:cubicBezTo>
                  <a:pt x="109" y="99"/>
                  <a:pt x="110" y="101"/>
                  <a:pt x="110" y="102"/>
                </a:cubicBezTo>
                <a:cubicBezTo>
                  <a:pt x="110" y="104"/>
                  <a:pt x="110" y="106"/>
                  <a:pt x="110" y="107"/>
                </a:cubicBezTo>
                <a:cubicBezTo>
                  <a:pt x="110" y="110"/>
                  <a:pt x="110" y="112"/>
                  <a:pt x="110" y="113"/>
                </a:cubicBezTo>
                <a:cubicBezTo>
                  <a:pt x="111" y="114"/>
                  <a:pt x="110" y="115"/>
                  <a:pt x="110" y="117"/>
                </a:cubicBezTo>
                <a:cubicBezTo>
                  <a:pt x="110" y="120"/>
                  <a:pt x="111" y="123"/>
                  <a:pt x="111" y="126"/>
                </a:cubicBezTo>
                <a:cubicBezTo>
                  <a:pt x="112" y="128"/>
                  <a:pt x="112" y="131"/>
                  <a:pt x="112" y="133"/>
                </a:cubicBezTo>
                <a:cubicBezTo>
                  <a:pt x="111" y="134"/>
                  <a:pt x="111" y="135"/>
                  <a:pt x="111" y="136"/>
                </a:cubicBezTo>
                <a:cubicBezTo>
                  <a:pt x="111" y="137"/>
                  <a:pt x="110" y="138"/>
                  <a:pt x="110" y="139"/>
                </a:cubicBezTo>
                <a:cubicBezTo>
                  <a:pt x="109" y="141"/>
                  <a:pt x="110" y="143"/>
                  <a:pt x="110" y="144"/>
                </a:cubicBezTo>
                <a:cubicBezTo>
                  <a:pt x="111" y="146"/>
                  <a:pt x="111" y="148"/>
                  <a:pt x="111" y="150"/>
                </a:cubicBezTo>
                <a:cubicBezTo>
                  <a:pt x="111" y="151"/>
                  <a:pt x="111" y="152"/>
                  <a:pt x="111" y="152"/>
                </a:cubicBezTo>
                <a:cubicBezTo>
                  <a:pt x="111" y="153"/>
                  <a:pt x="110" y="153"/>
                  <a:pt x="110" y="154"/>
                </a:cubicBezTo>
                <a:cubicBezTo>
                  <a:pt x="110" y="157"/>
                  <a:pt x="110" y="161"/>
                  <a:pt x="110" y="164"/>
                </a:cubicBezTo>
                <a:cubicBezTo>
                  <a:pt x="110" y="168"/>
                  <a:pt x="109" y="171"/>
                  <a:pt x="107" y="173"/>
                </a:cubicBezTo>
                <a:cubicBezTo>
                  <a:pt x="106" y="174"/>
                  <a:pt x="106" y="175"/>
                  <a:pt x="106" y="175"/>
                </a:cubicBezTo>
                <a:cubicBezTo>
                  <a:pt x="106" y="175"/>
                  <a:pt x="106" y="175"/>
                  <a:pt x="105" y="176"/>
                </a:cubicBezTo>
                <a:cubicBezTo>
                  <a:pt x="105" y="178"/>
                  <a:pt x="104" y="180"/>
                  <a:pt x="103" y="182"/>
                </a:cubicBezTo>
                <a:cubicBezTo>
                  <a:pt x="102" y="184"/>
                  <a:pt x="101" y="186"/>
                  <a:pt x="99" y="187"/>
                </a:cubicBezTo>
                <a:cubicBezTo>
                  <a:pt x="97" y="190"/>
                  <a:pt x="96" y="193"/>
                  <a:pt x="94" y="195"/>
                </a:cubicBezTo>
                <a:cubicBezTo>
                  <a:pt x="92" y="197"/>
                  <a:pt x="90" y="198"/>
                  <a:pt x="87" y="200"/>
                </a:cubicBezTo>
                <a:cubicBezTo>
                  <a:pt x="84" y="200"/>
                  <a:pt x="81" y="202"/>
                  <a:pt x="79" y="203"/>
                </a:cubicBezTo>
                <a:cubicBezTo>
                  <a:pt x="78" y="204"/>
                  <a:pt x="77" y="205"/>
                  <a:pt x="76" y="205"/>
                </a:cubicBezTo>
                <a:cubicBezTo>
                  <a:pt x="74" y="206"/>
                  <a:pt x="73" y="207"/>
                  <a:pt x="72" y="207"/>
                </a:cubicBezTo>
                <a:cubicBezTo>
                  <a:pt x="71" y="207"/>
                  <a:pt x="70" y="208"/>
                  <a:pt x="69" y="209"/>
                </a:cubicBezTo>
                <a:cubicBezTo>
                  <a:pt x="68" y="209"/>
                  <a:pt x="66" y="209"/>
                  <a:pt x="65" y="210"/>
                </a:cubicBezTo>
                <a:cubicBezTo>
                  <a:pt x="62" y="210"/>
                  <a:pt x="59" y="211"/>
                  <a:pt x="56" y="211"/>
                </a:cubicBezTo>
                <a:cubicBezTo>
                  <a:pt x="53" y="211"/>
                  <a:pt x="50" y="210"/>
                  <a:pt x="48" y="209"/>
                </a:cubicBezTo>
                <a:cubicBezTo>
                  <a:pt x="47" y="209"/>
                  <a:pt x="46" y="209"/>
                  <a:pt x="45" y="209"/>
                </a:cubicBezTo>
                <a:cubicBezTo>
                  <a:pt x="44" y="209"/>
                  <a:pt x="43" y="208"/>
                  <a:pt x="43" y="208"/>
                </a:cubicBezTo>
                <a:cubicBezTo>
                  <a:pt x="41" y="208"/>
                  <a:pt x="39" y="207"/>
                  <a:pt x="38" y="206"/>
                </a:cubicBezTo>
                <a:cubicBezTo>
                  <a:pt x="37" y="206"/>
                  <a:pt x="36" y="205"/>
                  <a:pt x="35" y="205"/>
                </a:cubicBezTo>
                <a:cubicBezTo>
                  <a:pt x="34" y="204"/>
                  <a:pt x="33" y="203"/>
                  <a:pt x="33" y="203"/>
                </a:cubicBezTo>
                <a:cubicBezTo>
                  <a:pt x="32" y="203"/>
                  <a:pt x="32" y="203"/>
                  <a:pt x="32" y="202"/>
                </a:cubicBezTo>
                <a:cubicBezTo>
                  <a:pt x="29" y="201"/>
                  <a:pt x="28" y="201"/>
                  <a:pt x="27" y="200"/>
                </a:cubicBezTo>
                <a:cubicBezTo>
                  <a:pt x="27" y="199"/>
                  <a:pt x="26" y="198"/>
                  <a:pt x="24" y="198"/>
                </a:cubicBezTo>
                <a:cubicBezTo>
                  <a:pt x="23" y="197"/>
                  <a:pt x="23" y="197"/>
                  <a:pt x="22" y="196"/>
                </a:cubicBezTo>
                <a:cubicBezTo>
                  <a:pt x="21" y="195"/>
                  <a:pt x="21" y="194"/>
                  <a:pt x="20" y="193"/>
                </a:cubicBezTo>
                <a:cubicBezTo>
                  <a:pt x="19" y="191"/>
                  <a:pt x="19" y="190"/>
                  <a:pt x="18" y="189"/>
                </a:cubicBezTo>
                <a:cubicBezTo>
                  <a:pt x="18" y="189"/>
                  <a:pt x="17" y="188"/>
                  <a:pt x="17" y="187"/>
                </a:cubicBezTo>
                <a:cubicBezTo>
                  <a:pt x="17" y="186"/>
                  <a:pt x="16" y="185"/>
                  <a:pt x="17" y="183"/>
                </a:cubicBezTo>
                <a:cubicBezTo>
                  <a:pt x="17" y="182"/>
                  <a:pt x="16" y="181"/>
                  <a:pt x="14" y="182"/>
                </a:cubicBezTo>
                <a:cubicBezTo>
                  <a:pt x="13" y="181"/>
                  <a:pt x="13" y="181"/>
                  <a:pt x="12" y="181"/>
                </a:cubicBezTo>
                <a:cubicBezTo>
                  <a:pt x="11" y="181"/>
                  <a:pt x="11" y="180"/>
                  <a:pt x="11" y="179"/>
                </a:cubicBezTo>
                <a:cubicBezTo>
                  <a:pt x="9" y="179"/>
                  <a:pt x="8" y="178"/>
                  <a:pt x="7" y="176"/>
                </a:cubicBezTo>
                <a:cubicBezTo>
                  <a:pt x="6" y="175"/>
                  <a:pt x="4" y="174"/>
                  <a:pt x="3" y="173"/>
                </a:cubicBezTo>
                <a:cubicBezTo>
                  <a:pt x="2" y="171"/>
                  <a:pt x="1" y="170"/>
                  <a:pt x="0" y="169"/>
                </a:cubicBezTo>
                <a:cubicBezTo>
                  <a:pt x="0" y="168"/>
                  <a:pt x="0" y="167"/>
                  <a:pt x="1" y="166"/>
                </a:cubicBezTo>
                <a:cubicBezTo>
                  <a:pt x="0" y="166"/>
                  <a:pt x="0" y="165"/>
                  <a:pt x="0" y="165"/>
                </a:cubicBezTo>
                <a:cubicBezTo>
                  <a:pt x="1" y="164"/>
                  <a:pt x="1" y="163"/>
                  <a:pt x="1" y="163"/>
                </a:cubicBezTo>
                <a:cubicBezTo>
                  <a:pt x="2" y="162"/>
                  <a:pt x="3" y="161"/>
                  <a:pt x="2" y="160"/>
                </a:cubicBezTo>
                <a:cubicBezTo>
                  <a:pt x="3" y="159"/>
                  <a:pt x="4" y="159"/>
                  <a:pt x="4" y="158"/>
                </a:cubicBezTo>
                <a:cubicBezTo>
                  <a:pt x="4" y="157"/>
                  <a:pt x="4" y="157"/>
                  <a:pt x="5" y="157"/>
                </a:cubicBezTo>
                <a:cubicBezTo>
                  <a:pt x="6" y="156"/>
                  <a:pt x="7" y="156"/>
                  <a:pt x="7" y="155"/>
                </a:cubicBezTo>
                <a:cubicBezTo>
                  <a:pt x="8" y="155"/>
                  <a:pt x="8" y="155"/>
                  <a:pt x="8" y="155"/>
                </a:cubicBezTo>
                <a:cubicBezTo>
                  <a:pt x="9" y="154"/>
                  <a:pt x="10" y="154"/>
                  <a:pt x="12" y="153"/>
                </a:cubicBezTo>
                <a:cubicBezTo>
                  <a:pt x="13" y="153"/>
                  <a:pt x="15" y="153"/>
                  <a:pt x="16" y="152"/>
                </a:cubicBezTo>
                <a:cubicBezTo>
                  <a:pt x="17" y="152"/>
                  <a:pt x="18" y="152"/>
                  <a:pt x="20" y="152"/>
                </a:cubicBezTo>
                <a:cubicBezTo>
                  <a:pt x="21" y="151"/>
                  <a:pt x="22" y="152"/>
                  <a:pt x="23" y="153"/>
                </a:cubicBezTo>
                <a:cubicBezTo>
                  <a:pt x="26" y="153"/>
                  <a:pt x="28" y="153"/>
                  <a:pt x="30" y="155"/>
                </a:cubicBezTo>
                <a:cubicBezTo>
                  <a:pt x="31" y="156"/>
                  <a:pt x="33" y="157"/>
                  <a:pt x="34" y="158"/>
                </a:cubicBezTo>
                <a:cubicBezTo>
                  <a:pt x="37" y="159"/>
                  <a:pt x="39" y="161"/>
                  <a:pt x="39" y="163"/>
                </a:cubicBezTo>
                <a:cubicBezTo>
                  <a:pt x="39" y="164"/>
                  <a:pt x="39" y="165"/>
                  <a:pt x="38" y="166"/>
                </a:cubicBezTo>
                <a:cubicBezTo>
                  <a:pt x="38" y="167"/>
                  <a:pt x="38" y="168"/>
                  <a:pt x="38" y="169"/>
                </a:cubicBezTo>
                <a:cubicBezTo>
                  <a:pt x="38" y="170"/>
                  <a:pt x="38" y="172"/>
                  <a:pt x="38" y="173"/>
                </a:cubicBezTo>
                <a:cubicBezTo>
                  <a:pt x="38" y="174"/>
                  <a:pt x="38" y="176"/>
                  <a:pt x="39" y="177"/>
                </a:cubicBezTo>
                <a:cubicBezTo>
                  <a:pt x="39" y="178"/>
                  <a:pt x="39" y="179"/>
                  <a:pt x="39" y="179"/>
                </a:cubicBezTo>
                <a:cubicBezTo>
                  <a:pt x="39" y="180"/>
                  <a:pt x="39" y="181"/>
                  <a:pt x="40" y="181"/>
                </a:cubicBezTo>
                <a:cubicBezTo>
                  <a:pt x="41" y="182"/>
                  <a:pt x="42" y="182"/>
                  <a:pt x="43" y="183"/>
                </a:cubicBezTo>
                <a:cubicBezTo>
                  <a:pt x="44" y="183"/>
                  <a:pt x="44" y="183"/>
                  <a:pt x="45" y="184"/>
                </a:cubicBezTo>
                <a:cubicBezTo>
                  <a:pt x="46" y="184"/>
                  <a:pt x="47" y="184"/>
                  <a:pt x="49" y="184"/>
                </a:cubicBezTo>
                <a:cubicBezTo>
                  <a:pt x="50" y="184"/>
                  <a:pt x="51" y="184"/>
                  <a:pt x="52" y="184"/>
                </a:cubicBezTo>
                <a:cubicBezTo>
                  <a:pt x="53" y="184"/>
                  <a:pt x="54" y="184"/>
                  <a:pt x="56" y="184"/>
                </a:cubicBezTo>
                <a:cubicBezTo>
                  <a:pt x="57" y="183"/>
                  <a:pt x="58" y="183"/>
                  <a:pt x="59" y="183"/>
                </a:cubicBezTo>
                <a:cubicBezTo>
                  <a:pt x="59" y="182"/>
                  <a:pt x="60" y="182"/>
                  <a:pt x="62" y="182"/>
                </a:cubicBezTo>
                <a:cubicBezTo>
                  <a:pt x="63" y="182"/>
                  <a:pt x="64" y="181"/>
                  <a:pt x="64" y="180"/>
                </a:cubicBezTo>
                <a:cubicBezTo>
                  <a:pt x="66" y="181"/>
                  <a:pt x="66" y="180"/>
                  <a:pt x="67" y="178"/>
                </a:cubicBezTo>
                <a:cubicBezTo>
                  <a:pt x="69" y="177"/>
                  <a:pt x="71" y="175"/>
                  <a:pt x="74" y="174"/>
                </a:cubicBezTo>
                <a:cubicBezTo>
                  <a:pt x="76" y="172"/>
                  <a:pt x="78" y="170"/>
                  <a:pt x="79" y="167"/>
                </a:cubicBezTo>
                <a:cubicBezTo>
                  <a:pt x="79" y="165"/>
                  <a:pt x="80" y="163"/>
                  <a:pt x="81" y="162"/>
                </a:cubicBezTo>
                <a:cubicBezTo>
                  <a:pt x="82" y="161"/>
                  <a:pt x="82" y="159"/>
                  <a:pt x="83" y="157"/>
                </a:cubicBezTo>
                <a:cubicBezTo>
                  <a:pt x="82" y="156"/>
                  <a:pt x="82" y="155"/>
                  <a:pt x="83" y="154"/>
                </a:cubicBezTo>
                <a:cubicBezTo>
                  <a:pt x="83" y="154"/>
                  <a:pt x="83" y="153"/>
                  <a:pt x="83" y="152"/>
                </a:cubicBezTo>
                <a:cubicBezTo>
                  <a:pt x="83" y="150"/>
                  <a:pt x="83" y="148"/>
                  <a:pt x="83" y="148"/>
                </a:cubicBezTo>
                <a:cubicBezTo>
                  <a:pt x="83" y="147"/>
                  <a:pt x="84" y="146"/>
                  <a:pt x="85" y="146"/>
                </a:cubicBezTo>
                <a:cubicBezTo>
                  <a:pt x="85" y="144"/>
                  <a:pt x="85" y="142"/>
                  <a:pt x="85" y="141"/>
                </a:cubicBezTo>
                <a:cubicBezTo>
                  <a:pt x="85" y="139"/>
                  <a:pt x="85" y="138"/>
                  <a:pt x="85" y="137"/>
                </a:cubicBezTo>
                <a:cubicBezTo>
                  <a:pt x="85" y="137"/>
                  <a:pt x="85" y="136"/>
                  <a:pt x="85" y="135"/>
                </a:cubicBezTo>
                <a:cubicBezTo>
                  <a:pt x="85" y="135"/>
                  <a:pt x="85" y="134"/>
                  <a:pt x="86" y="133"/>
                </a:cubicBezTo>
                <a:cubicBezTo>
                  <a:pt x="86" y="132"/>
                  <a:pt x="86" y="130"/>
                  <a:pt x="86" y="127"/>
                </a:cubicBezTo>
                <a:cubicBezTo>
                  <a:pt x="87" y="124"/>
                  <a:pt x="87" y="122"/>
                  <a:pt x="85" y="120"/>
                </a:cubicBezTo>
                <a:cubicBezTo>
                  <a:pt x="86" y="119"/>
                  <a:pt x="85" y="117"/>
                  <a:pt x="84" y="117"/>
                </a:cubicBezTo>
                <a:cubicBezTo>
                  <a:pt x="83" y="116"/>
                  <a:pt x="83" y="114"/>
                  <a:pt x="83" y="113"/>
                </a:cubicBezTo>
                <a:cubicBezTo>
                  <a:pt x="82" y="112"/>
                  <a:pt x="81" y="111"/>
                  <a:pt x="80" y="110"/>
                </a:cubicBezTo>
                <a:cubicBezTo>
                  <a:pt x="80" y="109"/>
                  <a:pt x="79" y="108"/>
                  <a:pt x="77" y="108"/>
                </a:cubicBezTo>
                <a:cubicBezTo>
                  <a:pt x="75" y="107"/>
                  <a:pt x="72" y="108"/>
                  <a:pt x="69" y="109"/>
                </a:cubicBezTo>
                <a:cubicBezTo>
                  <a:pt x="67" y="110"/>
                  <a:pt x="64" y="111"/>
                  <a:pt x="62" y="111"/>
                </a:cubicBezTo>
                <a:cubicBezTo>
                  <a:pt x="61" y="112"/>
                  <a:pt x="60" y="112"/>
                  <a:pt x="59" y="113"/>
                </a:cubicBezTo>
                <a:cubicBezTo>
                  <a:pt x="59" y="113"/>
                  <a:pt x="58" y="113"/>
                  <a:pt x="57" y="113"/>
                </a:cubicBezTo>
                <a:cubicBezTo>
                  <a:pt x="56" y="114"/>
                  <a:pt x="54" y="115"/>
                  <a:pt x="53" y="115"/>
                </a:cubicBezTo>
                <a:cubicBezTo>
                  <a:pt x="51" y="116"/>
                  <a:pt x="50" y="117"/>
                  <a:pt x="49" y="117"/>
                </a:cubicBezTo>
                <a:cubicBezTo>
                  <a:pt x="48" y="118"/>
                  <a:pt x="47" y="118"/>
                  <a:pt x="46" y="118"/>
                </a:cubicBezTo>
                <a:cubicBezTo>
                  <a:pt x="46" y="119"/>
                  <a:pt x="45" y="119"/>
                  <a:pt x="44" y="119"/>
                </a:cubicBezTo>
                <a:cubicBezTo>
                  <a:pt x="41" y="120"/>
                  <a:pt x="39" y="120"/>
                  <a:pt x="36" y="119"/>
                </a:cubicBezTo>
                <a:cubicBezTo>
                  <a:pt x="33" y="119"/>
                  <a:pt x="31" y="118"/>
                  <a:pt x="29" y="119"/>
                </a:cubicBezTo>
                <a:cubicBezTo>
                  <a:pt x="27" y="118"/>
                  <a:pt x="25" y="117"/>
                  <a:pt x="23" y="116"/>
                </a:cubicBezTo>
                <a:cubicBezTo>
                  <a:pt x="21" y="116"/>
                  <a:pt x="20" y="114"/>
                  <a:pt x="20" y="112"/>
                </a:cubicBezTo>
                <a:lnTo>
                  <a:pt x="19" y="110"/>
                </a:lnTo>
                <a:close/>
                <a:moveTo>
                  <a:pt x="62" y="36"/>
                </a:moveTo>
                <a:cubicBezTo>
                  <a:pt x="63" y="37"/>
                  <a:pt x="63" y="38"/>
                  <a:pt x="63" y="38"/>
                </a:cubicBezTo>
                <a:cubicBezTo>
                  <a:pt x="64" y="39"/>
                  <a:pt x="64" y="39"/>
                  <a:pt x="65" y="40"/>
                </a:cubicBezTo>
                <a:cubicBezTo>
                  <a:pt x="65" y="42"/>
                  <a:pt x="65" y="44"/>
                  <a:pt x="63" y="45"/>
                </a:cubicBezTo>
                <a:cubicBezTo>
                  <a:pt x="62" y="45"/>
                  <a:pt x="61" y="46"/>
                  <a:pt x="59" y="47"/>
                </a:cubicBezTo>
                <a:cubicBezTo>
                  <a:pt x="57" y="47"/>
                  <a:pt x="56" y="47"/>
                  <a:pt x="55" y="47"/>
                </a:cubicBezTo>
                <a:cubicBezTo>
                  <a:pt x="54" y="47"/>
                  <a:pt x="53" y="46"/>
                  <a:pt x="53" y="45"/>
                </a:cubicBezTo>
                <a:cubicBezTo>
                  <a:pt x="53" y="43"/>
                  <a:pt x="54" y="42"/>
                  <a:pt x="54" y="42"/>
                </a:cubicBezTo>
                <a:cubicBezTo>
                  <a:pt x="54" y="42"/>
                  <a:pt x="54" y="41"/>
                  <a:pt x="54" y="41"/>
                </a:cubicBezTo>
                <a:cubicBezTo>
                  <a:pt x="55" y="40"/>
                  <a:pt x="55" y="39"/>
                  <a:pt x="56" y="38"/>
                </a:cubicBezTo>
                <a:cubicBezTo>
                  <a:pt x="57" y="38"/>
                  <a:pt x="58" y="37"/>
                  <a:pt x="58" y="36"/>
                </a:cubicBezTo>
                <a:cubicBezTo>
                  <a:pt x="59" y="36"/>
                  <a:pt x="59" y="35"/>
                  <a:pt x="60" y="35"/>
                </a:cubicBezTo>
                <a:cubicBezTo>
                  <a:pt x="61" y="35"/>
                  <a:pt x="62" y="36"/>
                  <a:pt x="62" y="36"/>
                </a:cubicBezTo>
                <a:close/>
                <a:moveTo>
                  <a:pt x="77" y="116"/>
                </a:moveTo>
                <a:cubicBezTo>
                  <a:pt x="78" y="118"/>
                  <a:pt x="79" y="120"/>
                  <a:pt x="79" y="121"/>
                </a:cubicBezTo>
                <a:cubicBezTo>
                  <a:pt x="79" y="122"/>
                  <a:pt x="79" y="123"/>
                  <a:pt x="78" y="124"/>
                </a:cubicBezTo>
                <a:cubicBezTo>
                  <a:pt x="78" y="125"/>
                  <a:pt x="78" y="125"/>
                  <a:pt x="77" y="126"/>
                </a:cubicBezTo>
                <a:cubicBezTo>
                  <a:pt x="77" y="126"/>
                  <a:pt x="77" y="126"/>
                  <a:pt x="76" y="127"/>
                </a:cubicBezTo>
                <a:cubicBezTo>
                  <a:pt x="75" y="127"/>
                  <a:pt x="73" y="127"/>
                  <a:pt x="72" y="127"/>
                </a:cubicBezTo>
                <a:cubicBezTo>
                  <a:pt x="71" y="126"/>
                  <a:pt x="69" y="126"/>
                  <a:pt x="69" y="125"/>
                </a:cubicBezTo>
                <a:cubicBezTo>
                  <a:pt x="68" y="124"/>
                  <a:pt x="67" y="122"/>
                  <a:pt x="67" y="121"/>
                </a:cubicBezTo>
                <a:cubicBezTo>
                  <a:pt x="68" y="120"/>
                  <a:pt x="68" y="119"/>
                  <a:pt x="69" y="118"/>
                </a:cubicBezTo>
                <a:cubicBezTo>
                  <a:pt x="70" y="117"/>
                  <a:pt x="71" y="116"/>
                  <a:pt x="72" y="116"/>
                </a:cubicBezTo>
                <a:cubicBezTo>
                  <a:pt x="73" y="115"/>
                  <a:pt x="74" y="114"/>
                  <a:pt x="76" y="115"/>
                </a:cubicBezTo>
                <a:lnTo>
                  <a:pt x="77" y="116"/>
                </a:lnTo>
                <a:close/>
                <a:moveTo>
                  <a:pt x="76" y="39"/>
                </a:moveTo>
                <a:cubicBezTo>
                  <a:pt x="77" y="41"/>
                  <a:pt x="76" y="42"/>
                  <a:pt x="76" y="43"/>
                </a:cubicBezTo>
                <a:cubicBezTo>
                  <a:pt x="75" y="44"/>
                  <a:pt x="74" y="44"/>
                  <a:pt x="73" y="44"/>
                </a:cubicBezTo>
                <a:cubicBezTo>
                  <a:pt x="72" y="44"/>
                  <a:pt x="71" y="43"/>
                  <a:pt x="70" y="43"/>
                </a:cubicBezTo>
                <a:cubicBezTo>
                  <a:pt x="69" y="42"/>
                  <a:pt x="69" y="42"/>
                  <a:pt x="69" y="41"/>
                </a:cubicBezTo>
                <a:cubicBezTo>
                  <a:pt x="69" y="40"/>
                  <a:pt x="70" y="39"/>
                  <a:pt x="71" y="39"/>
                </a:cubicBezTo>
                <a:cubicBezTo>
                  <a:pt x="73" y="38"/>
                  <a:pt x="74" y="38"/>
                  <a:pt x="75" y="38"/>
                </a:cubicBezTo>
                <a:lnTo>
                  <a:pt x="76" y="39"/>
                </a:lnTo>
                <a:close/>
                <a:moveTo>
                  <a:pt x="72" y="137"/>
                </a:moveTo>
                <a:cubicBezTo>
                  <a:pt x="72" y="135"/>
                  <a:pt x="73" y="133"/>
                  <a:pt x="74" y="132"/>
                </a:cubicBezTo>
                <a:cubicBezTo>
                  <a:pt x="74" y="132"/>
                  <a:pt x="75" y="132"/>
                  <a:pt x="77" y="132"/>
                </a:cubicBezTo>
                <a:cubicBezTo>
                  <a:pt x="77" y="133"/>
                  <a:pt x="77" y="133"/>
                  <a:pt x="78" y="133"/>
                </a:cubicBezTo>
                <a:cubicBezTo>
                  <a:pt x="78" y="134"/>
                  <a:pt x="79" y="134"/>
                  <a:pt x="79" y="135"/>
                </a:cubicBezTo>
                <a:cubicBezTo>
                  <a:pt x="79" y="138"/>
                  <a:pt x="77" y="139"/>
                  <a:pt x="74" y="138"/>
                </a:cubicBezTo>
                <a:lnTo>
                  <a:pt x="72" y="137"/>
                </a:lnTo>
                <a:close/>
                <a:moveTo>
                  <a:pt x="89" y="205"/>
                </a:moveTo>
                <a:cubicBezTo>
                  <a:pt x="90" y="205"/>
                  <a:pt x="91" y="205"/>
                  <a:pt x="92" y="204"/>
                </a:cubicBezTo>
                <a:cubicBezTo>
                  <a:pt x="92" y="204"/>
                  <a:pt x="93" y="203"/>
                  <a:pt x="95" y="204"/>
                </a:cubicBezTo>
                <a:cubicBezTo>
                  <a:pt x="96" y="205"/>
                  <a:pt x="96" y="206"/>
                  <a:pt x="96" y="208"/>
                </a:cubicBezTo>
                <a:cubicBezTo>
                  <a:pt x="96" y="208"/>
                  <a:pt x="95" y="209"/>
                  <a:pt x="94" y="210"/>
                </a:cubicBezTo>
                <a:cubicBezTo>
                  <a:pt x="93" y="211"/>
                  <a:pt x="92" y="211"/>
                  <a:pt x="92" y="211"/>
                </a:cubicBezTo>
                <a:cubicBezTo>
                  <a:pt x="91" y="212"/>
                  <a:pt x="90" y="211"/>
                  <a:pt x="89" y="210"/>
                </a:cubicBezTo>
                <a:cubicBezTo>
                  <a:pt x="88" y="210"/>
                  <a:pt x="88" y="209"/>
                  <a:pt x="88" y="208"/>
                </a:cubicBezTo>
                <a:cubicBezTo>
                  <a:pt x="88" y="207"/>
                  <a:pt x="88" y="206"/>
                  <a:pt x="89" y="205"/>
                </a:cubicBezTo>
                <a:close/>
                <a:moveTo>
                  <a:pt x="106" y="208"/>
                </a:moveTo>
                <a:cubicBezTo>
                  <a:pt x="105" y="207"/>
                  <a:pt x="104" y="207"/>
                  <a:pt x="103" y="207"/>
                </a:cubicBezTo>
                <a:cubicBezTo>
                  <a:pt x="102" y="206"/>
                  <a:pt x="101" y="205"/>
                  <a:pt x="102" y="204"/>
                </a:cubicBezTo>
                <a:cubicBezTo>
                  <a:pt x="100" y="200"/>
                  <a:pt x="101" y="197"/>
                  <a:pt x="103" y="195"/>
                </a:cubicBezTo>
                <a:cubicBezTo>
                  <a:pt x="106" y="193"/>
                  <a:pt x="108" y="193"/>
                  <a:pt x="112" y="193"/>
                </a:cubicBezTo>
                <a:cubicBezTo>
                  <a:pt x="112" y="194"/>
                  <a:pt x="112" y="195"/>
                  <a:pt x="113" y="196"/>
                </a:cubicBezTo>
                <a:cubicBezTo>
                  <a:pt x="114" y="197"/>
                  <a:pt x="114" y="198"/>
                  <a:pt x="115" y="199"/>
                </a:cubicBezTo>
                <a:cubicBezTo>
                  <a:pt x="115" y="201"/>
                  <a:pt x="115" y="202"/>
                  <a:pt x="113" y="203"/>
                </a:cubicBezTo>
                <a:cubicBezTo>
                  <a:pt x="112" y="204"/>
                  <a:pt x="111" y="205"/>
                  <a:pt x="110" y="206"/>
                </a:cubicBezTo>
                <a:cubicBezTo>
                  <a:pt x="109" y="206"/>
                  <a:pt x="108" y="206"/>
                  <a:pt x="108" y="207"/>
                </a:cubicBezTo>
                <a:cubicBezTo>
                  <a:pt x="108" y="207"/>
                  <a:pt x="107" y="207"/>
                  <a:pt x="106" y="20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28575" dir="540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13"/>
          <p:cNvSpPr/>
          <p:nvPr/>
        </p:nvSpPr>
        <p:spPr>
          <a:xfrm rot="10800000">
            <a:off x="8665413" y="1123588"/>
            <a:ext cx="290513" cy="320675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43" y="93"/>
                </a:moveTo>
                <a:cubicBezTo>
                  <a:pt x="42" y="97"/>
                  <a:pt x="39" y="99"/>
                  <a:pt x="35" y="99"/>
                </a:cubicBezTo>
                <a:cubicBezTo>
                  <a:pt x="34" y="100"/>
                  <a:pt x="33" y="102"/>
                  <a:pt x="32" y="103"/>
                </a:cubicBezTo>
                <a:cubicBezTo>
                  <a:pt x="31" y="105"/>
                  <a:pt x="30" y="106"/>
                  <a:pt x="29" y="108"/>
                </a:cubicBezTo>
                <a:cubicBezTo>
                  <a:pt x="28" y="109"/>
                  <a:pt x="28" y="110"/>
                  <a:pt x="27" y="111"/>
                </a:cubicBezTo>
                <a:cubicBezTo>
                  <a:pt x="26" y="111"/>
                  <a:pt x="25" y="112"/>
                  <a:pt x="25" y="113"/>
                </a:cubicBezTo>
                <a:cubicBezTo>
                  <a:pt x="23" y="115"/>
                  <a:pt x="22" y="115"/>
                  <a:pt x="21" y="116"/>
                </a:cubicBezTo>
                <a:cubicBezTo>
                  <a:pt x="21" y="116"/>
                  <a:pt x="20" y="116"/>
                  <a:pt x="20" y="116"/>
                </a:cubicBezTo>
                <a:cubicBezTo>
                  <a:pt x="19" y="117"/>
                  <a:pt x="19" y="118"/>
                  <a:pt x="18" y="119"/>
                </a:cubicBezTo>
                <a:cubicBezTo>
                  <a:pt x="18" y="120"/>
                  <a:pt x="17" y="121"/>
                  <a:pt x="16" y="121"/>
                </a:cubicBezTo>
                <a:cubicBezTo>
                  <a:pt x="14" y="121"/>
                  <a:pt x="13" y="122"/>
                  <a:pt x="13" y="123"/>
                </a:cubicBezTo>
                <a:cubicBezTo>
                  <a:pt x="12" y="123"/>
                  <a:pt x="12" y="123"/>
                  <a:pt x="11" y="123"/>
                </a:cubicBezTo>
                <a:cubicBezTo>
                  <a:pt x="10" y="124"/>
                  <a:pt x="9" y="124"/>
                  <a:pt x="8" y="124"/>
                </a:cubicBezTo>
                <a:cubicBezTo>
                  <a:pt x="7" y="123"/>
                  <a:pt x="6" y="123"/>
                  <a:pt x="5" y="123"/>
                </a:cubicBezTo>
                <a:cubicBezTo>
                  <a:pt x="4" y="123"/>
                  <a:pt x="3" y="122"/>
                  <a:pt x="3" y="122"/>
                </a:cubicBezTo>
                <a:cubicBezTo>
                  <a:pt x="3" y="121"/>
                  <a:pt x="3" y="121"/>
                  <a:pt x="2" y="121"/>
                </a:cubicBezTo>
                <a:cubicBezTo>
                  <a:pt x="1" y="118"/>
                  <a:pt x="1" y="116"/>
                  <a:pt x="1" y="116"/>
                </a:cubicBezTo>
                <a:cubicBezTo>
                  <a:pt x="1" y="116"/>
                  <a:pt x="1" y="115"/>
                  <a:pt x="0" y="114"/>
                </a:cubicBezTo>
                <a:cubicBezTo>
                  <a:pt x="0" y="114"/>
                  <a:pt x="0" y="113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08"/>
                  <a:pt x="1" y="106"/>
                  <a:pt x="2" y="105"/>
                </a:cubicBezTo>
                <a:cubicBezTo>
                  <a:pt x="4" y="103"/>
                  <a:pt x="6" y="101"/>
                  <a:pt x="7" y="99"/>
                </a:cubicBezTo>
                <a:cubicBezTo>
                  <a:pt x="8" y="98"/>
                  <a:pt x="9" y="96"/>
                  <a:pt x="10" y="95"/>
                </a:cubicBezTo>
                <a:cubicBezTo>
                  <a:pt x="11" y="94"/>
                  <a:pt x="12" y="93"/>
                  <a:pt x="13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14" y="91"/>
                  <a:pt x="15" y="90"/>
                  <a:pt x="17" y="89"/>
                </a:cubicBezTo>
                <a:cubicBezTo>
                  <a:pt x="19" y="88"/>
                  <a:pt x="20" y="88"/>
                  <a:pt x="22" y="87"/>
                </a:cubicBezTo>
                <a:cubicBezTo>
                  <a:pt x="24" y="86"/>
                  <a:pt x="26" y="84"/>
                  <a:pt x="27" y="82"/>
                </a:cubicBezTo>
                <a:cubicBezTo>
                  <a:pt x="29" y="82"/>
                  <a:pt x="29" y="81"/>
                  <a:pt x="30" y="80"/>
                </a:cubicBezTo>
                <a:cubicBezTo>
                  <a:pt x="31" y="79"/>
                  <a:pt x="31" y="78"/>
                  <a:pt x="32" y="78"/>
                </a:cubicBezTo>
                <a:cubicBezTo>
                  <a:pt x="33" y="76"/>
                  <a:pt x="35" y="74"/>
                  <a:pt x="36" y="73"/>
                </a:cubicBezTo>
                <a:cubicBezTo>
                  <a:pt x="38" y="71"/>
                  <a:pt x="40" y="70"/>
                  <a:pt x="41" y="68"/>
                </a:cubicBezTo>
                <a:cubicBezTo>
                  <a:pt x="43" y="66"/>
                  <a:pt x="44" y="64"/>
                  <a:pt x="46" y="63"/>
                </a:cubicBezTo>
                <a:cubicBezTo>
                  <a:pt x="45" y="61"/>
                  <a:pt x="44" y="60"/>
                  <a:pt x="44" y="59"/>
                </a:cubicBezTo>
                <a:cubicBezTo>
                  <a:pt x="43" y="59"/>
                  <a:pt x="42" y="58"/>
                  <a:pt x="41" y="58"/>
                </a:cubicBezTo>
                <a:cubicBezTo>
                  <a:pt x="41" y="57"/>
                  <a:pt x="40" y="56"/>
                  <a:pt x="40" y="56"/>
                </a:cubicBezTo>
                <a:cubicBezTo>
                  <a:pt x="38" y="55"/>
                  <a:pt x="37" y="54"/>
                  <a:pt x="37" y="53"/>
                </a:cubicBezTo>
                <a:cubicBezTo>
                  <a:pt x="36" y="53"/>
                  <a:pt x="36" y="52"/>
                  <a:pt x="35" y="51"/>
                </a:cubicBezTo>
                <a:cubicBezTo>
                  <a:pt x="32" y="48"/>
                  <a:pt x="28" y="45"/>
                  <a:pt x="25" y="40"/>
                </a:cubicBezTo>
                <a:cubicBezTo>
                  <a:pt x="23" y="39"/>
                  <a:pt x="21" y="38"/>
                  <a:pt x="20" y="36"/>
                </a:cubicBezTo>
                <a:cubicBezTo>
                  <a:pt x="18" y="35"/>
                  <a:pt x="16" y="34"/>
                  <a:pt x="14" y="33"/>
                </a:cubicBezTo>
                <a:cubicBezTo>
                  <a:pt x="13" y="32"/>
                  <a:pt x="12" y="31"/>
                  <a:pt x="11" y="30"/>
                </a:cubicBezTo>
                <a:cubicBezTo>
                  <a:pt x="9" y="28"/>
                  <a:pt x="8" y="28"/>
                  <a:pt x="8" y="27"/>
                </a:cubicBezTo>
                <a:cubicBezTo>
                  <a:pt x="7" y="27"/>
                  <a:pt x="7" y="26"/>
                  <a:pt x="6" y="26"/>
                </a:cubicBezTo>
                <a:cubicBezTo>
                  <a:pt x="5" y="25"/>
                  <a:pt x="4" y="24"/>
                  <a:pt x="4" y="23"/>
                </a:cubicBezTo>
                <a:cubicBezTo>
                  <a:pt x="4" y="22"/>
                  <a:pt x="3" y="22"/>
                  <a:pt x="3" y="21"/>
                </a:cubicBezTo>
                <a:cubicBezTo>
                  <a:pt x="3" y="21"/>
                  <a:pt x="3" y="20"/>
                  <a:pt x="3" y="20"/>
                </a:cubicBezTo>
                <a:cubicBezTo>
                  <a:pt x="2" y="19"/>
                  <a:pt x="1" y="18"/>
                  <a:pt x="1" y="17"/>
                </a:cubicBezTo>
                <a:cubicBezTo>
                  <a:pt x="0" y="16"/>
                  <a:pt x="0" y="15"/>
                  <a:pt x="0" y="14"/>
                </a:cubicBezTo>
                <a:cubicBezTo>
                  <a:pt x="0" y="12"/>
                  <a:pt x="0" y="10"/>
                  <a:pt x="0" y="9"/>
                </a:cubicBezTo>
                <a:cubicBezTo>
                  <a:pt x="1" y="8"/>
                  <a:pt x="1" y="6"/>
                  <a:pt x="1" y="4"/>
                </a:cubicBezTo>
                <a:cubicBezTo>
                  <a:pt x="1" y="4"/>
                  <a:pt x="2" y="3"/>
                  <a:pt x="2" y="3"/>
                </a:cubicBezTo>
                <a:cubicBezTo>
                  <a:pt x="2" y="2"/>
                  <a:pt x="2" y="2"/>
                  <a:pt x="2" y="1"/>
                </a:cubicBezTo>
                <a:cubicBezTo>
                  <a:pt x="3" y="1"/>
                  <a:pt x="4" y="1"/>
                  <a:pt x="4" y="1"/>
                </a:cubicBezTo>
                <a:cubicBezTo>
                  <a:pt x="5" y="1"/>
                  <a:pt x="6" y="1"/>
                  <a:pt x="6" y="1"/>
                </a:cubicBezTo>
                <a:cubicBezTo>
                  <a:pt x="8" y="0"/>
                  <a:pt x="9" y="0"/>
                  <a:pt x="10" y="1"/>
                </a:cubicBezTo>
                <a:cubicBezTo>
                  <a:pt x="11" y="1"/>
                  <a:pt x="12" y="2"/>
                  <a:pt x="13" y="2"/>
                </a:cubicBezTo>
                <a:cubicBezTo>
                  <a:pt x="15" y="3"/>
                  <a:pt x="16" y="3"/>
                  <a:pt x="17" y="3"/>
                </a:cubicBezTo>
                <a:cubicBezTo>
                  <a:pt x="19" y="4"/>
                  <a:pt x="20" y="4"/>
                  <a:pt x="21" y="5"/>
                </a:cubicBezTo>
                <a:cubicBezTo>
                  <a:pt x="22" y="6"/>
                  <a:pt x="22" y="7"/>
                  <a:pt x="23" y="7"/>
                </a:cubicBezTo>
                <a:cubicBezTo>
                  <a:pt x="24" y="7"/>
                  <a:pt x="24" y="8"/>
                  <a:pt x="25" y="9"/>
                </a:cubicBezTo>
                <a:cubicBezTo>
                  <a:pt x="25" y="9"/>
                  <a:pt x="26" y="10"/>
                  <a:pt x="26" y="10"/>
                </a:cubicBezTo>
                <a:cubicBezTo>
                  <a:pt x="27" y="11"/>
                  <a:pt x="27" y="11"/>
                  <a:pt x="28" y="12"/>
                </a:cubicBezTo>
                <a:cubicBezTo>
                  <a:pt x="28" y="13"/>
                  <a:pt x="29" y="13"/>
                  <a:pt x="29" y="13"/>
                </a:cubicBezTo>
                <a:cubicBezTo>
                  <a:pt x="30" y="14"/>
                  <a:pt x="30" y="14"/>
                  <a:pt x="31" y="15"/>
                </a:cubicBezTo>
                <a:cubicBezTo>
                  <a:pt x="31" y="16"/>
                  <a:pt x="32" y="17"/>
                  <a:pt x="33" y="18"/>
                </a:cubicBezTo>
                <a:cubicBezTo>
                  <a:pt x="33" y="19"/>
                  <a:pt x="34" y="20"/>
                  <a:pt x="35" y="20"/>
                </a:cubicBezTo>
                <a:cubicBezTo>
                  <a:pt x="36" y="21"/>
                  <a:pt x="37" y="22"/>
                  <a:pt x="37" y="22"/>
                </a:cubicBezTo>
                <a:cubicBezTo>
                  <a:pt x="38" y="23"/>
                  <a:pt x="38" y="23"/>
                  <a:pt x="39" y="24"/>
                </a:cubicBezTo>
                <a:cubicBezTo>
                  <a:pt x="40" y="26"/>
                  <a:pt x="41" y="26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3" y="29"/>
                  <a:pt x="44" y="30"/>
                  <a:pt x="45" y="31"/>
                </a:cubicBezTo>
                <a:cubicBezTo>
                  <a:pt x="46" y="32"/>
                  <a:pt x="46" y="33"/>
                  <a:pt x="47" y="33"/>
                </a:cubicBezTo>
                <a:cubicBezTo>
                  <a:pt x="48" y="34"/>
                  <a:pt x="49" y="35"/>
                  <a:pt x="50" y="36"/>
                </a:cubicBezTo>
                <a:cubicBezTo>
                  <a:pt x="50" y="37"/>
                  <a:pt x="51" y="37"/>
                  <a:pt x="52" y="38"/>
                </a:cubicBezTo>
                <a:cubicBezTo>
                  <a:pt x="54" y="40"/>
                  <a:pt x="55" y="41"/>
                  <a:pt x="56" y="42"/>
                </a:cubicBezTo>
                <a:cubicBezTo>
                  <a:pt x="56" y="43"/>
                  <a:pt x="57" y="43"/>
                  <a:pt x="57" y="44"/>
                </a:cubicBezTo>
                <a:cubicBezTo>
                  <a:pt x="59" y="46"/>
                  <a:pt x="59" y="47"/>
                  <a:pt x="60" y="48"/>
                </a:cubicBezTo>
                <a:cubicBezTo>
                  <a:pt x="60" y="49"/>
                  <a:pt x="61" y="49"/>
                  <a:pt x="62" y="50"/>
                </a:cubicBezTo>
                <a:cubicBezTo>
                  <a:pt x="62" y="51"/>
                  <a:pt x="63" y="52"/>
                  <a:pt x="64" y="53"/>
                </a:cubicBezTo>
                <a:cubicBezTo>
                  <a:pt x="65" y="54"/>
                  <a:pt x="65" y="55"/>
                  <a:pt x="66" y="57"/>
                </a:cubicBezTo>
                <a:cubicBezTo>
                  <a:pt x="66" y="58"/>
                  <a:pt x="66" y="59"/>
                  <a:pt x="66" y="60"/>
                </a:cubicBezTo>
                <a:cubicBezTo>
                  <a:pt x="66" y="62"/>
                  <a:pt x="66" y="63"/>
                  <a:pt x="66" y="65"/>
                </a:cubicBezTo>
                <a:cubicBezTo>
                  <a:pt x="65" y="65"/>
                  <a:pt x="65" y="66"/>
                  <a:pt x="65" y="67"/>
                </a:cubicBezTo>
                <a:cubicBezTo>
                  <a:pt x="64" y="67"/>
                  <a:pt x="64" y="68"/>
                  <a:pt x="64" y="69"/>
                </a:cubicBezTo>
                <a:cubicBezTo>
                  <a:pt x="62" y="70"/>
                  <a:pt x="61" y="72"/>
                  <a:pt x="59" y="74"/>
                </a:cubicBezTo>
                <a:cubicBezTo>
                  <a:pt x="58" y="75"/>
                  <a:pt x="57" y="77"/>
                  <a:pt x="56" y="79"/>
                </a:cubicBezTo>
                <a:cubicBezTo>
                  <a:pt x="55" y="79"/>
                  <a:pt x="54" y="80"/>
                  <a:pt x="53" y="81"/>
                </a:cubicBezTo>
                <a:cubicBezTo>
                  <a:pt x="52" y="82"/>
                  <a:pt x="51" y="83"/>
                  <a:pt x="50" y="84"/>
                </a:cubicBezTo>
                <a:cubicBezTo>
                  <a:pt x="49" y="85"/>
                  <a:pt x="47" y="87"/>
                  <a:pt x="46" y="88"/>
                </a:cubicBezTo>
                <a:cubicBezTo>
                  <a:pt x="45" y="89"/>
                  <a:pt x="44" y="91"/>
                  <a:pt x="44" y="93"/>
                </a:cubicBezTo>
                <a:lnTo>
                  <a:pt x="43" y="93"/>
                </a:lnTo>
                <a:close/>
                <a:moveTo>
                  <a:pt x="9" y="78"/>
                </a:moveTo>
                <a:cubicBezTo>
                  <a:pt x="9" y="78"/>
                  <a:pt x="9" y="79"/>
                  <a:pt x="8" y="79"/>
                </a:cubicBezTo>
                <a:cubicBezTo>
                  <a:pt x="7" y="79"/>
                  <a:pt x="7" y="79"/>
                  <a:pt x="7" y="80"/>
                </a:cubicBezTo>
                <a:cubicBezTo>
                  <a:pt x="5" y="80"/>
                  <a:pt x="4" y="79"/>
                  <a:pt x="3" y="79"/>
                </a:cubicBezTo>
                <a:cubicBezTo>
                  <a:pt x="1" y="78"/>
                  <a:pt x="1" y="76"/>
                  <a:pt x="2" y="75"/>
                </a:cubicBezTo>
                <a:cubicBezTo>
                  <a:pt x="3" y="73"/>
                  <a:pt x="5" y="73"/>
                  <a:pt x="7" y="74"/>
                </a:cubicBezTo>
                <a:cubicBezTo>
                  <a:pt x="8" y="74"/>
                  <a:pt x="9" y="76"/>
                  <a:pt x="9" y="78"/>
                </a:cubicBezTo>
                <a:close/>
                <a:moveTo>
                  <a:pt x="29" y="69"/>
                </a:moveTo>
                <a:cubicBezTo>
                  <a:pt x="28" y="71"/>
                  <a:pt x="27" y="72"/>
                  <a:pt x="25" y="73"/>
                </a:cubicBezTo>
                <a:cubicBezTo>
                  <a:pt x="23" y="74"/>
                  <a:pt x="21" y="74"/>
                  <a:pt x="20" y="73"/>
                </a:cubicBezTo>
                <a:cubicBezTo>
                  <a:pt x="19" y="72"/>
                  <a:pt x="18" y="71"/>
                  <a:pt x="18" y="70"/>
                </a:cubicBezTo>
                <a:cubicBezTo>
                  <a:pt x="17" y="69"/>
                  <a:pt x="17" y="67"/>
                  <a:pt x="18" y="66"/>
                </a:cubicBezTo>
                <a:cubicBezTo>
                  <a:pt x="18" y="65"/>
                  <a:pt x="19" y="64"/>
                  <a:pt x="19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0"/>
                  <a:pt x="24" y="59"/>
                  <a:pt x="26" y="60"/>
                </a:cubicBezTo>
                <a:cubicBezTo>
                  <a:pt x="28" y="61"/>
                  <a:pt x="29" y="62"/>
                  <a:pt x="30" y="63"/>
                </a:cubicBezTo>
                <a:cubicBezTo>
                  <a:pt x="29" y="64"/>
                  <a:pt x="29" y="65"/>
                  <a:pt x="29" y="66"/>
                </a:cubicBezTo>
                <a:cubicBezTo>
                  <a:pt x="29" y="67"/>
                  <a:pt x="29" y="68"/>
                  <a:pt x="29" y="69"/>
                </a:cubicBezTo>
                <a:close/>
                <a:moveTo>
                  <a:pt x="88" y="93"/>
                </a:moveTo>
                <a:cubicBezTo>
                  <a:pt x="87" y="97"/>
                  <a:pt x="84" y="99"/>
                  <a:pt x="81" y="99"/>
                </a:cubicBezTo>
                <a:cubicBezTo>
                  <a:pt x="80" y="100"/>
                  <a:pt x="78" y="102"/>
                  <a:pt x="77" y="103"/>
                </a:cubicBezTo>
                <a:cubicBezTo>
                  <a:pt x="77" y="105"/>
                  <a:pt x="75" y="106"/>
                  <a:pt x="74" y="108"/>
                </a:cubicBezTo>
                <a:cubicBezTo>
                  <a:pt x="74" y="109"/>
                  <a:pt x="73" y="110"/>
                  <a:pt x="72" y="111"/>
                </a:cubicBezTo>
                <a:cubicBezTo>
                  <a:pt x="71" y="111"/>
                  <a:pt x="70" y="112"/>
                  <a:pt x="70" y="113"/>
                </a:cubicBezTo>
                <a:cubicBezTo>
                  <a:pt x="68" y="115"/>
                  <a:pt x="67" y="115"/>
                  <a:pt x="67" y="116"/>
                </a:cubicBezTo>
                <a:cubicBezTo>
                  <a:pt x="66" y="116"/>
                  <a:pt x="66" y="116"/>
                  <a:pt x="65" y="116"/>
                </a:cubicBezTo>
                <a:cubicBezTo>
                  <a:pt x="65" y="117"/>
                  <a:pt x="64" y="118"/>
                  <a:pt x="64" y="119"/>
                </a:cubicBezTo>
                <a:cubicBezTo>
                  <a:pt x="63" y="120"/>
                  <a:pt x="63" y="121"/>
                  <a:pt x="62" y="121"/>
                </a:cubicBezTo>
                <a:cubicBezTo>
                  <a:pt x="59" y="121"/>
                  <a:pt x="58" y="122"/>
                  <a:pt x="58" y="123"/>
                </a:cubicBezTo>
                <a:cubicBezTo>
                  <a:pt x="57" y="123"/>
                  <a:pt x="57" y="123"/>
                  <a:pt x="56" y="123"/>
                </a:cubicBezTo>
                <a:cubicBezTo>
                  <a:pt x="55" y="124"/>
                  <a:pt x="54" y="124"/>
                  <a:pt x="53" y="124"/>
                </a:cubicBezTo>
                <a:cubicBezTo>
                  <a:pt x="52" y="123"/>
                  <a:pt x="51" y="123"/>
                  <a:pt x="50" y="123"/>
                </a:cubicBezTo>
                <a:cubicBezTo>
                  <a:pt x="49" y="123"/>
                  <a:pt x="48" y="122"/>
                  <a:pt x="48" y="122"/>
                </a:cubicBezTo>
                <a:cubicBezTo>
                  <a:pt x="48" y="121"/>
                  <a:pt x="48" y="121"/>
                  <a:pt x="47" y="121"/>
                </a:cubicBezTo>
                <a:cubicBezTo>
                  <a:pt x="46" y="118"/>
                  <a:pt x="46" y="116"/>
                  <a:pt x="46" y="116"/>
                </a:cubicBezTo>
                <a:cubicBezTo>
                  <a:pt x="46" y="116"/>
                  <a:pt x="46" y="115"/>
                  <a:pt x="46" y="114"/>
                </a:cubicBezTo>
                <a:cubicBezTo>
                  <a:pt x="46" y="114"/>
                  <a:pt x="46" y="113"/>
                  <a:pt x="46" y="112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6" y="108"/>
                  <a:pt x="46" y="106"/>
                  <a:pt x="47" y="105"/>
                </a:cubicBezTo>
                <a:cubicBezTo>
                  <a:pt x="47" y="105"/>
                  <a:pt x="47" y="104"/>
                  <a:pt x="48" y="104"/>
                </a:cubicBezTo>
                <a:cubicBezTo>
                  <a:pt x="49" y="104"/>
                  <a:pt x="49" y="103"/>
                  <a:pt x="49" y="103"/>
                </a:cubicBezTo>
                <a:cubicBezTo>
                  <a:pt x="50" y="102"/>
                  <a:pt x="51" y="101"/>
                  <a:pt x="52" y="99"/>
                </a:cubicBezTo>
                <a:cubicBezTo>
                  <a:pt x="53" y="98"/>
                  <a:pt x="54" y="96"/>
                  <a:pt x="56" y="95"/>
                </a:cubicBezTo>
                <a:cubicBezTo>
                  <a:pt x="57" y="94"/>
                  <a:pt x="57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9" y="91"/>
                  <a:pt x="61" y="90"/>
                  <a:pt x="62" y="89"/>
                </a:cubicBezTo>
                <a:cubicBezTo>
                  <a:pt x="64" y="88"/>
                  <a:pt x="65" y="88"/>
                  <a:pt x="67" y="87"/>
                </a:cubicBezTo>
                <a:cubicBezTo>
                  <a:pt x="68" y="86"/>
                  <a:pt x="69" y="85"/>
                  <a:pt x="70" y="85"/>
                </a:cubicBezTo>
                <a:cubicBezTo>
                  <a:pt x="71" y="84"/>
                  <a:pt x="72" y="83"/>
                  <a:pt x="73" y="82"/>
                </a:cubicBezTo>
                <a:cubicBezTo>
                  <a:pt x="74" y="82"/>
                  <a:pt x="75" y="81"/>
                  <a:pt x="75" y="80"/>
                </a:cubicBezTo>
                <a:cubicBezTo>
                  <a:pt x="76" y="79"/>
                  <a:pt x="77" y="78"/>
                  <a:pt x="77" y="78"/>
                </a:cubicBezTo>
                <a:cubicBezTo>
                  <a:pt x="78" y="76"/>
                  <a:pt x="80" y="74"/>
                  <a:pt x="82" y="73"/>
                </a:cubicBezTo>
                <a:cubicBezTo>
                  <a:pt x="83" y="71"/>
                  <a:pt x="85" y="70"/>
                  <a:pt x="86" y="68"/>
                </a:cubicBezTo>
                <a:cubicBezTo>
                  <a:pt x="88" y="66"/>
                  <a:pt x="90" y="64"/>
                  <a:pt x="91" y="63"/>
                </a:cubicBezTo>
                <a:cubicBezTo>
                  <a:pt x="90" y="61"/>
                  <a:pt x="89" y="60"/>
                  <a:pt x="89" y="59"/>
                </a:cubicBezTo>
                <a:cubicBezTo>
                  <a:pt x="88" y="59"/>
                  <a:pt x="87" y="58"/>
                  <a:pt x="87" y="58"/>
                </a:cubicBezTo>
                <a:cubicBezTo>
                  <a:pt x="86" y="57"/>
                  <a:pt x="85" y="56"/>
                  <a:pt x="85" y="56"/>
                </a:cubicBezTo>
                <a:cubicBezTo>
                  <a:pt x="83" y="55"/>
                  <a:pt x="82" y="54"/>
                  <a:pt x="82" y="53"/>
                </a:cubicBezTo>
                <a:cubicBezTo>
                  <a:pt x="82" y="53"/>
                  <a:pt x="81" y="52"/>
                  <a:pt x="81" y="51"/>
                </a:cubicBezTo>
                <a:cubicBezTo>
                  <a:pt x="79" y="50"/>
                  <a:pt x="77" y="48"/>
                  <a:pt x="75" y="46"/>
                </a:cubicBezTo>
                <a:cubicBezTo>
                  <a:pt x="74" y="45"/>
                  <a:pt x="72" y="43"/>
                  <a:pt x="70" y="40"/>
                </a:cubicBezTo>
                <a:cubicBezTo>
                  <a:pt x="66" y="37"/>
                  <a:pt x="63" y="35"/>
                  <a:pt x="59" y="33"/>
                </a:cubicBezTo>
                <a:cubicBezTo>
                  <a:pt x="58" y="32"/>
                  <a:pt x="57" y="31"/>
                  <a:pt x="56" y="30"/>
                </a:cubicBezTo>
                <a:cubicBezTo>
                  <a:pt x="54" y="28"/>
                  <a:pt x="53" y="28"/>
                  <a:pt x="53" y="27"/>
                </a:cubicBezTo>
                <a:cubicBezTo>
                  <a:pt x="53" y="27"/>
                  <a:pt x="52" y="26"/>
                  <a:pt x="52" y="26"/>
                </a:cubicBezTo>
                <a:cubicBezTo>
                  <a:pt x="50" y="25"/>
                  <a:pt x="50" y="24"/>
                  <a:pt x="49" y="23"/>
                </a:cubicBezTo>
                <a:cubicBezTo>
                  <a:pt x="49" y="22"/>
                  <a:pt x="49" y="22"/>
                  <a:pt x="48" y="21"/>
                </a:cubicBezTo>
                <a:cubicBezTo>
                  <a:pt x="48" y="21"/>
                  <a:pt x="48" y="20"/>
                  <a:pt x="48" y="20"/>
                </a:cubicBezTo>
                <a:cubicBezTo>
                  <a:pt x="47" y="19"/>
                  <a:pt x="47" y="18"/>
                  <a:pt x="46" y="17"/>
                </a:cubicBezTo>
                <a:cubicBezTo>
                  <a:pt x="45" y="16"/>
                  <a:pt x="45" y="15"/>
                  <a:pt x="45" y="14"/>
                </a:cubicBezTo>
                <a:cubicBezTo>
                  <a:pt x="45" y="12"/>
                  <a:pt x="45" y="10"/>
                  <a:pt x="46" y="9"/>
                </a:cubicBezTo>
                <a:cubicBezTo>
                  <a:pt x="46" y="8"/>
                  <a:pt x="46" y="6"/>
                  <a:pt x="46" y="4"/>
                </a:cubicBezTo>
                <a:cubicBezTo>
                  <a:pt x="46" y="4"/>
                  <a:pt x="47" y="3"/>
                  <a:pt x="47" y="3"/>
                </a:cubicBezTo>
                <a:cubicBezTo>
                  <a:pt x="47" y="2"/>
                  <a:pt x="47" y="2"/>
                  <a:pt x="47" y="1"/>
                </a:cubicBezTo>
                <a:cubicBezTo>
                  <a:pt x="48" y="1"/>
                  <a:pt x="49" y="1"/>
                  <a:pt x="50" y="1"/>
                </a:cubicBezTo>
                <a:cubicBezTo>
                  <a:pt x="50" y="1"/>
                  <a:pt x="51" y="1"/>
                  <a:pt x="52" y="1"/>
                </a:cubicBezTo>
                <a:cubicBezTo>
                  <a:pt x="53" y="0"/>
                  <a:pt x="55" y="0"/>
                  <a:pt x="56" y="1"/>
                </a:cubicBezTo>
                <a:cubicBezTo>
                  <a:pt x="57" y="1"/>
                  <a:pt x="58" y="2"/>
                  <a:pt x="58" y="2"/>
                </a:cubicBezTo>
                <a:cubicBezTo>
                  <a:pt x="60" y="3"/>
                  <a:pt x="61" y="3"/>
                  <a:pt x="63" y="3"/>
                </a:cubicBezTo>
                <a:cubicBezTo>
                  <a:pt x="64" y="4"/>
                  <a:pt x="65" y="4"/>
                  <a:pt x="66" y="5"/>
                </a:cubicBezTo>
                <a:cubicBezTo>
                  <a:pt x="67" y="6"/>
                  <a:pt x="68" y="7"/>
                  <a:pt x="68" y="7"/>
                </a:cubicBezTo>
                <a:cubicBezTo>
                  <a:pt x="69" y="7"/>
                  <a:pt x="69" y="8"/>
                  <a:pt x="70" y="9"/>
                </a:cubicBezTo>
                <a:cubicBezTo>
                  <a:pt x="70" y="9"/>
                  <a:pt x="72" y="10"/>
                  <a:pt x="73" y="12"/>
                </a:cubicBezTo>
                <a:cubicBezTo>
                  <a:pt x="74" y="13"/>
                  <a:pt x="74" y="13"/>
                  <a:pt x="75" y="13"/>
                </a:cubicBezTo>
                <a:cubicBezTo>
                  <a:pt x="75" y="14"/>
                  <a:pt x="75" y="14"/>
                  <a:pt x="76" y="15"/>
                </a:cubicBezTo>
                <a:cubicBezTo>
                  <a:pt x="77" y="16"/>
                  <a:pt x="77" y="17"/>
                  <a:pt x="78" y="18"/>
                </a:cubicBezTo>
                <a:cubicBezTo>
                  <a:pt x="79" y="19"/>
                  <a:pt x="80" y="20"/>
                  <a:pt x="81" y="20"/>
                </a:cubicBezTo>
                <a:cubicBezTo>
                  <a:pt x="81" y="21"/>
                  <a:pt x="82" y="22"/>
                  <a:pt x="82" y="22"/>
                </a:cubicBezTo>
                <a:cubicBezTo>
                  <a:pt x="83" y="23"/>
                  <a:pt x="83" y="23"/>
                  <a:pt x="84" y="24"/>
                </a:cubicBezTo>
                <a:cubicBezTo>
                  <a:pt x="85" y="25"/>
                  <a:pt x="85" y="25"/>
                  <a:pt x="86" y="26"/>
                </a:cubicBezTo>
                <a:cubicBezTo>
                  <a:pt x="88" y="29"/>
                  <a:pt x="89" y="30"/>
                  <a:pt x="90" y="31"/>
                </a:cubicBezTo>
                <a:cubicBezTo>
                  <a:pt x="91" y="32"/>
                  <a:pt x="92" y="33"/>
                  <a:pt x="93" y="33"/>
                </a:cubicBezTo>
                <a:cubicBezTo>
                  <a:pt x="94" y="34"/>
                  <a:pt x="94" y="35"/>
                  <a:pt x="95" y="36"/>
                </a:cubicBezTo>
                <a:cubicBezTo>
                  <a:pt x="95" y="37"/>
                  <a:pt x="96" y="37"/>
                  <a:pt x="98" y="38"/>
                </a:cubicBezTo>
                <a:cubicBezTo>
                  <a:pt x="100" y="40"/>
                  <a:pt x="101" y="41"/>
                  <a:pt x="101" y="42"/>
                </a:cubicBezTo>
                <a:cubicBezTo>
                  <a:pt x="102" y="43"/>
                  <a:pt x="102" y="43"/>
                  <a:pt x="103" y="44"/>
                </a:cubicBezTo>
                <a:cubicBezTo>
                  <a:pt x="104" y="46"/>
                  <a:pt x="105" y="47"/>
                  <a:pt x="105" y="48"/>
                </a:cubicBezTo>
                <a:cubicBezTo>
                  <a:pt x="105" y="49"/>
                  <a:pt x="106" y="49"/>
                  <a:pt x="107" y="50"/>
                </a:cubicBezTo>
                <a:cubicBezTo>
                  <a:pt x="108" y="51"/>
                  <a:pt x="109" y="52"/>
                  <a:pt x="109" y="53"/>
                </a:cubicBezTo>
                <a:cubicBezTo>
                  <a:pt x="110" y="54"/>
                  <a:pt x="111" y="55"/>
                  <a:pt x="111" y="57"/>
                </a:cubicBezTo>
                <a:cubicBezTo>
                  <a:pt x="112" y="58"/>
                  <a:pt x="112" y="59"/>
                  <a:pt x="112" y="60"/>
                </a:cubicBezTo>
                <a:cubicBezTo>
                  <a:pt x="112" y="62"/>
                  <a:pt x="111" y="63"/>
                  <a:pt x="111" y="65"/>
                </a:cubicBezTo>
                <a:cubicBezTo>
                  <a:pt x="111" y="65"/>
                  <a:pt x="110" y="66"/>
                  <a:pt x="110" y="67"/>
                </a:cubicBezTo>
                <a:cubicBezTo>
                  <a:pt x="110" y="67"/>
                  <a:pt x="109" y="68"/>
                  <a:pt x="109" y="69"/>
                </a:cubicBezTo>
                <a:cubicBezTo>
                  <a:pt x="107" y="70"/>
                  <a:pt x="106" y="72"/>
                  <a:pt x="105" y="74"/>
                </a:cubicBezTo>
                <a:cubicBezTo>
                  <a:pt x="103" y="75"/>
                  <a:pt x="102" y="77"/>
                  <a:pt x="101" y="79"/>
                </a:cubicBezTo>
                <a:cubicBezTo>
                  <a:pt x="100" y="79"/>
                  <a:pt x="99" y="80"/>
                  <a:pt x="99" y="81"/>
                </a:cubicBezTo>
                <a:cubicBezTo>
                  <a:pt x="98" y="81"/>
                  <a:pt x="97" y="82"/>
                  <a:pt x="96" y="82"/>
                </a:cubicBezTo>
                <a:cubicBezTo>
                  <a:pt x="96" y="83"/>
                  <a:pt x="95" y="84"/>
                  <a:pt x="95" y="84"/>
                </a:cubicBezTo>
                <a:cubicBezTo>
                  <a:pt x="94" y="85"/>
                  <a:pt x="93" y="87"/>
                  <a:pt x="92" y="88"/>
                </a:cubicBezTo>
                <a:cubicBezTo>
                  <a:pt x="91" y="89"/>
                  <a:pt x="90" y="91"/>
                  <a:pt x="89" y="93"/>
                </a:cubicBezTo>
                <a:lnTo>
                  <a:pt x="88" y="93"/>
                </a:lnTo>
                <a:close/>
                <a:moveTo>
                  <a:pt x="98" y="19"/>
                </a:moveTo>
                <a:cubicBezTo>
                  <a:pt x="97" y="21"/>
                  <a:pt x="96" y="22"/>
                  <a:pt x="95" y="22"/>
                </a:cubicBezTo>
                <a:cubicBezTo>
                  <a:pt x="93" y="22"/>
                  <a:pt x="91" y="21"/>
                  <a:pt x="89" y="20"/>
                </a:cubicBezTo>
                <a:cubicBezTo>
                  <a:pt x="88" y="19"/>
                  <a:pt x="87" y="19"/>
                  <a:pt x="87" y="18"/>
                </a:cubicBezTo>
                <a:cubicBezTo>
                  <a:pt x="86" y="17"/>
                  <a:pt x="86" y="16"/>
                  <a:pt x="85" y="15"/>
                </a:cubicBezTo>
                <a:cubicBezTo>
                  <a:pt x="87" y="14"/>
                  <a:pt x="88" y="14"/>
                  <a:pt x="90" y="13"/>
                </a:cubicBezTo>
                <a:cubicBezTo>
                  <a:pt x="91" y="13"/>
                  <a:pt x="92" y="13"/>
                  <a:pt x="93" y="14"/>
                </a:cubicBezTo>
                <a:cubicBezTo>
                  <a:pt x="94" y="14"/>
                  <a:pt x="95" y="15"/>
                  <a:pt x="96" y="16"/>
                </a:cubicBezTo>
                <a:cubicBezTo>
                  <a:pt x="96" y="17"/>
                  <a:pt x="97" y="18"/>
                  <a:pt x="98" y="1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BLANK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718125" y="2335050"/>
            <a:ext cx="42492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title" idx="2" hasCustomPrompt="1"/>
          </p:nvPr>
        </p:nvSpPr>
        <p:spPr>
          <a:xfrm>
            <a:off x="3777225" y="1335425"/>
            <a:ext cx="1190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5"/>
          <p:cNvSpPr txBox="1">
            <a:spLocks noGrp="1"/>
          </p:cNvSpPr>
          <p:nvPr>
            <p:ph type="subTitle" idx="1"/>
          </p:nvPr>
        </p:nvSpPr>
        <p:spPr>
          <a:xfrm>
            <a:off x="718125" y="3249313"/>
            <a:ext cx="4249200" cy="44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5"/>
          <p:cNvSpPr/>
          <p:nvPr/>
        </p:nvSpPr>
        <p:spPr>
          <a:xfrm rot="-2700083" flipH="1">
            <a:off x="223405" y="1410329"/>
            <a:ext cx="418639" cy="1491418"/>
          </a:xfrm>
          <a:custGeom>
            <a:avLst/>
            <a:gdLst/>
            <a:ahLst/>
            <a:cxnLst/>
            <a:rect l="l" t="t" r="r" b="b"/>
            <a:pathLst>
              <a:path w="637" h="2263" extrusionOk="0">
                <a:moveTo>
                  <a:pt x="505" y="1002"/>
                </a:moveTo>
                <a:lnTo>
                  <a:pt x="505" y="1002"/>
                </a:lnTo>
                <a:cubicBezTo>
                  <a:pt x="482" y="963"/>
                  <a:pt x="451" y="924"/>
                  <a:pt x="414" y="891"/>
                </a:cubicBezTo>
                <a:lnTo>
                  <a:pt x="414" y="891"/>
                </a:lnTo>
                <a:cubicBezTo>
                  <a:pt x="419" y="857"/>
                  <a:pt x="421" y="825"/>
                  <a:pt x="422" y="795"/>
                </a:cubicBezTo>
                <a:lnTo>
                  <a:pt x="422" y="795"/>
                </a:lnTo>
                <a:cubicBezTo>
                  <a:pt x="430" y="523"/>
                  <a:pt x="366" y="253"/>
                  <a:pt x="237" y="15"/>
                </a:cubicBezTo>
                <a:lnTo>
                  <a:pt x="237" y="15"/>
                </a:lnTo>
                <a:cubicBezTo>
                  <a:pt x="231" y="4"/>
                  <a:pt x="217" y="0"/>
                  <a:pt x="207" y="6"/>
                </a:cubicBezTo>
                <a:lnTo>
                  <a:pt x="207" y="6"/>
                </a:lnTo>
                <a:cubicBezTo>
                  <a:pt x="196" y="12"/>
                  <a:pt x="192" y="25"/>
                  <a:pt x="197" y="36"/>
                </a:cubicBezTo>
                <a:lnTo>
                  <a:pt x="197" y="36"/>
                </a:lnTo>
                <a:cubicBezTo>
                  <a:pt x="323" y="268"/>
                  <a:pt x="385" y="530"/>
                  <a:pt x="377" y="793"/>
                </a:cubicBezTo>
                <a:lnTo>
                  <a:pt x="377" y="793"/>
                </a:lnTo>
                <a:cubicBezTo>
                  <a:pt x="376" y="814"/>
                  <a:pt x="375" y="836"/>
                  <a:pt x="373" y="859"/>
                </a:cubicBezTo>
                <a:lnTo>
                  <a:pt x="373" y="859"/>
                </a:lnTo>
                <a:cubicBezTo>
                  <a:pt x="322" y="824"/>
                  <a:pt x="262" y="802"/>
                  <a:pt x="197" y="807"/>
                </a:cubicBezTo>
                <a:lnTo>
                  <a:pt x="197" y="807"/>
                </a:lnTo>
                <a:cubicBezTo>
                  <a:pt x="125" y="813"/>
                  <a:pt x="56" y="865"/>
                  <a:pt x="25" y="938"/>
                </a:cubicBezTo>
                <a:lnTo>
                  <a:pt x="25" y="938"/>
                </a:lnTo>
                <a:cubicBezTo>
                  <a:pt x="0" y="997"/>
                  <a:pt x="6" y="1056"/>
                  <a:pt x="42" y="1099"/>
                </a:cubicBezTo>
                <a:lnTo>
                  <a:pt x="42" y="1099"/>
                </a:lnTo>
                <a:cubicBezTo>
                  <a:pt x="71" y="1134"/>
                  <a:pt x="114" y="1153"/>
                  <a:pt x="164" y="1154"/>
                </a:cubicBezTo>
                <a:lnTo>
                  <a:pt x="164" y="1154"/>
                </a:lnTo>
                <a:cubicBezTo>
                  <a:pt x="227" y="1155"/>
                  <a:pt x="291" y="1127"/>
                  <a:pt x="332" y="1082"/>
                </a:cubicBezTo>
                <a:lnTo>
                  <a:pt x="332" y="1082"/>
                </a:lnTo>
                <a:cubicBezTo>
                  <a:pt x="369" y="1041"/>
                  <a:pt x="390" y="992"/>
                  <a:pt x="403" y="943"/>
                </a:cubicBezTo>
                <a:lnTo>
                  <a:pt x="403" y="943"/>
                </a:lnTo>
                <a:cubicBezTo>
                  <a:pt x="428" y="968"/>
                  <a:pt x="450" y="997"/>
                  <a:pt x="467" y="1025"/>
                </a:cubicBezTo>
                <a:lnTo>
                  <a:pt x="467" y="1025"/>
                </a:lnTo>
                <a:cubicBezTo>
                  <a:pt x="567" y="1192"/>
                  <a:pt x="590" y="1418"/>
                  <a:pt x="529" y="1644"/>
                </a:cubicBezTo>
                <a:lnTo>
                  <a:pt x="529" y="1644"/>
                </a:lnTo>
                <a:cubicBezTo>
                  <a:pt x="475" y="1850"/>
                  <a:pt x="362" y="2034"/>
                  <a:pt x="255" y="2190"/>
                </a:cubicBezTo>
                <a:lnTo>
                  <a:pt x="255" y="2190"/>
                </a:lnTo>
                <a:cubicBezTo>
                  <a:pt x="250" y="2139"/>
                  <a:pt x="246" y="2070"/>
                  <a:pt x="244" y="2042"/>
                </a:cubicBezTo>
                <a:lnTo>
                  <a:pt x="244" y="2042"/>
                </a:lnTo>
                <a:cubicBezTo>
                  <a:pt x="244" y="2030"/>
                  <a:pt x="234" y="2020"/>
                  <a:pt x="221" y="2020"/>
                </a:cubicBezTo>
                <a:lnTo>
                  <a:pt x="221" y="2020"/>
                </a:lnTo>
                <a:cubicBezTo>
                  <a:pt x="209" y="2021"/>
                  <a:pt x="199" y="2032"/>
                  <a:pt x="200" y="2044"/>
                </a:cubicBezTo>
                <a:lnTo>
                  <a:pt x="200" y="2044"/>
                </a:lnTo>
                <a:cubicBezTo>
                  <a:pt x="201" y="2085"/>
                  <a:pt x="210" y="2203"/>
                  <a:pt x="217" y="2243"/>
                </a:cubicBezTo>
                <a:lnTo>
                  <a:pt x="217" y="2243"/>
                </a:lnTo>
                <a:cubicBezTo>
                  <a:pt x="218" y="2250"/>
                  <a:pt x="222" y="2256"/>
                  <a:pt x="228" y="2259"/>
                </a:cubicBezTo>
                <a:lnTo>
                  <a:pt x="228" y="2259"/>
                </a:lnTo>
                <a:cubicBezTo>
                  <a:pt x="231" y="2261"/>
                  <a:pt x="235" y="2262"/>
                  <a:pt x="239" y="2262"/>
                </a:cubicBezTo>
                <a:lnTo>
                  <a:pt x="239" y="2262"/>
                </a:lnTo>
                <a:cubicBezTo>
                  <a:pt x="242" y="2262"/>
                  <a:pt x="244" y="2261"/>
                  <a:pt x="247" y="2261"/>
                </a:cubicBezTo>
                <a:lnTo>
                  <a:pt x="247" y="2261"/>
                </a:lnTo>
                <a:cubicBezTo>
                  <a:pt x="250" y="2260"/>
                  <a:pt x="253" y="2258"/>
                  <a:pt x="255" y="2257"/>
                </a:cubicBezTo>
                <a:lnTo>
                  <a:pt x="259" y="2255"/>
                </a:lnTo>
                <a:lnTo>
                  <a:pt x="259" y="2255"/>
                </a:lnTo>
                <a:cubicBezTo>
                  <a:pt x="299" y="2238"/>
                  <a:pt x="415" y="2196"/>
                  <a:pt x="456" y="2183"/>
                </a:cubicBezTo>
                <a:lnTo>
                  <a:pt x="456" y="2183"/>
                </a:lnTo>
                <a:cubicBezTo>
                  <a:pt x="468" y="2179"/>
                  <a:pt x="474" y="2166"/>
                  <a:pt x="470" y="2154"/>
                </a:cubicBezTo>
                <a:lnTo>
                  <a:pt x="470" y="2154"/>
                </a:lnTo>
                <a:cubicBezTo>
                  <a:pt x="466" y="2142"/>
                  <a:pt x="453" y="2136"/>
                  <a:pt x="441" y="2140"/>
                </a:cubicBezTo>
                <a:lnTo>
                  <a:pt x="441" y="2140"/>
                </a:lnTo>
                <a:cubicBezTo>
                  <a:pt x="417" y="2148"/>
                  <a:pt x="361" y="2168"/>
                  <a:pt x="312" y="2187"/>
                </a:cubicBezTo>
                <a:lnTo>
                  <a:pt x="312" y="2187"/>
                </a:lnTo>
                <a:cubicBezTo>
                  <a:pt x="415" y="2034"/>
                  <a:pt x="520" y="1855"/>
                  <a:pt x="573" y="1656"/>
                </a:cubicBezTo>
                <a:lnTo>
                  <a:pt x="573" y="1656"/>
                </a:lnTo>
                <a:cubicBezTo>
                  <a:pt x="636" y="1417"/>
                  <a:pt x="611" y="1179"/>
                  <a:pt x="505" y="1002"/>
                </a:cubicBezTo>
                <a:close/>
                <a:moveTo>
                  <a:pt x="299" y="1052"/>
                </a:moveTo>
                <a:lnTo>
                  <a:pt x="299" y="1052"/>
                </a:lnTo>
                <a:cubicBezTo>
                  <a:pt x="267" y="1088"/>
                  <a:pt x="214" y="1111"/>
                  <a:pt x="165" y="1109"/>
                </a:cubicBezTo>
                <a:lnTo>
                  <a:pt x="165" y="1109"/>
                </a:lnTo>
                <a:cubicBezTo>
                  <a:pt x="139" y="1109"/>
                  <a:pt x="103" y="1102"/>
                  <a:pt x="77" y="1070"/>
                </a:cubicBezTo>
                <a:lnTo>
                  <a:pt x="77" y="1070"/>
                </a:lnTo>
                <a:cubicBezTo>
                  <a:pt x="52" y="1040"/>
                  <a:pt x="48" y="998"/>
                  <a:pt x="66" y="955"/>
                </a:cubicBezTo>
                <a:lnTo>
                  <a:pt x="66" y="955"/>
                </a:lnTo>
                <a:cubicBezTo>
                  <a:pt x="90" y="898"/>
                  <a:pt x="146" y="856"/>
                  <a:pt x="201" y="852"/>
                </a:cubicBezTo>
                <a:lnTo>
                  <a:pt x="201" y="852"/>
                </a:lnTo>
                <a:cubicBezTo>
                  <a:pt x="205" y="851"/>
                  <a:pt x="210" y="851"/>
                  <a:pt x="215" y="851"/>
                </a:cubicBezTo>
                <a:lnTo>
                  <a:pt x="215" y="851"/>
                </a:lnTo>
                <a:cubicBezTo>
                  <a:pt x="270" y="851"/>
                  <a:pt x="321" y="874"/>
                  <a:pt x="365" y="908"/>
                </a:cubicBezTo>
                <a:lnTo>
                  <a:pt x="365" y="908"/>
                </a:lnTo>
                <a:cubicBezTo>
                  <a:pt x="355" y="960"/>
                  <a:pt x="336" y="1011"/>
                  <a:pt x="299" y="10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" name="Google Shape;137;p15"/>
          <p:cNvSpPr/>
          <p:nvPr/>
        </p:nvSpPr>
        <p:spPr>
          <a:xfrm rot="-1850757">
            <a:off x="8587165" y="861628"/>
            <a:ext cx="344271" cy="306745"/>
          </a:xfrm>
          <a:custGeom>
            <a:avLst/>
            <a:gdLst/>
            <a:ahLst/>
            <a:cxnLst/>
            <a:rect l="l" t="t" r="r" b="b"/>
            <a:pathLst>
              <a:path w="129" h="115" extrusionOk="0">
                <a:moveTo>
                  <a:pt x="113" y="42"/>
                </a:moveTo>
                <a:cubicBezTo>
                  <a:pt x="116" y="42"/>
                  <a:pt x="118" y="42"/>
                  <a:pt x="120" y="43"/>
                </a:cubicBezTo>
                <a:cubicBezTo>
                  <a:pt x="121" y="44"/>
                  <a:pt x="124" y="45"/>
                  <a:pt x="127" y="46"/>
                </a:cubicBezTo>
                <a:cubicBezTo>
                  <a:pt x="127" y="47"/>
                  <a:pt x="127" y="48"/>
                  <a:pt x="128" y="49"/>
                </a:cubicBezTo>
                <a:cubicBezTo>
                  <a:pt x="129" y="50"/>
                  <a:pt x="129" y="52"/>
                  <a:pt x="129" y="53"/>
                </a:cubicBezTo>
                <a:cubicBezTo>
                  <a:pt x="129" y="54"/>
                  <a:pt x="129" y="55"/>
                  <a:pt x="128" y="56"/>
                </a:cubicBezTo>
                <a:cubicBezTo>
                  <a:pt x="128" y="56"/>
                  <a:pt x="128" y="57"/>
                  <a:pt x="128" y="58"/>
                </a:cubicBezTo>
                <a:cubicBezTo>
                  <a:pt x="126" y="61"/>
                  <a:pt x="123" y="64"/>
                  <a:pt x="119" y="65"/>
                </a:cubicBezTo>
                <a:cubicBezTo>
                  <a:pt x="116" y="66"/>
                  <a:pt x="112" y="67"/>
                  <a:pt x="108" y="68"/>
                </a:cubicBezTo>
                <a:cubicBezTo>
                  <a:pt x="105" y="68"/>
                  <a:pt x="102" y="68"/>
                  <a:pt x="99" y="67"/>
                </a:cubicBezTo>
                <a:cubicBezTo>
                  <a:pt x="97" y="67"/>
                  <a:pt x="94" y="67"/>
                  <a:pt x="92" y="68"/>
                </a:cubicBezTo>
                <a:cubicBezTo>
                  <a:pt x="88" y="67"/>
                  <a:pt x="84" y="67"/>
                  <a:pt x="79" y="67"/>
                </a:cubicBezTo>
                <a:cubicBezTo>
                  <a:pt x="75" y="66"/>
                  <a:pt x="70" y="66"/>
                  <a:pt x="66" y="67"/>
                </a:cubicBezTo>
                <a:cubicBezTo>
                  <a:pt x="65" y="67"/>
                  <a:pt x="64" y="67"/>
                  <a:pt x="63" y="67"/>
                </a:cubicBezTo>
                <a:cubicBezTo>
                  <a:pt x="62" y="67"/>
                  <a:pt x="61" y="67"/>
                  <a:pt x="60" y="68"/>
                </a:cubicBezTo>
                <a:cubicBezTo>
                  <a:pt x="59" y="68"/>
                  <a:pt x="58" y="68"/>
                  <a:pt x="58" y="68"/>
                </a:cubicBezTo>
                <a:cubicBezTo>
                  <a:pt x="57" y="68"/>
                  <a:pt x="56" y="68"/>
                  <a:pt x="55" y="68"/>
                </a:cubicBezTo>
                <a:cubicBezTo>
                  <a:pt x="54" y="68"/>
                  <a:pt x="53" y="68"/>
                  <a:pt x="52" y="68"/>
                </a:cubicBezTo>
                <a:cubicBezTo>
                  <a:pt x="50" y="67"/>
                  <a:pt x="49" y="67"/>
                  <a:pt x="48" y="67"/>
                </a:cubicBezTo>
                <a:cubicBezTo>
                  <a:pt x="45" y="66"/>
                  <a:pt x="42" y="66"/>
                  <a:pt x="40" y="67"/>
                </a:cubicBezTo>
                <a:cubicBezTo>
                  <a:pt x="38" y="67"/>
                  <a:pt x="36" y="68"/>
                  <a:pt x="34" y="68"/>
                </a:cubicBezTo>
                <a:cubicBezTo>
                  <a:pt x="31" y="68"/>
                  <a:pt x="28" y="67"/>
                  <a:pt x="26" y="67"/>
                </a:cubicBezTo>
                <a:cubicBezTo>
                  <a:pt x="24" y="67"/>
                  <a:pt x="22" y="67"/>
                  <a:pt x="20" y="67"/>
                </a:cubicBezTo>
                <a:cubicBezTo>
                  <a:pt x="19" y="67"/>
                  <a:pt x="18" y="67"/>
                  <a:pt x="17" y="67"/>
                </a:cubicBezTo>
                <a:cubicBezTo>
                  <a:pt x="16" y="67"/>
                  <a:pt x="15" y="67"/>
                  <a:pt x="14" y="67"/>
                </a:cubicBezTo>
                <a:cubicBezTo>
                  <a:pt x="13" y="67"/>
                  <a:pt x="12" y="67"/>
                  <a:pt x="11" y="68"/>
                </a:cubicBezTo>
                <a:cubicBezTo>
                  <a:pt x="10" y="67"/>
                  <a:pt x="9" y="66"/>
                  <a:pt x="9" y="66"/>
                </a:cubicBezTo>
                <a:cubicBezTo>
                  <a:pt x="8" y="65"/>
                  <a:pt x="8" y="65"/>
                  <a:pt x="8" y="65"/>
                </a:cubicBezTo>
                <a:cubicBezTo>
                  <a:pt x="7" y="65"/>
                  <a:pt x="6" y="64"/>
                  <a:pt x="6" y="64"/>
                </a:cubicBezTo>
                <a:cubicBezTo>
                  <a:pt x="5" y="63"/>
                  <a:pt x="4" y="63"/>
                  <a:pt x="4" y="63"/>
                </a:cubicBezTo>
                <a:cubicBezTo>
                  <a:pt x="4" y="62"/>
                  <a:pt x="3" y="61"/>
                  <a:pt x="3" y="60"/>
                </a:cubicBezTo>
                <a:cubicBezTo>
                  <a:pt x="3" y="59"/>
                  <a:pt x="2" y="58"/>
                  <a:pt x="2" y="57"/>
                </a:cubicBezTo>
                <a:cubicBezTo>
                  <a:pt x="1" y="56"/>
                  <a:pt x="1" y="56"/>
                  <a:pt x="1" y="55"/>
                </a:cubicBezTo>
                <a:cubicBezTo>
                  <a:pt x="1" y="55"/>
                  <a:pt x="1" y="55"/>
                  <a:pt x="1" y="54"/>
                </a:cubicBezTo>
                <a:cubicBezTo>
                  <a:pt x="0" y="52"/>
                  <a:pt x="0" y="51"/>
                  <a:pt x="1" y="50"/>
                </a:cubicBezTo>
                <a:cubicBezTo>
                  <a:pt x="2" y="49"/>
                  <a:pt x="3" y="48"/>
                  <a:pt x="3" y="47"/>
                </a:cubicBezTo>
                <a:cubicBezTo>
                  <a:pt x="4" y="47"/>
                  <a:pt x="5" y="47"/>
                  <a:pt x="5" y="46"/>
                </a:cubicBezTo>
                <a:cubicBezTo>
                  <a:pt x="6" y="46"/>
                  <a:pt x="7" y="46"/>
                  <a:pt x="7" y="46"/>
                </a:cubicBezTo>
                <a:cubicBezTo>
                  <a:pt x="9" y="44"/>
                  <a:pt x="11" y="43"/>
                  <a:pt x="13" y="43"/>
                </a:cubicBezTo>
                <a:cubicBezTo>
                  <a:pt x="16" y="42"/>
                  <a:pt x="19" y="42"/>
                  <a:pt x="21" y="42"/>
                </a:cubicBezTo>
                <a:cubicBezTo>
                  <a:pt x="22" y="42"/>
                  <a:pt x="23" y="42"/>
                  <a:pt x="25" y="42"/>
                </a:cubicBezTo>
                <a:cubicBezTo>
                  <a:pt x="26" y="42"/>
                  <a:pt x="27" y="42"/>
                  <a:pt x="29" y="42"/>
                </a:cubicBezTo>
                <a:cubicBezTo>
                  <a:pt x="32" y="44"/>
                  <a:pt x="35" y="44"/>
                  <a:pt x="38" y="44"/>
                </a:cubicBezTo>
                <a:cubicBezTo>
                  <a:pt x="41" y="44"/>
                  <a:pt x="43" y="44"/>
                  <a:pt x="45" y="45"/>
                </a:cubicBezTo>
                <a:cubicBezTo>
                  <a:pt x="47" y="45"/>
                  <a:pt x="50" y="45"/>
                  <a:pt x="52" y="44"/>
                </a:cubicBezTo>
                <a:cubicBezTo>
                  <a:pt x="55" y="44"/>
                  <a:pt x="58" y="44"/>
                  <a:pt x="60" y="44"/>
                </a:cubicBezTo>
                <a:cubicBezTo>
                  <a:pt x="61" y="44"/>
                  <a:pt x="62" y="44"/>
                  <a:pt x="62" y="44"/>
                </a:cubicBezTo>
                <a:cubicBezTo>
                  <a:pt x="63" y="44"/>
                  <a:pt x="64" y="44"/>
                  <a:pt x="65" y="44"/>
                </a:cubicBezTo>
                <a:cubicBezTo>
                  <a:pt x="70" y="43"/>
                  <a:pt x="75" y="42"/>
                  <a:pt x="81" y="42"/>
                </a:cubicBezTo>
                <a:cubicBezTo>
                  <a:pt x="82" y="42"/>
                  <a:pt x="82" y="42"/>
                  <a:pt x="83" y="42"/>
                </a:cubicBezTo>
                <a:cubicBezTo>
                  <a:pt x="84" y="43"/>
                  <a:pt x="85" y="43"/>
                  <a:pt x="85" y="43"/>
                </a:cubicBezTo>
                <a:cubicBezTo>
                  <a:pt x="88" y="43"/>
                  <a:pt x="90" y="43"/>
                  <a:pt x="93" y="42"/>
                </a:cubicBezTo>
                <a:cubicBezTo>
                  <a:pt x="95" y="42"/>
                  <a:pt x="98" y="42"/>
                  <a:pt x="100" y="42"/>
                </a:cubicBezTo>
                <a:cubicBezTo>
                  <a:pt x="101" y="41"/>
                  <a:pt x="102" y="41"/>
                  <a:pt x="104" y="42"/>
                </a:cubicBezTo>
                <a:cubicBezTo>
                  <a:pt x="105" y="41"/>
                  <a:pt x="107" y="41"/>
                  <a:pt x="108" y="41"/>
                </a:cubicBezTo>
                <a:cubicBezTo>
                  <a:pt x="109" y="41"/>
                  <a:pt x="111" y="41"/>
                  <a:pt x="112" y="41"/>
                </a:cubicBezTo>
                <a:lnTo>
                  <a:pt x="113" y="42"/>
                </a:lnTo>
                <a:close/>
                <a:moveTo>
                  <a:pt x="34" y="86"/>
                </a:moveTo>
                <a:cubicBezTo>
                  <a:pt x="33" y="85"/>
                  <a:pt x="32" y="85"/>
                  <a:pt x="31" y="85"/>
                </a:cubicBezTo>
                <a:cubicBezTo>
                  <a:pt x="29" y="85"/>
                  <a:pt x="28" y="84"/>
                  <a:pt x="27" y="83"/>
                </a:cubicBezTo>
                <a:cubicBezTo>
                  <a:pt x="27" y="82"/>
                  <a:pt x="27" y="81"/>
                  <a:pt x="27" y="80"/>
                </a:cubicBezTo>
                <a:cubicBezTo>
                  <a:pt x="28" y="79"/>
                  <a:pt x="28" y="78"/>
                  <a:pt x="29" y="78"/>
                </a:cubicBezTo>
                <a:cubicBezTo>
                  <a:pt x="31" y="77"/>
                  <a:pt x="32" y="77"/>
                  <a:pt x="33" y="76"/>
                </a:cubicBezTo>
                <a:cubicBezTo>
                  <a:pt x="34" y="76"/>
                  <a:pt x="36" y="76"/>
                  <a:pt x="37" y="76"/>
                </a:cubicBezTo>
                <a:cubicBezTo>
                  <a:pt x="38" y="77"/>
                  <a:pt x="39" y="77"/>
                  <a:pt x="39" y="78"/>
                </a:cubicBezTo>
                <a:cubicBezTo>
                  <a:pt x="40" y="80"/>
                  <a:pt x="41" y="81"/>
                  <a:pt x="40" y="82"/>
                </a:cubicBezTo>
                <a:cubicBezTo>
                  <a:pt x="40" y="83"/>
                  <a:pt x="39" y="83"/>
                  <a:pt x="38" y="84"/>
                </a:cubicBezTo>
                <a:cubicBezTo>
                  <a:pt x="36" y="84"/>
                  <a:pt x="35" y="85"/>
                  <a:pt x="34" y="86"/>
                </a:cubicBezTo>
                <a:close/>
                <a:moveTo>
                  <a:pt x="35" y="100"/>
                </a:moveTo>
                <a:cubicBezTo>
                  <a:pt x="34" y="99"/>
                  <a:pt x="34" y="98"/>
                  <a:pt x="34" y="96"/>
                </a:cubicBezTo>
                <a:cubicBezTo>
                  <a:pt x="35" y="94"/>
                  <a:pt x="37" y="94"/>
                  <a:pt x="39" y="95"/>
                </a:cubicBezTo>
                <a:cubicBezTo>
                  <a:pt x="39" y="95"/>
                  <a:pt x="40" y="96"/>
                  <a:pt x="41" y="97"/>
                </a:cubicBezTo>
                <a:cubicBezTo>
                  <a:pt x="41" y="98"/>
                  <a:pt x="41" y="99"/>
                  <a:pt x="40" y="100"/>
                </a:cubicBezTo>
                <a:cubicBezTo>
                  <a:pt x="40" y="101"/>
                  <a:pt x="39" y="101"/>
                  <a:pt x="38" y="101"/>
                </a:cubicBezTo>
                <a:cubicBezTo>
                  <a:pt x="37" y="101"/>
                  <a:pt x="36" y="100"/>
                  <a:pt x="35" y="100"/>
                </a:cubicBezTo>
                <a:close/>
                <a:moveTo>
                  <a:pt x="77" y="80"/>
                </a:moveTo>
                <a:cubicBezTo>
                  <a:pt x="78" y="81"/>
                  <a:pt x="78" y="82"/>
                  <a:pt x="79" y="82"/>
                </a:cubicBezTo>
                <a:cubicBezTo>
                  <a:pt x="79" y="83"/>
                  <a:pt x="79" y="84"/>
                  <a:pt x="80" y="84"/>
                </a:cubicBezTo>
                <a:cubicBezTo>
                  <a:pt x="80" y="85"/>
                  <a:pt x="81" y="86"/>
                  <a:pt x="81" y="87"/>
                </a:cubicBezTo>
                <a:cubicBezTo>
                  <a:pt x="82" y="87"/>
                  <a:pt x="83" y="88"/>
                  <a:pt x="83" y="89"/>
                </a:cubicBezTo>
                <a:cubicBezTo>
                  <a:pt x="83" y="90"/>
                  <a:pt x="84" y="91"/>
                  <a:pt x="84" y="93"/>
                </a:cubicBezTo>
                <a:cubicBezTo>
                  <a:pt x="85" y="94"/>
                  <a:pt x="85" y="96"/>
                  <a:pt x="86" y="97"/>
                </a:cubicBezTo>
                <a:cubicBezTo>
                  <a:pt x="86" y="99"/>
                  <a:pt x="86" y="100"/>
                  <a:pt x="86" y="101"/>
                </a:cubicBezTo>
                <a:cubicBezTo>
                  <a:pt x="85" y="103"/>
                  <a:pt x="85" y="104"/>
                  <a:pt x="83" y="105"/>
                </a:cubicBezTo>
                <a:cubicBezTo>
                  <a:pt x="83" y="108"/>
                  <a:pt x="81" y="110"/>
                  <a:pt x="78" y="111"/>
                </a:cubicBezTo>
                <a:cubicBezTo>
                  <a:pt x="77" y="112"/>
                  <a:pt x="75" y="113"/>
                  <a:pt x="74" y="113"/>
                </a:cubicBezTo>
                <a:cubicBezTo>
                  <a:pt x="72" y="114"/>
                  <a:pt x="70" y="114"/>
                  <a:pt x="69" y="114"/>
                </a:cubicBezTo>
                <a:cubicBezTo>
                  <a:pt x="68" y="114"/>
                  <a:pt x="67" y="115"/>
                  <a:pt x="66" y="115"/>
                </a:cubicBezTo>
                <a:cubicBezTo>
                  <a:pt x="65" y="115"/>
                  <a:pt x="64" y="115"/>
                  <a:pt x="63" y="115"/>
                </a:cubicBezTo>
                <a:cubicBezTo>
                  <a:pt x="61" y="115"/>
                  <a:pt x="59" y="114"/>
                  <a:pt x="57" y="112"/>
                </a:cubicBezTo>
                <a:cubicBezTo>
                  <a:pt x="56" y="111"/>
                  <a:pt x="55" y="110"/>
                  <a:pt x="54" y="109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3" y="107"/>
                  <a:pt x="53" y="107"/>
                  <a:pt x="53" y="106"/>
                </a:cubicBezTo>
                <a:cubicBezTo>
                  <a:pt x="52" y="106"/>
                  <a:pt x="51" y="105"/>
                  <a:pt x="51" y="103"/>
                </a:cubicBezTo>
                <a:cubicBezTo>
                  <a:pt x="50" y="102"/>
                  <a:pt x="50" y="101"/>
                  <a:pt x="49" y="100"/>
                </a:cubicBezTo>
                <a:cubicBezTo>
                  <a:pt x="49" y="98"/>
                  <a:pt x="49" y="96"/>
                  <a:pt x="49" y="94"/>
                </a:cubicBezTo>
                <a:cubicBezTo>
                  <a:pt x="50" y="92"/>
                  <a:pt x="50" y="91"/>
                  <a:pt x="52" y="89"/>
                </a:cubicBezTo>
                <a:cubicBezTo>
                  <a:pt x="52" y="88"/>
                  <a:pt x="53" y="87"/>
                  <a:pt x="54" y="86"/>
                </a:cubicBezTo>
                <a:cubicBezTo>
                  <a:pt x="54" y="85"/>
                  <a:pt x="55" y="84"/>
                  <a:pt x="56" y="82"/>
                </a:cubicBezTo>
                <a:cubicBezTo>
                  <a:pt x="58" y="80"/>
                  <a:pt x="61" y="79"/>
                  <a:pt x="63" y="78"/>
                </a:cubicBezTo>
                <a:cubicBezTo>
                  <a:pt x="65" y="78"/>
                  <a:pt x="67" y="78"/>
                  <a:pt x="69" y="78"/>
                </a:cubicBezTo>
                <a:cubicBezTo>
                  <a:pt x="70" y="79"/>
                  <a:pt x="70" y="79"/>
                  <a:pt x="71" y="79"/>
                </a:cubicBezTo>
                <a:cubicBezTo>
                  <a:pt x="72" y="79"/>
                  <a:pt x="73" y="79"/>
                  <a:pt x="74" y="79"/>
                </a:cubicBezTo>
                <a:cubicBezTo>
                  <a:pt x="74" y="79"/>
                  <a:pt x="75" y="80"/>
                  <a:pt x="75" y="80"/>
                </a:cubicBezTo>
                <a:cubicBezTo>
                  <a:pt x="76" y="80"/>
                  <a:pt x="76" y="80"/>
                  <a:pt x="77" y="80"/>
                </a:cubicBezTo>
                <a:close/>
                <a:moveTo>
                  <a:pt x="83" y="20"/>
                </a:moveTo>
                <a:cubicBezTo>
                  <a:pt x="83" y="21"/>
                  <a:pt x="83" y="22"/>
                  <a:pt x="83" y="22"/>
                </a:cubicBezTo>
                <a:cubicBezTo>
                  <a:pt x="83" y="23"/>
                  <a:pt x="83" y="24"/>
                  <a:pt x="83" y="25"/>
                </a:cubicBezTo>
                <a:cubicBezTo>
                  <a:pt x="81" y="26"/>
                  <a:pt x="80" y="27"/>
                  <a:pt x="80" y="27"/>
                </a:cubicBezTo>
                <a:cubicBezTo>
                  <a:pt x="80" y="28"/>
                  <a:pt x="79" y="28"/>
                  <a:pt x="79" y="28"/>
                </a:cubicBezTo>
                <a:cubicBezTo>
                  <a:pt x="77" y="28"/>
                  <a:pt x="76" y="29"/>
                  <a:pt x="75" y="29"/>
                </a:cubicBezTo>
                <a:cubicBezTo>
                  <a:pt x="74" y="30"/>
                  <a:pt x="72" y="30"/>
                  <a:pt x="71" y="30"/>
                </a:cubicBezTo>
                <a:cubicBezTo>
                  <a:pt x="70" y="30"/>
                  <a:pt x="69" y="31"/>
                  <a:pt x="68" y="31"/>
                </a:cubicBezTo>
                <a:cubicBezTo>
                  <a:pt x="67" y="31"/>
                  <a:pt x="66" y="31"/>
                  <a:pt x="65" y="30"/>
                </a:cubicBezTo>
                <a:cubicBezTo>
                  <a:pt x="65" y="30"/>
                  <a:pt x="64" y="30"/>
                  <a:pt x="63" y="31"/>
                </a:cubicBezTo>
                <a:cubicBezTo>
                  <a:pt x="59" y="30"/>
                  <a:pt x="56" y="28"/>
                  <a:pt x="53" y="25"/>
                </a:cubicBezTo>
                <a:cubicBezTo>
                  <a:pt x="51" y="22"/>
                  <a:pt x="51" y="18"/>
                  <a:pt x="52" y="14"/>
                </a:cubicBezTo>
                <a:cubicBezTo>
                  <a:pt x="54" y="12"/>
                  <a:pt x="55" y="10"/>
                  <a:pt x="56" y="10"/>
                </a:cubicBezTo>
                <a:cubicBezTo>
                  <a:pt x="57" y="9"/>
                  <a:pt x="57" y="8"/>
                  <a:pt x="58" y="7"/>
                </a:cubicBezTo>
                <a:cubicBezTo>
                  <a:pt x="60" y="5"/>
                  <a:pt x="63" y="4"/>
                  <a:pt x="66" y="2"/>
                </a:cubicBezTo>
                <a:cubicBezTo>
                  <a:pt x="68" y="1"/>
                  <a:pt x="72" y="0"/>
                  <a:pt x="76" y="1"/>
                </a:cubicBezTo>
                <a:cubicBezTo>
                  <a:pt x="77" y="2"/>
                  <a:pt x="78" y="3"/>
                  <a:pt x="79" y="4"/>
                </a:cubicBezTo>
                <a:cubicBezTo>
                  <a:pt x="80" y="5"/>
                  <a:pt x="81" y="6"/>
                  <a:pt x="82" y="7"/>
                </a:cubicBezTo>
                <a:cubicBezTo>
                  <a:pt x="82" y="8"/>
                  <a:pt x="83" y="9"/>
                  <a:pt x="83" y="9"/>
                </a:cubicBezTo>
                <a:cubicBezTo>
                  <a:pt x="83" y="10"/>
                  <a:pt x="84" y="11"/>
                  <a:pt x="84" y="12"/>
                </a:cubicBezTo>
                <a:cubicBezTo>
                  <a:pt x="84" y="13"/>
                  <a:pt x="84" y="14"/>
                  <a:pt x="84" y="15"/>
                </a:cubicBezTo>
                <a:cubicBezTo>
                  <a:pt x="84" y="16"/>
                  <a:pt x="84" y="16"/>
                  <a:pt x="84" y="17"/>
                </a:cubicBezTo>
                <a:cubicBezTo>
                  <a:pt x="84" y="18"/>
                  <a:pt x="84" y="18"/>
                  <a:pt x="84" y="19"/>
                </a:cubicBezTo>
                <a:cubicBezTo>
                  <a:pt x="84" y="20"/>
                  <a:pt x="84" y="20"/>
                  <a:pt x="83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713226" y="4442863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18"/>
          <p:cNvSpPr/>
          <p:nvPr/>
        </p:nvSpPr>
        <p:spPr>
          <a:xfrm rot="-1742262">
            <a:off x="106053" y="4401961"/>
            <a:ext cx="291485" cy="512515"/>
          </a:xfrm>
          <a:custGeom>
            <a:avLst/>
            <a:gdLst/>
            <a:ahLst/>
            <a:cxnLst/>
            <a:rect l="l" t="t" r="r" b="b"/>
            <a:pathLst>
              <a:path w="129" h="227" extrusionOk="0">
                <a:moveTo>
                  <a:pt x="98" y="111"/>
                </a:moveTo>
                <a:cubicBezTo>
                  <a:pt x="99" y="111"/>
                  <a:pt x="100" y="111"/>
                  <a:pt x="100" y="112"/>
                </a:cubicBezTo>
                <a:cubicBezTo>
                  <a:pt x="101" y="113"/>
                  <a:pt x="101" y="113"/>
                  <a:pt x="102" y="114"/>
                </a:cubicBezTo>
                <a:cubicBezTo>
                  <a:pt x="102" y="114"/>
                  <a:pt x="103" y="114"/>
                  <a:pt x="103" y="114"/>
                </a:cubicBezTo>
                <a:cubicBezTo>
                  <a:pt x="104" y="115"/>
                  <a:pt x="104" y="115"/>
                  <a:pt x="105" y="115"/>
                </a:cubicBezTo>
                <a:cubicBezTo>
                  <a:pt x="106" y="116"/>
                  <a:pt x="106" y="116"/>
                  <a:pt x="107" y="116"/>
                </a:cubicBezTo>
                <a:cubicBezTo>
                  <a:pt x="107" y="117"/>
                  <a:pt x="108" y="117"/>
                  <a:pt x="109" y="118"/>
                </a:cubicBezTo>
                <a:cubicBezTo>
                  <a:pt x="112" y="119"/>
                  <a:pt x="114" y="121"/>
                  <a:pt x="116" y="123"/>
                </a:cubicBezTo>
                <a:cubicBezTo>
                  <a:pt x="118" y="125"/>
                  <a:pt x="119" y="127"/>
                  <a:pt x="121" y="129"/>
                </a:cubicBezTo>
                <a:cubicBezTo>
                  <a:pt x="122" y="130"/>
                  <a:pt x="123" y="131"/>
                  <a:pt x="124" y="131"/>
                </a:cubicBezTo>
                <a:cubicBezTo>
                  <a:pt x="125" y="132"/>
                  <a:pt x="125" y="133"/>
                  <a:pt x="126" y="135"/>
                </a:cubicBezTo>
                <a:cubicBezTo>
                  <a:pt x="127" y="136"/>
                  <a:pt x="128" y="137"/>
                  <a:pt x="128" y="139"/>
                </a:cubicBezTo>
                <a:cubicBezTo>
                  <a:pt x="128" y="140"/>
                  <a:pt x="128" y="142"/>
                  <a:pt x="129" y="143"/>
                </a:cubicBezTo>
                <a:cubicBezTo>
                  <a:pt x="129" y="144"/>
                  <a:pt x="129" y="144"/>
                  <a:pt x="129" y="146"/>
                </a:cubicBezTo>
                <a:cubicBezTo>
                  <a:pt x="129" y="147"/>
                  <a:pt x="129" y="148"/>
                  <a:pt x="129" y="149"/>
                </a:cubicBezTo>
                <a:cubicBezTo>
                  <a:pt x="129" y="151"/>
                  <a:pt x="129" y="153"/>
                  <a:pt x="128" y="156"/>
                </a:cubicBezTo>
                <a:cubicBezTo>
                  <a:pt x="127" y="158"/>
                  <a:pt x="127" y="160"/>
                  <a:pt x="126" y="162"/>
                </a:cubicBezTo>
                <a:cubicBezTo>
                  <a:pt x="126" y="163"/>
                  <a:pt x="125" y="164"/>
                  <a:pt x="125" y="165"/>
                </a:cubicBezTo>
                <a:cubicBezTo>
                  <a:pt x="125" y="165"/>
                  <a:pt x="125" y="166"/>
                  <a:pt x="124" y="167"/>
                </a:cubicBezTo>
                <a:cubicBezTo>
                  <a:pt x="123" y="174"/>
                  <a:pt x="120" y="179"/>
                  <a:pt x="116" y="183"/>
                </a:cubicBezTo>
                <a:cubicBezTo>
                  <a:pt x="115" y="187"/>
                  <a:pt x="114" y="190"/>
                  <a:pt x="111" y="193"/>
                </a:cubicBezTo>
                <a:cubicBezTo>
                  <a:pt x="109" y="195"/>
                  <a:pt x="107" y="197"/>
                  <a:pt x="106" y="200"/>
                </a:cubicBezTo>
                <a:cubicBezTo>
                  <a:pt x="105" y="203"/>
                  <a:pt x="103" y="205"/>
                  <a:pt x="101" y="206"/>
                </a:cubicBezTo>
                <a:cubicBezTo>
                  <a:pt x="101" y="207"/>
                  <a:pt x="100" y="207"/>
                  <a:pt x="100" y="208"/>
                </a:cubicBezTo>
                <a:cubicBezTo>
                  <a:pt x="100" y="208"/>
                  <a:pt x="100" y="208"/>
                  <a:pt x="99" y="209"/>
                </a:cubicBezTo>
                <a:cubicBezTo>
                  <a:pt x="98" y="210"/>
                  <a:pt x="97" y="211"/>
                  <a:pt x="96" y="212"/>
                </a:cubicBezTo>
                <a:cubicBezTo>
                  <a:pt x="94" y="213"/>
                  <a:pt x="93" y="214"/>
                  <a:pt x="92" y="216"/>
                </a:cubicBezTo>
                <a:cubicBezTo>
                  <a:pt x="91" y="217"/>
                  <a:pt x="89" y="218"/>
                  <a:pt x="88" y="218"/>
                </a:cubicBezTo>
                <a:cubicBezTo>
                  <a:pt x="86" y="218"/>
                  <a:pt x="85" y="219"/>
                  <a:pt x="84" y="221"/>
                </a:cubicBezTo>
                <a:cubicBezTo>
                  <a:pt x="83" y="222"/>
                  <a:pt x="82" y="222"/>
                  <a:pt x="80" y="223"/>
                </a:cubicBezTo>
                <a:cubicBezTo>
                  <a:pt x="79" y="223"/>
                  <a:pt x="77" y="223"/>
                  <a:pt x="76" y="224"/>
                </a:cubicBezTo>
                <a:cubicBezTo>
                  <a:pt x="74" y="223"/>
                  <a:pt x="73" y="223"/>
                  <a:pt x="71" y="224"/>
                </a:cubicBezTo>
                <a:cubicBezTo>
                  <a:pt x="70" y="224"/>
                  <a:pt x="69" y="225"/>
                  <a:pt x="67" y="225"/>
                </a:cubicBezTo>
                <a:cubicBezTo>
                  <a:pt x="65" y="226"/>
                  <a:pt x="62" y="226"/>
                  <a:pt x="60" y="227"/>
                </a:cubicBezTo>
                <a:cubicBezTo>
                  <a:pt x="58" y="227"/>
                  <a:pt x="55" y="227"/>
                  <a:pt x="53" y="226"/>
                </a:cubicBezTo>
                <a:cubicBezTo>
                  <a:pt x="50" y="226"/>
                  <a:pt x="48" y="226"/>
                  <a:pt x="47" y="227"/>
                </a:cubicBezTo>
                <a:cubicBezTo>
                  <a:pt x="45" y="227"/>
                  <a:pt x="44" y="226"/>
                  <a:pt x="42" y="225"/>
                </a:cubicBezTo>
                <a:cubicBezTo>
                  <a:pt x="41" y="226"/>
                  <a:pt x="39" y="225"/>
                  <a:pt x="38" y="224"/>
                </a:cubicBezTo>
                <a:cubicBezTo>
                  <a:pt x="37" y="224"/>
                  <a:pt x="36" y="223"/>
                  <a:pt x="35" y="222"/>
                </a:cubicBezTo>
                <a:cubicBezTo>
                  <a:pt x="34" y="222"/>
                  <a:pt x="32" y="221"/>
                  <a:pt x="31" y="221"/>
                </a:cubicBezTo>
                <a:cubicBezTo>
                  <a:pt x="29" y="220"/>
                  <a:pt x="28" y="219"/>
                  <a:pt x="27" y="218"/>
                </a:cubicBezTo>
                <a:cubicBezTo>
                  <a:pt x="27" y="217"/>
                  <a:pt x="26" y="217"/>
                  <a:pt x="25" y="217"/>
                </a:cubicBezTo>
                <a:cubicBezTo>
                  <a:pt x="25" y="217"/>
                  <a:pt x="24" y="216"/>
                  <a:pt x="24" y="216"/>
                </a:cubicBezTo>
                <a:cubicBezTo>
                  <a:pt x="23" y="215"/>
                  <a:pt x="22" y="214"/>
                  <a:pt x="21" y="213"/>
                </a:cubicBezTo>
                <a:cubicBezTo>
                  <a:pt x="20" y="212"/>
                  <a:pt x="20" y="211"/>
                  <a:pt x="19" y="211"/>
                </a:cubicBezTo>
                <a:cubicBezTo>
                  <a:pt x="18" y="210"/>
                  <a:pt x="17" y="209"/>
                  <a:pt x="16" y="208"/>
                </a:cubicBezTo>
                <a:cubicBezTo>
                  <a:pt x="16" y="208"/>
                  <a:pt x="15" y="207"/>
                  <a:pt x="15" y="207"/>
                </a:cubicBezTo>
                <a:cubicBezTo>
                  <a:pt x="13" y="204"/>
                  <a:pt x="12" y="202"/>
                  <a:pt x="11" y="200"/>
                </a:cubicBezTo>
                <a:cubicBezTo>
                  <a:pt x="10" y="198"/>
                  <a:pt x="8" y="196"/>
                  <a:pt x="7" y="194"/>
                </a:cubicBezTo>
                <a:cubicBezTo>
                  <a:pt x="7" y="193"/>
                  <a:pt x="6" y="193"/>
                  <a:pt x="6" y="192"/>
                </a:cubicBezTo>
                <a:cubicBezTo>
                  <a:pt x="5" y="192"/>
                  <a:pt x="5" y="191"/>
                  <a:pt x="5" y="190"/>
                </a:cubicBezTo>
                <a:cubicBezTo>
                  <a:pt x="4" y="189"/>
                  <a:pt x="3" y="188"/>
                  <a:pt x="3" y="186"/>
                </a:cubicBezTo>
                <a:cubicBezTo>
                  <a:pt x="3" y="184"/>
                  <a:pt x="2" y="183"/>
                  <a:pt x="2" y="181"/>
                </a:cubicBezTo>
                <a:cubicBezTo>
                  <a:pt x="1" y="180"/>
                  <a:pt x="1" y="179"/>
                  <a:pt x="2" y="177"/>
                </a:cubicBezTo>
                <a:cubicBezTo>
                  <a:pt x="1" y="177"/>
                  <a:pt x="1" y="177"/>
                  <a:pt x="1" y="176"/>
                </a:cubicBezTo>
                <a:cubicBezTo>
                  <a:pt x="1" y="174"/>
                  <a:pt x="1" y="174"/>
                  <a:pt x="0" y="173"/>
                </a:cubicBezTo>
                <a:cubicBezTo>
                  <a:pt x="1" y="171"/>
                  <a:pt x="1" y="169"/>
                  <a:pt x="1" y="168"/>
                </a:cubicBezTo>
                <a:cubicBezTo>
                  <a:pt x="1" y="167"/>
                  <a:pt x="1" y="166"/>
                  <a:pt x="2" y="166"/>
                </a:cubicBezTo>
                <a:cubicBezTo>
                  <a:pt x="1" y="163"/>
                  <a:pt x="1" y="162"/>
                  <a:pt x="2" y="162"/>
                </a:cubicBezTo>
                <a:cubicBezTo>
                  <a:pt x="2" y="161"/>
                  <a:pt x="3" y="161"/>
                  <a:pt x="3" y="160"/>
                </a:cubicBezTo>
                <a:cubicBezTo>
                  <a:pt x="4" y="156"/>
                  <a:pt x="4" y="153"/>
                  <a:pt x="5" y="151"/>
                </a:cubicBezTo>
                <a:cubicBezTo>
                  <a:pt x="6" y="150"/>
                  <a:pt x="6" y="147"/>
                  <a:pt x="6" y="145"/>
                </a:cubicBezTo>
                <a:cubicBezTo>
                  <a:pt x="7" y="144"/>
                  <a:pt x="8" y="142"/>
                  <a:pt x="9" y="140"/>
                </a:cubicBezTo>
                <a:cubicBezTo>
                  <a:pt x="10" y="140"/>
                  <a:pt x="10" y="139"/>
                  <a:pt x="10" y="138"/>
                </a:cubicBezTo>
                <a:cubicBezTo>
                  <a:pt x="10" y="137"/>
                  <a:pt x="11" y="137"/>
                  <a:pt x="12" y="136"/>
                </a:cubicBezTo>
                <a:cubicBezTo>
                  <a:pt x="13" y="135"/>
                  <a:pt x="14" y="134"/>
                  <a:pt x="15" y="133"/>
                </a:cubicBezTo>
                <a:cubicBezTo>
                  <a:pt x="15" y="133"/>
                  <a:pt x="16" y="132"/>
                  <a:pt x="16" y="132"/>
                </a:cubicBezTo>
                <a:cubicBezTo>
                  <a:pt x="18" y="131"/>
                  <a:pt x="18" y="131"/>
                  <a:pt x="19" y="130"/>
                </a:cubicBezTo>
                <a:cubicBezTo>
                  <a:pt x="20" y="129"/>
                  <a:pt x="21" y="128"/>
                  <a:pt x="22" y="128"/>
                </a:cubicBezTo>
                <a:cubicBezTo>
                  <a:pt x="24" y="127"/>
                  <a:pt x="25" y="126"/>
                  <a:pt x="26" y="125"/>
                </a:cubicBezTo>
                <a:cubicBezTo>
                  <a:pt x="27" y="124"/>
                  <a:pt x="29" y="123"/>
                  <a:pt x="31" y="122"/>
                </a:cubicBezTo>
                <a:cubicBezTo>
                  <a:pt x="32" y="122"/>
                  <a:pt x="33" y="121"/>
                  <a:pt x="33" y="120"/>
                </a:cubicBezTo>
                <a:cubicBezTo>
                  <a:pt x="34" y="119"/>
                  <a:pt x="35" y="118"/>
                  <a:pt x="36" y="118"/>
                </a:cubicBezTo>
                <a:cubicBezTo>
                  <a:pt x="36" y="117"/>
                  <a:pt x="36" y="116"/>
                  <a:pt x="37" y="116"/>
                </a:cubicBezTo>
                <a:cubicBezTo>
                  <a:pt x="37" y="116"/>
                  <a:pt x="37" y="115"/>
                  <a:pt x="38" y="114"/>
                </a:cubicBezTo>
                <a:cubicBezTo>
                  <a:pt x="37" y="113"/>
                  <a:pt x="36" y="112"/>
                  <a:pt x="36" y="110"/>
                </a:cubicBezTo>
                <a:cubicBezTo>
                  <a:pt x="35" y="109"/>
                  <a:pt x="34" y="109"/>
                  <a:pt x="34" y="108"/>
                </a:cubicBezTo>
                <a:cubicBezTo>
                  <a:pt x="33" y="108"/>
                  <a:pt x="32" y="107"/>
                  <a:pt x="32" y="106"/>
                </a:cubicBezTo>
                <a:cubicBezTo>
                  <a:pt x="31" y="106"/>
                  <a:pt x="30" y="106"/>
                  <a:pt x="29" y="105"/>
                </a:cubicBezTo>
                <a:cubicBezTo>
                  <a:pt x="29" y="104"/>
                  <a:pt x="28" y="104"/>
                  <a:pt x="28" y="103"/>
                </a:cubicBezTo>
                <a:cubicBezTo>
                  <a:pt x="28" y="102"/>
                  <a:pt x="28" y="102"/>
                  <a:pt x="27" y="101"/>
                </a:cubicBezTo>
                <a:cubicBezTo>
                  <a:pt x="26" y="100"/>
                  <a:pt x="24" y="98"/>
                  <a:pt x="23" y="97"/>
                </a:cubicBezTo>
                <a:cubicBezTo>
                  <a:pt x="22" y="96"/>
                  <a:pt x="21" y="94"/>
                  <a:pt x="20" y="93"/>
                </a:cubicBezTo>
                <a:cubicBezTo>
                  <a:pt x="19" y="92"/>
                  <a:pt x="18" y="90"/>
                  <a:pt x="16" y="88"/>
                </a:cubicBezTo>
                <a:cubicBezTo>
                  <a:pt x="15" y="85"/>
                  <a:pt x="14" y="83"/>
                  <a:pt x="13" y="81"/>
                </a:cubicBezTo>
                <a:cubicBezTo>
                  <a:pt x="13" y="80"/>
                  <a:pt x="13" y="79"/>
                  <a:pt x="12" y="78"/>
                </a:cubicBezTo>
                <a:cubicBezTo>
                  <a:pt x="11" y="77"/>
                  <a:pt x="10" y="76"/>
                  <a:pt x="10" y="75"/>
                </a:cubicBezTo>
                <a:cubicBezTo>
                  <a:pt x="9" y="73"/>
                  <a:pt x="9" y="72"/>
                  <a:pt x="9" y="70"/>
                </a:cubicBezTo>
                <a:cubicBezTo>
                  <a:pt x="9" y="69"/>
                  <a:pt x="9" y="67"/>
                  <a:pt x="9" y="66"/>
                </a:cubicBezTo>
                <a:cubicBezTo>
                  <a:pt x="9" y="65"/>
                  <a:pt x="9" y="64"/>
                  <a:pt x="9" y="63"/>
                </a:cubicBezTo>
                <a:cubicBezTo>
                  <a:pt x="9" y="62"/>
                  <a:pt x="9" y="61"/>
                  <a:pt x="9" y="61"/>
                </a:cubicBezTo>
                <a:cubicBezTo>
                  <a:pt x="8" y="59"/>
                  <a:pt x="8" y="57"/>
                  <a:pt x="9" y="54"/>
                </a:cubicBezTo>
                <a:cubicBezTo>
                  <a:pt x="10" y="52"/>
                  <a:pt x="10" y="50"/>
                  <a:pt x="11" y="48"/>
                </a:cubicBezTo>
                <a:cubicBezTo>
                  <a:pt x="12" y="45"/>
                  <a:pt x="13" y="42"/>
                  <a:pt x="14" y="41"/>
                </a:cubicBezTo>
                <a:cubicBezTo>
                  <a:pt x="15" y="39"/>
                  <a:pt x="16" y="38"/>
                  <a:pt x="16" y="35"/>
                </a:cubicBezTo>
                <a:cubicBezTo>
                  <a:pt x="17" y="34"/>
                  <a:pt x="17" y="32"/>
                  <a:pt x="17" y="29"/>
                </a:cubicBezTo>
                <a:cubicBezTo>
                  <a:pt x="18" y="27"/>
                  <a:pt x="19" y="25"/>
                  <a:pt x="21" y="24"/>
                </a:cubicBezTo>
                <a:cubicBezTo>
                  <a:pt x="23" y="22"/>
                  <a:pt x="25" y="19"/>
                  <a:pt x="26" y="18"/>
                </a:cubicBezTo>
                <a:cubicBezTo>
                  <a:pt x="28" y="16"/>
                  <a:pt x="30" y="14"/>
                  <a:pt x="32" y="11"/>
                </a:cubicBezTo>
                <a:cubicBezTo>
                  <a:pt x="34" y="10"/>
                  <a:pt x="35" y="10"/>
                  <a:pt x="36" y="9"/>
                </a:cubicBezTo>
                <a:cubicBezTo>
                  <a:pt x="38" y="9"/>
                  <a:pt x="39" y="9"/>
                  <a:pt x="41" y="9"/>
                </a:cubicBezTo>
                <a:cubicBezTo>
                  <a:pt x="42" y="8"/>
                  <a:pt x="43" y="8"/>
                  <a:pt x="44" y="8"/>
                </a:cubicBezTo>
                <a:cubicBezTo>
                  <a:pt x="47" y="7"/>
                  <a:pt x="49" y="6"/>
                  <a:pt x="51" y="5"/>
                </a:cubicBezTo>
                <a:cubicBezTo>
                  <a:pt x="52" y="4"/>
                  <a:pt x="54" y="3"/>
                  <a:pt x="56" y="2"/>
                </a:cubicBezTo>
                <a:cubicBezTo>
                  <a:pt x="58" y="2"/>
                  <a:pt x="59" y="2"/>
                  <a:pt x="60" y="1"/>
                </a:cubicBezTo>
                <a:cubicBezTo>
                  <a:pt x="60" y="0"/>
                  <a:pt x="61" y="0"/>
                  <a:pt x="62" y="0"/>
                </a:cubicBezTo>
                <a:cubicBezTo>
                  <a:pt x="64" y="1"/>
                  <a:pt x="66" y="1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72" y="0"/>
                  <a:pt x="73" y="0"/>
                  <a:pt x="74" y="0"/>
                </a:cubicBezTo>
                <a:cubicBezTo>
                  <a:pt x="76" y="1"/>
                  <a:pt x="77" y="1"/>
                  <a:pt x="79" y="2"/>
                </a:cubicBezTo>
                <a:cubicBezTo>
                  <a:pt x="83" y="4"/>
                  <a:pt x="86" y="6"/>
                  <a:pt x="90" y="8"/>
                </a:cubicBezTo>
                <a:cubicBezTo>
                  <a:pt x="94" y="9"/>
                  <a:pt x="98" y="11"/>
                  <a:pt x="101" y="14"/>
                </a:cubicBezTo>
                <a:cubicBezTo>
                  <a:pt x="103" y="14"/>
                  <a:pt x="105" y="15"/>
                  <a:pt x="106" y="16"/>
                </a:cubicBezTo>
                <a:cubicBezTo>
                  <a:pt x="107" y="18"/>
                  <a:pt x="108" y="20"/>
                  <a:pt x="109" y="21"/>
                </a:cubicBezTo>
                <a:cubicBezTo>
                  <a:pt x="111" y="22"/>
                  <a:pt x="112" y="23"/>
                  <a:pt x="113" y="23"/>
                </a:cubicBezTo>
                <a:cubicBezTo>
                  <a:pt x="114" y="24"/>
                  <a:pt x="116" y="25"/>
                  <a:pt x="117" y="26"/>
                </a:cubicBezTo>
                <a:cubicBezTo>
                  <a:pt x="117" y="27"/>
                  <a:pt x="117" y="27"/>
                  <a:pt x="118" y="28"/>
                </a:cubicBezTo>
                <a:cubicBezTo>
                  <a:pt x="118" y="29"/>
                  <a:pt x="118" y="29"/>
                  <a:pt x="119" y="30"/>
                </a:cubicBezTo>
                <a:cubicBezTo>
                  <a:pt x="119" y="33"/>
                  <a:pt x="120" y="35"/>
                  <a:pt x="122" y="38"/>
                </a:cubicBezTo>
                <a:cubicBezTo>
                  <a:pt x="124" y="40"/>
                  <a:pt x="125" y="43"/>
                  <a:pt x="126" y="45"/>
                </a:cubicBezTo>
                <a:cubicBezTo>
                  <a:pt x="126" y="46"/>
                  <a:pt x="126" y="47"/>
                  <a:pt x="126" y="47"/>
                </a:cubicBezTo>
                <a:cubicBezTo>
                  <a:pt x="126" y="48"/>
                  <a:pt x="126" y="49"/>
                  <a:pt x="126" y="50"/>
                </a:cubicBezTo>
                <a:cubicBezTo>
                  <a:pt x="126" y="52"/>
                  <a:pt x="126" y="55"/>
                  <a:pt x="125" y="57"/>
                </a:cubicBezTo>
                <a:cubicBezTo>
                  <a:pt x="124" y="60"/>
                  <a:pt x="123" y="63"/>
                  <a:pt x="123" y="65"/>
                </a:cubicBezTo>
                <a:cubicBezTo>
                  <a:pt x="123" y="66"/>
                  <a:pt x="123" y="68"/>
                  <a:pt x="123" y="69"/>
                </a:cubicBezTo>
                <a:cubicBezTo>
                  <a:pt x="122" y="70"/>
                  <a:pt x="122" y="71"/>
                  <a:pt x="122" y="72"/>
                </a:cubicBezTo>
                <a:cubicBezTo>
                  <a:pt x="121" y="73"/>
                  <a:pt x="121" y="74"/>
                  <a:pt x="120" y="75"/>
                </a:cubicBezTo>
                <a:cubicBezTo>
                  <a:pt x="120" y="76"/>
                  <a:pt x="120" y="77"/>
                  <a:pt x="119" y="78"/>
                </a:cubicBezTo>
                <a:cubicBezTo>
                  <a:pt x="118" y="80"/>
                  <a:pt x="117" y="81"/>
                  <a:pt x="116" y="82"/>
                </a:cubicBezTo>
                <a:cubicBezTo>
                  <a:pt x="115" y="83"/>
                  <a:pt x="114" y="84"/>
                  <a:pt x="113" y="85"/>
                </a:cubicBezTo>
                <a:cubicBezTo>
                  <a:pt x="110" y="90"/>
                  <a:pt x="107" y="93"/>
                  <a:pt x="103" y="96"/>
                </a:cubicBezTo>
                <a:cubicBezTo>
                  <a:pt x="103" y="97"/>
                  <a:pt x="102" y="98"/>
                  <a:pt x="101" y="99"/>
                </a:cubicBezTo>
                <a:cubicBezTo>
                  <a:pt x="101" y="100"/>
                  <a:pt x="100" y="101"/>
                  <a:pt x="99" y="101"/>
                </a:cubicBezTo>
                <a:cubicBezTo>
                  <a:pt x="98" y="102"/>
                  <a:pt x="98" y="102"/>
                  <a:pt x="97" y="103"/>
                </a:cubicBezTo>
                <a:cubicBezTo>
                  <a:pt x="97" y="103"/>
                  <a:pt x="96" y="103"/>
                  <a:pt x="96" y="104"/>
                </a:cubicBezTo>
                <a:cubicBezTo>
                  <a:pt x="95" y="104"/>
                  <a:pt x="95" y="105"/>
                  <a:pt x="95" y="105"/>
                </a:cubicBezTo>
                <a:cubicBezTo>
                  <a:pt x="94" y="106"/>
                  <a:pt x="94" y="106"/>
                  <a:pt x="94" y="107"/>
                </a:cubicBezTo>
                <a:cubicBezTo>
                  <a:pt x="94" y="108"/>
                  <a:pt x="95" y="109"/>
                  <a:pt x="96" y="109"/>
                </a:cubicBezTo>
                <a:cubicBezTo>
                  <a:pt x="97" y="109"/>
                  <a:pt x="98" y="110"/>
                  <a:pt x="98" y="111"/>
                </a:cubicBezTo>
                <a:close/>
                <a:moveTo>
                  <a:pt x="63" y="123"/>
                </a:moveTo>
                <a:cubicBezTo>
                  <a:pt x="62" y="123"/>
                  <a:pt x="61" y="123"/>
                  <a:pt x="61" y="124"/>
                </a:cubicBezTo>
                <a:cubicBezTo>
                  <a:pt x="60" y="124"/>
                  <a:pt x="60" y="124"/>
                  <a:pt x="59" y="123"/>
                </a:cubicBezTo>
                <a:cubicBezTo>
                  <a:pt x="59" y="124"/>
                  <a:pt x="58" y="124"/>
                  <a:pt x="58" y="124"/>
                </a:cubicBezTo>
                <a:cubicBezTo>
                  <a:pt x="57" y="125"/>
                  <a:pt x="57" y="125"/>
                  <a:pt x="56" y="125"/>
                </a:cubicBezTo>
                <a:cubicBezTo>
                  <a:pt x="53" y="127"/>
                  <a:pt x="51" y="129"/>
                  <a:pt x="48" y="131"/>
                </a:cubicBezTo>
                <a:cubicBezTo>
                  <a:pt x="46" y="133"/>
                  <a:pt x="44" y="136"/>
                  <a:pt x="42" y="138"/>
                </a:cubicBezTo>
                <a:cubicBezTo>
                  <a:pt x="40" y="140"/>
                  <a:pt x="39" y="142"/>
                  <a:pt x="38" y="143"/>
                </a:cubicBezTo>
                <a:cubicBezTo>
                  <a:pt x="37" y="145"/>
                  <a:pt x="36" y="147"/>
                  <a:pt x="35" y="148"/>
                </a:cubicBezTo>
                <a:cubicBezTo>
                  <a:pt x="34" y="150"/>
                  <a:pt x="34" y="152"/>
                  <a:pt x="33" y="153"/>
                </a:cubicBezTo>
                <a:cubicBezTo>
                  <a:pt x="33" y="155"/>
                  <a:pt x="33" y="157"/>
                  <a:pt x="33" y="158"/>
                </a:cubicBezTo>
                <a:cubicBezTo>
                  <a:pt x="33" y="160"/>
                  <a:pt x="32" y="162"/>
                  <a:pt x="32" y="164"/>
                </a:cubicBezTo>
                <a:cubicBezTo>
                  <a:pt x="32" y="165"/>
                  <a:pt x="32" y="167"/>
                  <a:pt x="32" y="168"/>
                </a:cubicBezTo>
                <a:cubicBezTo>
                  <a:pt x="32" y="169"/>
                  <a:pt x="32" y="170"/>
                  <a:pt x="33" y="171"/>
                </a:cubicBezTo>
                <a:cubicBezTo>
                  <a:pt x="33" y="172"/>
                  <a:pt x="33" y="173"/>
                  <a:pt x="33" y="174"/>
                </a:cubicBezTo>
                <a:cubicBezTo>
                  <a:pt x="34" y="176"/>
                  <a:pt x="35" y="179"/>
                  <a:pt x="36" y="181"/>
                </a:cubicBezTo>
                <a:cubicBezTo>
                  <a:pt x="36" y="184"/>
                  <a:pt x="37" y="187"/>
                  <a:pt x="38" y="189"/>
                </a:cubicBezTo>
                <a:cubicBezTo>
                  <a:pt x="40" y="190"/>
                  <a:pt x="42" y="192"/>
                  <a:pt x="44" y="193"/>
                </a:cubicBezTo>
                <a:cubicBezTo>
                  <a:pt x="45" y="194"/>
                  <a:pt x="47" y="196"/>
                  <a:pt x="48" y="197"/>
                </a:cubicBezTo>
                <a:cubicBezTo>
                  <a:pt x="49" y="197"/>
                  <a:pt x="50" y="198"/>
                  <a:pt x="51" y="198"/>
                </a:cubicBezTo>
                <a:cubicBezTo>
                  <a:pt x="52" y="198"/>
                  <a:pt x="52" y="199"/>
                  <a:pt x="53" y="199"/>
                </a:cubicBezTo>
                <a:cubicBezTo>
                  <a:pt x="55" y="199"/>
                  <a:pt x="56" y="199"/>
                  <a:pt x="58" y="198"/>
                </a:cubicBezTo>
                <a:cubicBezTo>
                  <a:pt x="59" y="198"/>
                  <a:pt x="61" y="197"/>
                  <a:pt x="63" y="197"/>
                </a:cubicBezTo>
                <a:cubicBezTo>
                  <a:pt x="67" y="195"/>
                  <a:pt x="70" y="194"/>
                  <a:pt x="73" y="194"/>
                </a:cubicBezTo>
                <a:cubicBezTo>
                  <a:pt x="77" y="193"/>
                  <a:pt x="79" y="192"/>
                  <a:pt x="81" y="191"/>
                </a:cubicBezTo>
                <a:cubicBezTo>
                  <a:pt x="82" y="191"/>
                  <a:pt x="82" y="191"/>
                  <a:pt x="83" y="190"/>
                </a:cubicBezTo>
                <a:cubicBezTo>
                  <a:pt x="84" y="190"/>
                  <a:pt x="84" y="190"/>
                  <a:pt x="85" y="189"/>
                </a:cubicBezTo>
                <a:cubicBezTo>
                  <a:pt x="86" y="186"/>
                  <a:pt x="88" y="183"/>
                  <a:pt x="90" y="182"/>
                </a:cubicBezTo>
                <a:cubicBezTo>
                  <a:pt x="91" y="181"/>
                  <a:pt x="91" y="180"/>
                  <a:pt x="92" y="179"/>
                </a:cubicBezTo>
                <a:cubicBezTo>
                  <a:pt x="92" y="178"/>
                  <a:pt x="93" y="177"/>
                  <a:pt x="94" y="176"/>
                </a:cubicBezTo>
                <a:cubicBezTo>
                  <a:pt x="94" y="174"/>
                  <a:pt x="95" y="173"/>
                  <a:pt x="96" y="173"/>
                </a:cubicBezTo>
                <a:cubicBezTo>
                  <a:pt x="96" y="171"/>
                  <a:pt x="97" y="170"/>
                  <a:pt x="98" y="169"/>
                </a:cubicBezTo>
                <a:cubicBezTo>
                  <a:pt x="98" y="168"/>
                  <a:pt x="99" y="167"/>
                  <a:pt x="99" y="165"/>
                </a:cubicBezTo>
                <a:cubicBezTo>
                  <a:pt x="100" y="164"/>
                  <a:pt x="100" y="162"/>
                  <a:pt x="100" y="160"/>
                </a:cubicBezTo>
                <a:cubicBezTo>
                  <a:pt x="100" y="158"/>
                  <a:pt x="101" y="156"/>
                  <a:pt x="101" y="155"/>
                </a:cubicBezTo>
                <a:cubicBezTo>
                  <a:pt x="101" y="153"/>
                  <a:pt x="101" y="150"/>
                  <a:pt x="101" y="147"/>
                </a:cubicBezTo>
                <a:cubicBezTo>
                  <a:pt x="100" y="144"/>
                  <a:pt x="100" y="141"/>
                  <a:pt x="99" y="139"/>
                </a:cubicBezTo>
                <a:cubicBezTo>
                  <a:pt x="99" y="137"/>
                  <a:pt x="99" y="136"/>
                  <a:pt x="98" y="135"/>
                </a:cubicBezTo>
                <a:cubicBezTo>
                  <a:pt x="98" y="134"/>
                  <a:pt x="97" y="132"/>
                  <a:pt x="97" y="131"/>
                </a:cubicBezTo>
                <a:cubicBezTo>
                  <a:pt x="96" y="130"/>
                  <a:pt x="95" y="128"/>
                  <a:pt x="93" y="127"/>
                </a:cubicBezTo>
                <a:cubicBezTo>
                  <a:pt x="92" y="126"/>
                  <a:pt x="90" y="125"/>
                  <a:pt x="88" y="124"/>
                </a:cubicBezTo>
                <a:cubicBezTo>
                  <a:pt x="86" y="125"/>
                  <a:pt x="85" y="125"/>
                  <a:pt x="84" y="124"/>
                </a:cubicBezTo>
                <a:cubicBezTo>
                  <a:pt x="82" y="123"/>
                  <a:pt x="81" y="123"/>
                  <a:pt x="80" y="123"/>
                </a:cubicBezTo>
                <a:cubicBezTo>
                  <a:pt x="77" y="123"/>
                  <a:pt x="76" y="123"/>
                  <a:pt x="74" y="122"/>
                </a:cubicBezTo>
                <a:cubicBezTo>
                  <a:pt x="72" y="121"/>
                  <a:pt x="71" y="121"/>
                  <a:pt x="69" y="122"/>
                </a:cubicBezTo>
                <a:cubicBezTo>
                  <a:pt x="68" y="122"/>
                  <a:pt x="67" y="122"/>
                  <a:pt x="66" y="123"/>
                </a:cubicBezTo>
                <a:cubicBezTo>
                  <a:pt x="65" y="123"/>
                  <a:pt x="64" y="123"/>
                  <a:pt x="63" y="123"/>
                </a:cubicBezTo>
                <a:close/>
                <a:moveTo>
                  <a:pt x="45" y="175"/>
                </a:moveTo>
                <a:cubicBezTo>
                  <a:pt x="43" y="175"/>
                  <a:pt x="42" y="175"/>
                  <a:pt x="41" y="175"/>
                </a:cubicBezTo>
                <a:cubicBezTo>
                  <a:pt x="41" y="175"/>
                  <a:pt x="40" y="174"/>
                  <a:pt x="40" y="174"/>
                </a:cubicBezTo>
                <a:cubicBezTo>
                  <a:pt x="39" y="172"/>
                  <a:pt x="39" y="170"/>
                  <a:pt x="39" y="170"/>
                </a:cubicBezTo>
                <a:cubicBezTo>
                  <a:pt x="40" y="169"/>
                  <a:pt x="41" y="169"/>
                  <a:pt x="42" y="169"/>
                </a:cubicBezTo>
                <a:cubicBezTo>
                  <a:pt x="43" y="170"/>
                  <a:pt x="44" y="170"/>
                  <a:pt x="44" y="171"/>
                </a:cubicBezTo>
                <a:cubicBezTo>
                  <a:pt x="45" y="172"/>
                  <a:pt x="45" y="174"/>
                  <a:pt x="45" y="175"/>
                </a:cubicBezTo>
                <a:close/>
                <a:moveTo>
                  <a:pt x="89" y="30"/>
                </a:moveTo>
                <a:cubicBezTo>
                  <a:pt x="87" y="30"/>
                  <a:pt x="86" y="29"/>
                  <a:pt x="86" y="29"/>
                </a:cubicBezTo>
                <a:cubicBezTo>
                  <a:pt x="85" y="29"/>
                  <a:pt x="84" y="29"/>
                  <a:pt x="83" y="28"/>
                </a:cubicBezTo>
                <a:cubicBezTo>
                  <a:pt x="81" y="28"/>
                  <a:pt x="80" y="27"/>
                  <a:pt x="79" y="27"/>
                </a:cubicBezTo>
                <a:cubicBezTo>
                  <a:pt x="78" y="26"/>
                  <a:pt x="77" y="26"/>
                  <a:pt x="76" y="25"/>
                </a:cubicBezTo>
                <a:cubicBezTo>
                  <a:pt x="75" y="26"/>
                  <a:pt x="74" y="26"/>
                  <a:pt x="72" y="26"/>
                </a:cubicBezTo>
                <a:cubicBezTo>
                  <a:pt x="71" y="26"/>
                  <a:pt x="70" y="25"/>
                  <a:pt x="69" y="25"/>
                </a:cubicBezTo>
                <a:cubicBezTo>
                  <a:pt x="68" y="26"/>
                  <a:pt x="67" y="26"/>
                  <a:pt x="66" y="26"/>
                </a:cubicBezTo>
                <a:cubicBezTo>
                  <a:pt x="64" y="26"/>
                  <a:pt x="63" y="26"/>
                  <a:pt x="62" y="25"/>
                </a:cubicBezTo>
                <a:cubicBezTo>
                  <a:pt x="62" y="25"/>
                  <a:pt x="61" y="25"/>
                  <a:pt x="59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27"/>
                  <a:pt x="55" y="27"/>
                  <a:pt x="55" y="27"/>
                </a:cubicBezTo>
                <a:cubicBezTo>
                  <a:pt x="54" y="28"/>
                  <a:pt x="53" y="28"/>
                  <a:pt x="51" y="29"/>
                </a:cubicBezTo>
                <a:cubicBezTo>
                  <a:pt x="50" y="30"/>
                  <a:pt x="48" y="32"/>
                  <a:pt x="47" y="33"/>
                </a:cubicBezTo>
                <a:cubicBezTo>
                  <a:pt x="46" y="34"/>
                  <a:pt x="45" y="35"/>
                  <a:pt x="44" y="35"/>
                </a:cubicBezTo>
                <a:cubicBezTo>
                  <a:pt x="44" y="36"/>
                  <a:pt x="43" y="36"/>
                  <a:pt x="43" y="37"/>
                </a:cubicBezTo>
                <a:cubicBezTo>
                  <a:pt x="42" y="38"/>
                  <a:pt x="42" y="39"/>
                  <a:pt x="42" y="41"/>
                </a:cubicBezTo>
                <a:cubicBezTo>
                  <a:pt x="42" y="42"/>
                  <a:pt x="41" y="44"/>
                  <a:pt x="41" y="45"/>
                </a:cubicBezTo>
                <a:cubicBezTo>
                  <a:pt x="40" y="46"/>
                  <a:pt x="40" y="47"/>
                  <a:pt x="40" y="48"/>
                </a:cubicBezTo>
                <a:cubicBezTo>
                  <a:pt x="41" y="49"/>
                  <a:pt x="41" y="50"/>
                  <a:pt x="40" y="51"/>
                </a:cubicBezTo>
                <a:cubicBezTo>
                  <a:pt x="40" y="52"/>
                  <a:pt x="40" y="54"/>
                  <a:pt x="40" y="56"/>
                </a:cubicBezTo>
                <a:cubicBezTo>
                  <a:pt x="40" y="57"/>
                  <a:pt x="40" y="59"/>
                  <a:pt x="40" y="60"/>
                </a:cubicBezTo>
                <a:cubicBezTo>
                  <a:pt x="40" y="61"/>
                  <a:pt x="41" y="63"/>
                  <a:pt x="41" y="64"/>
                </a:cubicBezTo>
                <a:cubicBezTo>
                  <a:pt x="42" y="66"/>
                  <a:pt x="42" y="67"/>
                  <a:pt x="42" y="69"/>
                </a:cubicBezTo>
                <a:cubicBezTo>
                  <a:pt x="43" y="69"/>
                  <a:pt x="43" y="70"/>
                  <a:pt x="43" y="71"/>
                </a:cubicBezTo>
                <a:cubicBezTo>
                  <a:pt x="43" y="72"/>
                  <a:pt x="43" y="72"/>
                  <a:pt x="43" y="73"/>
                </a:cubicBezTo>
                <a:cubicBezTo>
                  <a:pt x="43" y="76"/>
                  <a:pt x="43" y="79"/>
                  <a:pt x="43" y="80"/>
                </a:cubicBezTo>
                <a:cubicBezTo>
                  <a:pt x="42" y="81"/>
                  <a:pt x="43" y="82"/>
                  <a:pt x="43" y="83"/>
                </a:cubicBezTo>
                <a:cubicBezTo>
                  <a:pt x="45" y="85"/>
                  <a:pt x="46" y="86"/>
                  <a:pt x="46" y="86"/>
                </a:cubicBezTo>
                <a:cubicBezTo>
                  <a:pt x="46" y="86"/>
                  <a:pt x="46" y="87"/>
                  <a:pt x="46" y="87"/>
                </a:cubicBezTo>
                <a:cubicBezTo>
                  <a:pt x="47" y="88"/>
                  <a:pt x="48" y="89"/>
                  <a:pt x="50" y="90"/>
                </a:cubicBezTo>
                <a:cubicBezTo>
                  <a:pt x="51" y="90"/>
                  <a:pt x="52" y="91"/>
                  <a:pt x="54" y="91"/>
                </a:cubicBezTo>
                <a:cubicBezTo>
                  <a:pt x="56" y="91"/>
                  <a:pt x="58" y="92"/>
                  <a:pt x="60" y="92"/>
                </a:cubicBezTo>
                <a:cubicBezTo>
                  <a:pt x="62" y="93"/>
                  <a:pt x="64" y="93"/>
                  <a:pt x="66" y="93"/>
                </a:cubicBezTo>
                <a:cubicBezTo>
                  <a:pt x="67" y="91"/>
                  <a:pt x="68" y="90"/>
                  <a:pt x="69" y="89"/>
                </a:cubicBezTo>
                <a:cubicBezTo>
                  <a:pt x="71" y="89"/>
                  <a:pt x="71" y="89"/>
                  <a:pt x="72" y="88"/>
                </a:cubicBezTo>
                <a:cubicBezTo>
                  <a:pt x="72" y="88"/>
                  <a:pt x="73" y="87"/>
                  <a:pt x="73" y="87"/>
                </a:cubicBezTo>
                <a:cubicBezTo>
                  <a:pt x="75" y="86"/>
                  <a:pt x="77" y="85"/>
                  <a:pt x="77" y="84"/>
                </a:cubicBezTo>
                <a:cubicBezTo>
                  <a:pt x="78" y="83"/>
                  <a:pt x="79" y="82"/>
                  <a:pt x="80" y="82"/>
                </a:cubicBezTo>
                <a:cubicBezTo>
                  <a:pt x="81" y="81"/>
                  <a:pt x="82" y="80"/>
                  <a:pt x="83" y="79"/>
                </a:cubicBezTo>
                <a:cubicBezTo>
                  <a:pt x="84" y="78"/>
                  <a:pt x="85" y="77"/>
                  <a:pt x="86" y="76"/>
                </a:cubicBezTo>
                <a:cubicBezTo>
                  <a:pt x="86" y="75"/>
                  <a:pt x="87" y="74"/>
                  <a:pt x="87" y="73"/>
                </a:cubicBezTo>
                <a:cubicBezTo>
                  <a:pt x="87" y="73"/>
                  <a:pt x="88" y="72"/>
                  <a:pt x="89" y="72"/>
                </a:cubicBezTo>
                <a:cubicBezTo>
                  <a:pt x="89" y="70"/>
                  <a:pt x="89" y="69"/>
                  <a:pt x="90" y="68"/>
                </a:cubicBezTo>
                <a:cubicBezTo>
                  <a:pt x="90" y="67"/>
                  <a:pt x="91" y="66"/>
                  <a:pt x="90" y="64"/>
                </a:cubicBezTo>
                <a:cubicBezTo>
                  <a:pt x="91" y="64"/>
                  <a:pt x="91" y="63"/>
                  <a:pt x="91" y="63"/>
                </a:cubicBezTo>
                <a:cubicBezTo>
                  <a:pt x="91" y="62"/>
                  <a:pt x="92" y="62"/>
                  <a:pt x="92" y="61"/>
                </a:cubicBezTo>
                <a:cubicBezTo>
                  <a:pt x="92" y="60"/>
                  <a:pt x="92" y="58"/>
                  <a:pt x="93" y="57"/>
                </a:cubicBezTo>
                <a:cubicBezTo>
                  <a:pt x="94" y="55"/>
                  <a:pt x="94" y="54"/>
                  <a:pt x="94" y="52"/>
                </a:cubicBezTo>
                <a:cubicBezTo>
                  <a:pt x="94" y="52"/>
                  <a:pt x="93" y="51"/>
                  <a:pt x="93" y="51"/>
                </a:cubicBezTo>
                <a:cubicBezTo>
                  <a:pt x="93" y="50"/>
                  <a:pt x="93" y="49"/>
                  <a:pt x="94" y="49"/>
                </a:cubicBezTo>
                <a:cubicBezTo>
                  <a:pt x="94" y="47"/>
                  <a:pt x="94" y="45"/>
                  <a:pt x="94" y="44"/>
                </a:cubicBezTo>
                <a:cubicBezTo>
                  <a:pt x="94" y="42"/>
                  <a:pt x="94" y="40"/>
                  <a:pt x="94" y="38"/>
                </a:cubicBezTo>
                <a:cubicBezTo>
                  <a:pt x="93" y="36"/>
                  <a:pt x="91" y="34"/>
                  <a:pt x="91" y="33"/>
                </a:cubicBezTo>
                <a:cubicBezTo>
                  <a:pt x="90" y="32"/>
                  <a:pt x="89" y="31"/>
                  <a:pt x="89" y="30"/>
                </a:cubicBezTo>
                <a:close/>
                <a:moveTo>
                  <a:pt x="56" y="190"/>
                </a:moveTo>
                <a:cubicBezTo>
                  <a:pt x="55" y="191"/>
                  <a:pt x="53" y="191"/>
                  <a:pt x="52" y="190"/>
                </a:cubicBezTo>
                <a:cubicBezTo>
                  <a:pt x="50" y="190"/>
                  <a:pt x="48" y="189"/>
                  <a:pt x="47" y="188"/>
                </a:cubicBezTo>
                <a:cubicBezTo>
                  <a:pt x="46" y="187"/>
                  <a:pt x="46" y="187"/>
                  <a:pt x="45" y="186"/>
                </a:cubicBezTo>
                <a:cubicBezTo>
                  <a:pt x="44" y="185"/>
                  <a:pt x="44" y="184"/>
                  <a:pt x="43" y="183"/>
                </a:cubicBezTo>
                <a:cubicBezTo>
                  <a:pt x="44" y="182"/>
                  <a:pt x="44" y="181"/>
                  <a:pt x="44" y="180"/>
                </a:cubicBezTo>
                <a:cubicBezTo>
                  <a:pt x="45" y="178"/>
                  <a:pt x="46" y="178"/>
                  <a:pt x="47" y="179"/>
                </a:cubicBezTo>
                <a:cubicBezTo>
                  <a:pt x="48" y="178"/>
                  <a:pt x="49" y="178"/>
                  <a:pt x="49" y="179"/>
                </a:cubicBezTo>
                <a:cubicBezTo>
                  <a:pt x="50" y="179"/>
                  <a:pt x="50" y="180"/>
                  <a:pt x="51" y="180"/>
                </a:cubicBezTo>
                <a:cubicBezTo>
                  <a:pt x="52" y="180"/>
                  <a:pt x="53" y="181"/>
                  <a:pt x="53" y="182"/>
                </a:cubicBezTo>
                <a:cubicBezTo>
                  <a:pt x="54" y="183"/>
                  <a:pt x="54" y="184"/>
                  <a:pt x="55" y="185"/>
                </a:cubicBezTo>
                <a:cubicBezTo>
                  <a:pt x="56" y="186"/>
                  <a:pt x="56" y="186"/>
                  <a:pt x="56" y="187"/>
                </a:cubicBezTo>
                <a:cubicBezTo>
                  <a:pt x="57" y="188"/>
                  <a:pt x="57" y="189"/>
                  <a:pt x="56" y="190"/>
                </a:cubicBezTo>
                <a:close/>
                <a:moveTo>
                  <a:pt x="49" y="51"/>
                </a:moveTo>
                <a:cubicBezTo>
                  <a:pt x="48" y="51"/>
                  <a:pt x="48" y="50"/>
                  <a:pt x="47" y="49"/>
                </a:cubicBezTo>
                <a:cubicBezTo>
                  <a:pt x="47" y="48"/>
                  <a:pt x="46" y="47"/>
                  <a:pt x="46" y="46"/>
                </a:cubicBezTo>
                <a:cubicBezTo>
                  <a:pt x="47" y="45"/>
                  <a:pt x="47" y="44"/>
                  <a:pt x="48" y="42"/>
                </a:cubicBezTo>
                <a:cubicBezTo>
                  <a:pt x="48" y="41"/>
                  <a:pt x="49" y="40"/>
                  <a:pt x="50" y="39"/>
                </a:cubicBezTo>
                <a:cubicBezTo>
                  <a:pt x="50" y="38"/>
                  <a:pt x="51" y="38"/>
                  <a:pt x="52" y="37"/>
                </a:cubicBezTo>
                <a:cubicBezTo>
                  <a:pt x="53" y="37"/>
                  <a:pt x="54" y="37"/>
                  <a:pt x="55" y="37"/>
                </a:cubicBezTo>
                <a:cubicBezTo>
                  <a:pt x="58" y="41"/>
                  <a:pt x="58" y="44"/>
                  <a:pt x="57" y="46"/>
                </a:cubicBezTo>
                <a:cubicBezTo>
                  <a:pt x="56" y="48"/>
                  <a:pt x="54" y="50"/>
                  <a:pt x="53" y="51"/>
                </a:cubicBezTo>
                <a:cubicBezTo>
                  <a:pt x="52" y="51"/>
                  <a:pt x="52" y="51"/>
                  <a:pt x="51" y="51"/>
                </a:cubicBezTo>
                <a:cubicBezTo>
                  <a:pt x="50" y="51"/>
                  <a:pt x="50" y="51"/>
                  <a:pt x="49" y="51"/>
                </a:cubicBezTo>
                <a:close/>
                <a:moveTo>
                  <a:pt x="67" y="38"/>
                </a:moveTo>
                <a:cubicBezTo>
                  <a:pt x="66" y="39"/>
                  <a:pt x="65" y="39"/>
                  <a:pt x="65" y="38"/>
                </a:cubicBezTo>
                <a:cubicBezTo>
                  <a:pt x="64" y="38"/>
                  <a:pt x="63" y="37"/>
                  <a:pt x="62" y="36"/>
                </a:cubicBezTo>
                <a:cubicBezTo>
                  <a:pt x="62" y="36"/>
                  <a:pt x="61" y="35"/>
                  <a:pt x="61" y="35"/>
                </a:cubicBezTo>
                <a:cubicBezTo>
                  <a:pt x="61" y="34"/>
                  <a:pt x="61" y="34"/>
                  <a:pt x="62" y="33"/>
                </a:cubicBezTo>
                <a:cubicBezTo>
                  <a:pt x="63" y="32"/>
                  <a:pt x="64" y="32"/>
                  <a:pt x="66" y="31"/>
                </a:cubicBezTo>
                <a:cubicBezTo>
                  <a:pt x="68" y="31"/>
                  <a:pt x="68" y="31"/>
                  <a:pt x="69" y="33"/>
                </a:cubicBezTo>
                <a:cubicBezTo>
                  <a:pt x="69" y="34"/>
                  <a:pt x="69" y="34"/>
                  <a:pt x="69" y="35"/>
                </a:cubicBezTo>
                <a:cubicBezTo>
                  <a:pt x="69" y="35"/>
                  <a:pt x="68" y="36"/>
                  <a:pt x="68" y="37"/>
                </a:cubicBezTo>
                <a:lnTo>
                  <a:pt x="67" y="38"/>
                </a:lnTo>
                <a:close/>
                <a:moveTo>
                  <a:pt x="106" y="215"/>
                </a:moveTo>
                <a:cubicBezTo>
                  <a:pt x="106" y="213"/>
                  <a:pt x="106" y="211"/>
                  <a:pt x="106" y="211"/>
                </a:cubicBezTo>
                <a:cubicBezTo>
                  <a:pt x="106" y="210"/>
                  <a:pt x="107" y="210"/>
                  <a:pt x="107" y="209"/>
                </a:cubicBezTo>
                <a:cubicBezTo>
                  <a:pt x="108" y="208"/>
                  <a:pt x="109" y="206"/>
                  <a:pt x="111" y="205"/>
                </a:cubicBezTo>
                <a:cubicBezTo>
                  <a:pt x="112" y="204"/>
                  <a:pt x="113" y="203"/>
                  <a:pt x="114" y="202"/>
                </a:cubicBezTo>
                <a:cubicBezTo>
                  <a:pt x="115" y="201"/>
                  <a:pt x="115" y="201"/>
                  <a:pt x="116" y="202"/>
                </a:cubicBezTo>
                <a:cubicBezTo>
                  <a:pt x="117" y="203"/>
                  <a:pt x="117" y="203"/>
                  <a:pt x="118" y="204"/>
                </a:cubicBezTo>
                <a:cubicBezTo>
                  <a:pt x="118" y="208"/>
                  <a:pt x="118" y="210"/>
                  <a:pt x="116" y="213"/>
                </a:cubicBezTo>
                <a:cubicBezTo>
                  <a:pt x="114" y="215"/>
                  <a:pt x="112" y="216"/>
                  <a:pt x="108" y="217"/>
                </a:cubicBezTo>
                <a:lnTo>
                  <a:pt x="106" y="215"/>
                </a:lnTo>
                <a:close/>
                <a:moveTo>
                  <a:pt x="111" y="99"/>
                </a:moveTo>
                <a:cubicBezTo>
                  <a:pt x="112" y="99"/>
                  <a:pt x="113" y="98"/>
                  <a:pt x="114" y="97"/>
                </a:cubicBezTo>
                <a:cubicBezTo>
                  <a:pt x="114" y="96"/>
                  <a:pt x="115" y="96"/>
                  <a:pt x="117" y="97"/>
                </a:cubicBezTo>
                <a:cubicBezTo>
                  <a:pt x="118" y="97"/>
                  <a:pt x="119" y="98"/>
                  <a:pt x="120" y="99"/>
                </a:cubicBezTo>
                <a:cubicBezTo>
                  <a:pt x="121" y="100"/>
                  <a:pt x="122" y="101"/>
                  <a:pt x="122" y="102"/>
                </a:cubicBezTo>
                <a:cubicBezTo>
                  <a:pt x="122" y="104"/>
                  <a:pt x="121" y="106"/>
                  <a:pt x="119" y="108"/>
                </a:cubicBezTo>
                <a:cubicBezTo>
                  <a:pt x="117" y="110"/>
                  <a:pt x="116" y="111"/>
                  <a:pt x="114" y="110"/>
                </a:cubicBezTo>
                <a:cubicBezTo>
                  <a:pt x="113" y="110"/>
                  <a:pt x="112" y="110"/>
                  <a:pt x="111" y="109"/>
                </a:cubicBezTo>
                <a:cubicBezTo>
                  <a:pt x="109" y="108"/>
                  <a:pt x="108" y="108"/>
                  <a:pt x="108" y="107"/>
                </a:cubicBezTo>
                <a:cubicBezTo>
                  <a:pt x="107" y="106"/>
                  <a:pt x="107" y="104"/>
                  <a:pt x="108" y="103"/>
                </a:cubicBezTo>
                <a:cubicBezTo>
                  <a:pt x="110" y="102"/>
                  <a:pt x="111" y="100"/>
                  <a:pt x="111" y="99"/>
                </a:cubicBezTo>
                <a:close/>
                <a:moveTo>
                  <a:pt x="126" y="93"/>
                </a:moveTo>
                <a:cubicBezTo>
                  <a:pt x="124" y="93"/>
                  <a:pt x="122" y="93"/>
                  <a:pt x="121" y="92"/>
                </a:cubicBezTo>
                <a:cubicBezTo>
                  <a:pt x="120" y="92"/>
                  <a:pt x="119" y="90"/>
                  <a:pt x="119" y="89"/>
                </a:cubicBezTo>
                <a:cubicBezTo>
                  <a:pt x="121" y="86"/>
                  <a:pt x="123" y="85"/>
                  <a:pt x="126" y="85"/>
                </a:cubicBezTo>
                <a:cubicBezTo>
                  <a:pt x="128" y="86"/>
                  <a:pt x="128" y="88"/>
                  <a:pt x="128" y="89"/>
                </a:cubicBezTo>
                <a:cubicBezTo>
                  <a:pt x="127" y="91"/>
                  <a:pt x="127" y="92"/>
                  <a:pt x="126" y="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8575" dir="138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1727100" y="2772800"/>
            <a:ext cx="5689800" cy="12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1"/>
          </p:nvPr>
        </p:nvSpPr>
        <p:spPr>
          <a:xfrm>
            <a:off x="1727100" y="3989600"/>
            <a:ext cx="56898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>
            <a:spLocks noGrp="1"/>
          </p:cNvSpPr>
          <p:nvPr>
            <p:ph type="pic" idx="2"/>
          </p:nvPr>
        </p:nvSpPr>
        <p:spPr>
          <a:xfrm>
            <a:off x="1654200" y="539500"/>
            <a:ext cx="5835600" cy="2120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8"/>
          <p:cNvSpPr/>
          <p:nvPr/>
        </p:nvSpPr>
        <p:spPr>
          <a:xfrm rot="1237129">
            <a:off x="570351" y="3100225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/>
          <p:nvPr/>
        </p:nvSpPr>
        <p:spPr>
          <a:xfrm>
            <a:off x="-24017" y="419782"/>
            <a:ext cx="9192034" cy="4395626"/>
          </a:xfrm>
          <a:custGeom>
            <a:avLst/>
            <a:gdLst/>
            <a:ahLst/>
            <a:cxnLst/>
            <a:rect l="l" t="t" r="r" b="b"/>
            <a:pathLst>
              <a:path w="9404" h="4497" extrusionOk="0">
                <a:moveTo>
                  <a:pt x="9403" y="9"/>
                </a:moveTo>
                <a:lnTo>
                  <a:pt x="0" y="9"/>
                </a:lnTo>
                <a:lnTo>
                  <a:pt x="0" y="0"/>
                </a:lnTo>
                <a:lnTo>
                  <a:pt x="9403" y="0"/>
                </a:lnTo>
                <a:lnTo>
                  <a:pt x="9403" y="9"/>
                </a:lnTo>
                <a:close/>
                <a:moveTo>
                  <a:pt x="9403" y="321"/>
                </a:moveTo>
                <a:lnTo>
                  <a:pt x="0" y="321"/>
                </a:lnTo>
                <a:lnTo>
                  <a:pt x="0" y="330"/>
                </a:lnTo>
                <a:lnTo>
                  <a:pt x="9403" y="330"/>
                </a:lnTo>
                <a:lnTo>
                  <a:pt x="9403" y="321"/>
                </a:lnTo>
                <a:close/>
                <a:moveTo>
                  <a:pt x="9403" y="641"/>
                </a:moveTo>
                <a:lnTo>
                  <a:pt x="0" y="641"/>
                </a:lnTo>
                <a:lnTo>
                  <a:pt x="0" y="650"/>
                </a:lnTo>
                <a:lnTo>
                  <a:pt x="9403" y="650"/>
                </a:lnTo>
                <a:lnTo>
                  <a:pt x="9403" y="641"/>
                </a:lnTo>
                <a:close/>
                <a:moveTo>
                  <a:pt x="9403" y="962"/>
                </a:moveTo>
                <a:lnTo>
                  <a:pt x="0" y="962"/>
                </a:lnTo>
                <a:lnTo>
                  <a:pt x="0" y="971"/>
                </a:lnTo>
                <a:lnTo>
                  <a:pt x="9403" y="971"/>
                </a:lnTo>
                <a:lnTo>
                  <a:pt x="9403" y="962"/>
                </a:lnTo>
                <a:close/>
                <a:moveTo>
                  <a:pt x="9403" y="1282"/>
                </a:moveTo>
                <a:lnTo>
                  <a:pt x="0" y="1282"/>
                </a:lnTo>
                <a:lnTo>
                  <a:pt x="0" y="1291"/>
                </a:lnTo>
                <a:lnTo>
                  <a:pt x="9403" y="1291"/>
                </a:lnTo>
                <a:lnTo>
                  <a:pt x="9403" y="1282"/>
                </a:lnTo>
                <a:close/>
                <a:moveTo>
                  <a:pt x="9403" y="1603"/>
                </a:moveTo>
                <a:lnTo>
                  <a:pt x="0" y="1603"/>
                </a:lnTo>
                <a:lnTo>
                  <a:pt x="0" y="1612"/>
                </a:lnTo>
                <a:lnTo>
                  <a:pt x="9403" y="1612"/>
                </a:lnTo>
                <a:lnTo>
                  <a:pt x="9403" y="1603"/>
                </a:lnTo>
                <a:close/>
                <a:moveTo>
                  <a:pt x="9403" y="1924"/>
                </a:moveTo>
                <a:lnTo>
                  <a:pt x="0" y="1924"/>
                </a:lnTo>
                <a:lnTo>
                  <a:pt x="0" y="1932"/>
                </a:lnTo>
                <a:lnTo>
                  <a:pt x="9403" y="1932"/>
                </a:lnTo>
                <a:lnTo>
                  <a:pt x="9403" y="1924"/>
                </a:lnTo>
                <a:close/>
                <a:moveTo>
                  <a:pt x="9403" y="2244"/>
                </a:moveTo>
                <a:lnTo>
                  <a:pt x="0" y="2244"/>
                </a:lnTo>
                <a:lnTo>
                  <a:pt x="0" y="2253"/>
                </a:lnTo>
                <a:lnTo>
                  <a:pt x="9403" y="2253"/>
                </a:lnTo>
                <a:lnTo>
                  <a:pt x="9403" y="2244"/>
                </a:lnTo>
                <a:close/>
                <a:moveTo>
                  <a:pt x="9403" y="2564"/>
                </a:moveTo>
                <a:lnTo>
                  <a:pt x="0" y="2564"/>
                </a:lnTo>
                <a:lnTo>
                  <a:pt x="0" y="2573"/>
                </a:lnTo>
                <a:lnTo>
                  <a:pt x="9403" y="2573"/>
                </a:lnTo>
                <a:lnTo>
                  <a:pt x="9403" y="2564"/>
                </a:lnTo>
                <a:close/>
                <a:moveTo>
                  <a:pt x="9403" y="2885"/>
                </a:moveTo>
                <a:lnTo>
                  <a:pt x="0" y="2885"/>
                </a:lnTo>
                <a:lnTo>
                  <a:pt x="0" y="2894"/>
                </a:lnTo>
                <a:lnTo>
                  <a:pt x="9403" y="2894"/>
                </a:lnTo>
                <a:lnTo>
                  <a:pt x="9403" y="2885"/>
                </a:lnTo>
                <a:close/>
                <a:moveTo>
                  <a:pt x="9403" y="3206"/>
                </a:moveTo>
                <a:lnTo>
                  <a:pt x="0" y="3206"/>
                </a:lnTo>
                <a:lnTo>
                  <a:pt x="0" y="3214"/>
                </a:lnTo>
                <a:lnTo>
                  <a:pt x="9403" y="3214"/>
                </a:lnTo>
                <a:lnTo>
                  <a:pt x="9403" y="3206"/>
                </a:lnTo>
                <a:close/>
                <a:moveTo>
                  <a:pt x="9403" y="3526"/>
                </a:moveTo>
                <a:lnTo>
                  <a:pt x="0" y="3526"/>
                </a:lnTo>
                <a:lnTo>
                  <a:pt x="0" y="3535"/>
                </a:lnTo>
                <a:lnTo>
                  <a:pt x="9403" y="3535"/>
                </a:lnTo>
                <a:lnTo>
                  <a:pt x="9403" y="3526"/>
                </a:lnTo>
                <a:close/>
                <a:moveTo>
                  <a:pt x="9403" y="3847"/>
                </a:moveTo>
                <a:lnTo>
                  <a:pt x="0" y="3847"/>
                </a:lnTo>
                <a:lnTo>
                  <a:pt x="0" y="3855"/>
                </a:lnTo>
                <a:lnTo>
                  <a:pt x="9403" y="3855"/>
                </a:lnTo>
                <a:lnTo>
                  <a:pt x="9403" y="3847"/>
                </a:lnTo>
                <a:close/>
                <a:moveTo>
                  <a:pt x="9403" y="4167"/>
                </a:moveTo>
                <a:lnTo>
                  <a:pt x="0" y="4167"/>
                </a:lnTo>
                <a:lnTo>
                  <a:pt x="0" y="4176"/>
                </a:lnTo>
                <a:lnTo>
                  <a:pt x="9403" y="4176"/>
                </a:lnTo>
                <a:lnTo>
                  <a:pt x="9403" y="4167"/>
                </a:lnTo>
                <a:close/>
                <a:moveTo>
                  <a:pt x="9403" y="4488"/>
                </a:moveTo>
                <a:lnTo>
                  <a:pt x="0" y="4488"/>
                </a:lnTo>
                <a:lnTo>
                  <a:pt x="0" y="4496"/>
                </a:lnTo>
                <a:lnTo>
                  <a:pt x="9403" y="4496"/>
                </a:lnTo>
                <a:lnTo>
                  <a:pt x="9403" y="44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23"/>
          <p:cNvSpPr/>
          <p:nvPr/>
        </p:nvSpPr>
        <p:spPr>
          <a:xfrm rot="926222">
            <a:off x="8692213" y="924146"/>
            <a:ext cx="283643" cy="504037"/>
          </a:xfrm>
          <a:custGeom>
            <a:avLst/>
            <a:gdLst/>
            <a:ahLst/>
            <a:cxnLst/>
            <a:rect l="l" t="t" r="r" b="b"/>
            <a:pathLst>
              <a:path w="118" h="210" extrusionOk="0">
                <a:moveTo>
                  <a:pt x="31" y="87"/>
                </a:moveTo>
                <a:cubicBezTo>
                  <a:pt x="32" y="86"/>
                  <a:pt x="33" y="85"/>
                  <a:pt x="34" y="85"/>
                </a:cubicBezTo>
                <a:cubicBezTo>
                  <a:pt x="35" y="84"/>
                  <a:pt x="36" y="83"/>
                  <a:pt x="37" y="82"/>
                </a:cubicBezTo>
                <a:cubicBezTo>
                  <a:pt x="38" y="81"/>
                  <a:pt x="39" y="80"/>
                  <a:pt x="40" y="80"/>
                </a:cubicBezTo>
                <a:cubicBezTo>
                  <a:pt x="40" y="79"/>
                  <a:pt x="41" y="79"/>
                  <a:pt x="42" y="79"/>
                </a:cubicBezTo>
                <a:cubicBezTo>
                  <a:pt x="46" y="77"/>
                  <a:pt x="49" y="76"/>
                  <a:pt x="51" y="76"/>
                </a:cubicBezTo>
                <a:cubicBezTo>
                  <a:pt x="53" y="75"/>
                  <a:pt x="56" y="74"/>
                  <a:pt x="58" y="73"/>
                </a:cubicBezTo>
                <a:cubicBezTo>
                  <a:pt x="60" y="73"/>
                  <a:pt x="61" y="73"/>
                  <a:pt x="62" y="72"/>
                </a:cubicBezTo>
                <a:cubicBezTo>
                  <a:pt x="63" y="72"/>
                  <a:pt x="63" y="72"/>
                  <a:pt x="64" y="73"/>
                </a:cubicBezTo>
                <a:cubicBezTo>
                  <a:pt x="66" y="72"/>
                  <a:pt x="67" y="72"/>
                  <a:pt x="68" y="71"/>
                </a:cubicBezTo>
                <a:cubicBezTo>
                  <a:pt x="69" y="71"/>
                  <a:pt x="71" y="71"/>
                  <a:pt x="72" y="71"/>
                </a:cubicBezTo>
                <a:cubicBezTo>
                  <a:pt x="73" y="71"/>
                  <a:pt x="73" y="71"/>
                  <a:pt x="74" y="71"/>
                </a:cubicBezTo>
                <a:cubicBezTo>
                  <a:pt x="75" y="71"/>
                  <a:pt x="76" y="71"/>
                  <a:pt x="76" y="72"/>
                </a:cubicBezTo>
                <a:cubicBezTo>
                  <a:pt x="77" y="71"/>
                  <a:pt x="78" y="71"/>
                  <a:pt x="78" y="72"/>
                </a:cubicBezTo>
                <a:cubicBezTo>
                  <a:pt x="79" y="73"/>
                  <a:pt x="79" y="73"/>
                  <a:pt x="80" y="73"/>
                </a:cubicBezTo>
                <a:cubicBezTo>
                  <a:pt x="81" y="74"/>
                  <a:pt x="81" y="74"/>
                  <a:pt x="82" y="74"/>
                </a:cubicBezTo>
                <a:cubicBezTo>
                  <a:pt x="84" y="74"/>
                  <a:pt x="84" y="75"/>
                  <a:pt x="85" y="76"/>
                </a:cubicBezTo>
                <a:cubicBezTo>
                  <a:pt x="87" y="76"/>
                  <a:pt x="88" y="77"/>
                  <a:pt x="88" y="78"/>
                </a:cubicBezTo>
                <a:cubicBezTo>
                  <a:pt x="90" y="79"/>
                  <a:pt x="91" y="80"/>
                  <a:pt x="91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3" y="80"/>
                  <a:pt x="94" y="81"/>
                  <a:pt x="95" y="82"/>
                </a:cubicBezTo>
                <a:cubicBezTo>
                  <a:pt x="95" y="83"/>
                  <a:pt x="96" y="83"/>
                  <a:pt x="97" y="84"/>
                </a:cubicBezTo>
                <a:cubicBezTo>
                  <a:pt x="98" y="86"/>
                  <a:pt x="99" y="87"/>
                  <a:pt x="101" y="88"/>
                </a:cubicBezTo>
                <a:cubicBezTo>
                  <a:pt x="102" y="89"/>
                  <a:pt x="103" y="91"/>
                  <a:pt x="104" y="93"/>
                </a:cubicBezTo>
                <a:cubicBezTo>
                  <a:pt x="105" y="96"/>
                  <a:pt x="105" y="100"/>
                  <a:pt x="106" y="103"/>
                </a:cubicBezTo>
                <a:cubicBezTo>
                  <a:pt x="106" y="107"/>
                  <a:pt x="106" y="110"/>
                  <a:pt x="106" y="114"/>
                </a:cubicBezTo>
                <a:cubicBezTo>
                  <a:pt x="106" y="118"/>
                  <a:pt x="107" y="121"/>
                  <a:pt x="108" y="122"/>
                </a:cubicBezTo>
                <a:cubicBezTo>
                  <a:pt x="109" y="124"/>
                  <a:pt x="109" y="126"/>
                  <a:pt x="109" y="128"/>
                </a:cubicBezTo>
                <a:cubicBezTo>
                  <a:pt x="109" y="130"/>
                  <a:pt x="109" y="132"/>
                  <a:pt x="109" y="134"/>
                </a:cubicBezTo>
                <a:cubicBezTo>
                  <a:pt x="109" y="136"/>
                  <a:pt x="109" y="137"/>
                  <a:pt x="110" y="138"/>
                </a:cubicBezTo>
                <a:cubicBezTo>
                  <a:pt x="110" y="140"/>
                  <a:pt x="110" y="142"/>
                  <a:pt x="110" y="144"/>
                </a:cubicBezTo>
                <a:cubicBezTo>
                  <a:pt x="111" y="146"/>
                  <a:pt x="111" y="148"/>
                  <a:pt x="112" y="151"/>
                </a:cubicBezTo>
                <a:cubicBezTo>
                  <a:pt x="112" y="153"/>
                  <a:pt x="112" y="154"/>
                  <a:pt x="112" y="156"/>
                </a:cubicBezTo>
                <a:cubicBezTo>
                  <a:pt x="112" y="158"/>
                  <a:pt x="112" y="159"/>
                  <a:pt x="112" y="161"/>
                </a:cubicBezTo>
                <a:cubicBezTo>
                  <a:pt x="112" y="163"/>
                  <a:pt x="112" y="165"/>
                  <a:pt x="112" y="166"/>
                </a:cubicBezTo>
                <a:cubicBezTo>
                  <a:pt x="112" y="168"/>
                  <a:pt x="112" y="169"/>
                  <a:pt x="112" y="170"/>
                </a:cubicBezTo>
                <a:cubicBezTo>
                  <a:pt x="112" y="172"/>
                  <a:pt x="112" y="174"/>
                  <a:pt x="111" y="176"/>
                </a:cubicBezTo>
                <a:cubicBezTo>
                  <a:pt x="111" y="177"/>
                  <a:pt x="110" y="179"/>
                  <a:pt x="109" y="180"/>
                </a:cubicBezTo>
                <a:cubicBezTo>
                  <a:pt x="107" y="185"/>
                  <a:pt x="103" y="190"/>
                  <a:pt x="98" y="194"/>
                </a:cubicBezTo>
                <a:cubicBezTo>
                  <a:pt x="92" y="197"/>
                  <a:pt x="87" y="201"/>
                  <a:pt x="82" y="204"/>
                </a:cubicBezTo>
                <a:cubicBezTo>
                  <a:pt x="81" y="204"/>
                  <a:pt x="80" y="204"/>
                  <a:pt x="79" y="204"/>
                </a:cubicBezTo>
                <a:cubicBezTo>
                  <a:pt x="79" y="204"/>
                  <a:pt x="78" y="204"/>
                  <a:pt x="77" y="205"/>
                </a:cubicBezTo>
                <a:cubicBezTo>
                  <a:pt x="77" y="205"/>
                  <a:pt x="76" y="205"/>
                  <a:pt x="76" y="206"/>
                </a:cubicBezTo>
                <a:cubicBezTo>
                  <a:pt x="75" y="206"/>
                  <a:pt x="74" y="206"/>
                  <a:pt x="73" y="206"/>
                </a:cubicBezTo>
                <a:cubicBezTo>
                  <a:pt x="71" y="206"/>
                  <a:pt x="69" y="207"/>
                  <a:pt x="67" y="208"/>
                </a:cubicBezTo>
                <a:cubicBezTo>
                  <a:pt x="65" y="209"/>
                  <a:pt x="62" y="209"/>
                  <a:pt x="60" y="209"/>
                </a:cubicBezTo>
                <a:cubicBezTo>
                  <a:pt x="59" y="210"/>
                  <a:pt x="58" y="210"/>
                  <a:pt x="56" y="210"/>
                </a:cubicBezTo>
                <a:cubicBezTo>
                  <a:pt x="55" y="209"/>
                  <a:pt x="54" y="209"/>
                  <a:pt x="52" y="208"/>
                </a:cubicBezTo>
                <a:cubicBezTo>
                  <a:pt x="50" y="206"/>
                  <a:pt x="47" y="205"/>
                  <a:pt x="46" y="205"/>
                </a:cubicBezTo>
                <a:cubicBezTo>
                  <a:pt x="44" y="206"/>
                  <a:pt x="42" y="205"/>
                  <a:pt x="40" y="204"/>
                </a:cubicBezTo>
                <a:cubicBezTo>
                  <a:pt x="40" y="204"/>
                  <a:pt x="40" y="203"/>
                  <a:pt x="39" y="203"/>
                </a:cubicBezTo>
                <a:cubicBezTo>
                  <a:pt x="39" y="202"/>
                  <a:pt x="38" y="202"/>
                  <a:pt x="38" y="202"/>
                </a:cubicBezTo>
                <a:cubicBezTo>
                  <a:pt x="37" y="200"/>
                  <a:pt x="36" y="199"/>
                  <a:pt x="34" y="198"/>
                </a:cubicBezTo>
                <a:cubicBezTo>
                  <a:pt x="33" y="197"/>
                  <a:pt x="32" y="196"/>
                  <a:pt x="31" y="194"/>
                </a:cubicBezTo>
                <a:cubicBezTo>
                  <a:pt x="30" y="194"/>
                  <a:pt x="29" y="194"/>
                  <a:pt x="29" y="194"/>
                </a:cubicBezTo>
                <a:cubicBezTo>
                  <a:pt x="29" y="193"/>
                  <a:pt x="28" y="192"/>
                  <a:pt x="28" y="192"/>
                </a:cubicBezTo>
                <a:cubicBezTo>
                  <a:pt x="27" y="191"/>
                  <a:pt x="26" y="190"/>
                  <a:pt x="26" y="190"/>
                </a:cubicBezTo>
                <a:cubicBezTo>
                  <a:pt x="25" y="189"/>
                  <a:pt x="25" y="188"/>
                  <a:pt x="25" y="187"/>
                </a:cubicBezTo>
                <a:cubicBezTo>
                  <a:pt x="23" y="185"/>
                  <a:pt x="21" y="182"/>
                  <a:pt x="20" y="180"/>
                </a:cubicBezTo>
                <a:cubicBezTo>
                  <a:pt x="19" y="177"/>
                  <a:pt x="17" y="175"/>
                  <a:pt x="16" y="173"/>
                </a:cubicBezTo>
                <a:cubicBezTo>
                  <a:pt x="16" y="171"/>
                  <a:pt x="16" y="170"/>
                  <a:pt x="15" y="169"/>
                </a:cubicBezTo>
                <a:cubicBezTo>
                  <a:pt x="15" y="169"/>
                  <a:pt x="14" y="168"/>
                  <a:pt x="15" y="167"/>
                </a:cubicBezTo>
                <a:cubicBezTo>
                  <a:pt x="14" y="164"/>
                  <a:pt x="13" y="161"/>
                  <a:pt x="12" y="159"/>
                </a:cubicBezTo>
                <a:cubicBezTo>
                  <a:pt x="11" y="156"/>
                  <a:pt x="11" y="154"/>
                  <a:pt x="11" y="152"/>
                </a:cubicBezTo>
                <a:cubicBezTo>
                  <a:pt x="11" y="151"/>
                  <a:pt x="10" y="150"/>
                  <a:pt x="10" y="149"/>
                </a:cubicBezTo>
                <a:cubicBezTo>
                  <a:pt x="10" y="148"/>
                  <a:pt x="10" y="147"/>
                  <a:pt x="10" y="146"/>
                </a:cubicBezTo>
                <a:cubicBezTo>
                  <a:pt x="8" y="144"/>
                  <a:pt x="8" y="142"/>
                  <a:pt x="8" y="139"/>
                </a:cubicBezTo>
                <a:cubicBezTo>
                  <a:pt x="9" y="137"/>
                  <a:pt x="8" y="135"/>
                  <a:pt x="8" y="133"/>
                </a:cubicBezTo>
                <a:cubicBezTo>
                  <a:pt x="7" y="132"/>
                  <a:pt x="6" y="131"/>
                  <a:pt x="6" y="129"/>
                </a:cubicBezTo>
                <a:cubicBezTo>
                  <a:pt x="6" y="128"/>
                  <a:pt x="6" y="127"/>
                  <a:pt x="6" y="126"/>
                </a:cubicBezTo>
                <a:cubicBezTo>
                  <a:pt x="6" y="124"/>
                  <a:pt x="5" y="121"/>
                  <a:pt x="4" y="120"/>
                </a:cubicBezTo>
                <a:cubicBezTo>
                  <a:pt x="3" y="118"/>
                  <a:pt x="3" y="116"/>
                  <a:pt x="2" y="114"/>
                </a:cubicBezTo>
                <a:cubicBezTo>
                  <a:pt x="1" y="113"/>
                  <a:pt x="1" y="112"/>
                  <a:pt x="1" y="110"/>
                </a:cubicBezTo>
                <a:cubicBezTo>
                  <a:pt x="1" y="109"/>
                  <a:pt x="1" y="107"/>
                  <a:pt x="0" y="106"/>
                </a:cubicBezTo>
                <a:cubicBezTo>
                  <a:pt x="1" y="105"/>
                  <a:pt x="1" y="103"/>
                  <a:pt x="1" y="102"/>
                </a:cubicBezTo>
                <a:cubicBezTo>
                  <a:pt x="2" y="101"/>
                  <a:pt x="2" y="101"/>
                  <a:pt x="2" y="100"/>
                </a:cubicBezTo>
                <a:cubicBezTo>
                  <a:pt x="2" y="97"/>
                  <a:pt x="2" y="95"/>
                  <a:pt x="3" y="94"/>
                </a:cubicBezTo>
                <a:cubicBezTo>
                  <a:pt x="4" y="92"/>
                  <a:pt x="5" y="90"/>
                  <a:pt x="5" y="89"/>
                </a:cubicBezTo>
                <a:cubicBezTo>
                  <a:pt x="6" y="86"/>
                  <a:pt x="6" y="84"/>
                  <a:pt x="6" y="83"/>
                </a:cubicBezTo>
                <a:cubicBezTo>
                  <a:pt x="7" y="81"/>
                  <a:pt x="7" y="80"/>
                  <a:pt x="8" y="79"/>
                </a:cubicBezTo>
                <a:cubicBezTo>
                  <a:pt x="8" y="78"/>
                  <a:pt x="8" y="76"/>
                  <a:pt x="9" y="75"/>
                </a:cubicBezTo>
                <a:cubicBezTo>
                  <a:pt x="10" y="74"/>
                  <a:pt x="10" y="73"/>
                  <a:pt x="11" y="72"/>
                </a:cubicBezTo>
                <a:cubicBezTo>
                  <a:pt x="11" y="70"/>
                  <a:pt x="12" y="68"/>
                  <a:pt x="13" y="68"/>
                </a:cubicBezTo>
                <a:cubicBezTo>
                  <a:pt x="13" y="67"/>
                  <a:pt x="14" y="66"/>
                  <a:pt x="13" y="64"/>
                </a:cubicBezTo>
                <a:cubicBezTo>
                  <a:pt x="14" y="61"/>
                  <a:pt x="15" y="58"/>
                  <a:pt x="16" y="56"/>
                </a:cubicBezTo>
                <a:cubicBezTo>
                  <a:pt x="18" y="53"/>
                  <a:pt x="19" y="51"/>
                  <a:pt x="19" y="48"/>
                </a:cubicBezTo>
                <a:cubicBezTo>
                  <a:pt x="21" y="44"/>
                  <a:pt x="22" y="40"/>
                  <a:pt x="24" y="36"/>
                </a:cubicBezTo>
                <a:cubicBezTo>
                  <a:pt x="24" y="34"/>
                  <a:pt x="24" y="33"/>
                  <a:pt x="25" y="32"/>
                </a:cubicBezTo>
                <a:cubicBezTo>
                  <a:pt x="26" y="32"/>
                  <a:pt x="26" y="31"/>
                  <a:pt x="26" y="29"/>
                </a:cubicBezTo>
                <a:cubicBezTo>
                  <a:pt x="27" y="27"/>
                  <a:pt x="29" y="25"/>
                  <a:pt x="30" y="23"/>
                </a:cubicBezTo>
                <a:cubicBezTo>
                  <a:pt x="31" y="21"/>
                  <a:pt x="33" y="20"/>
                  <a:pt x="35" y="18"/>
                </a:cubicBezTo>
                <a:cubicBezTo>
                  <a:pt x="35" y="17"/>
                  <a:pt x="36" y="17"/>
                  <a:pt x="36" y="16"/>
                </a:cubicBezTo>
                <a:cubicBezTo>
                  <a:pt x="37" y="15"/>
                  <a:pt x="38" y="15"/>
                  <a:pt x="38" y="14"/>
                </a:cubicBezTo>
                <a:cubicBezTo>
                  <a:pt x="39" y="13"/>
                  <a:pt x="40" y="13"/>
                  <a:pt x="41" y="12"/>
                </a:cubicBezTo>
                <a:cubicBezTo>
                  <a:pt x="42" y="11"/>
                  <a:pt x="42" y="11"/>
                  <a:pt x="43" y="10"/>
                </a:cubicBezTo>
                <a:cubicBezTo>
                  <a:pt x="44" y="9"/>
                  <a:pt x="45" y="8"/>
                  <a:pt x="46" y="8"/>
                </a:cubicBezTo>
                <a:cubicBezTo>
                  <a:pt x="46" y="7"/>
                  <a:pt x="47" y="7"/>
                  <a:pt x="47" y="7"/>
                </a:cubicBezTo>
                <a:cubicBezTo>
                  <a:pt x="49" y="6"/>
                  <a:pt x="50" y="5"/>
                  <a:pt x="50" y="5"/>
                </a:cubicBezTo>
                <a:cubicBezTo>
                  <a:pt x="50" y="5"/>
                  <a:pt x="51" y="5"/>
                  <a:pt x="51" y="5"/>
                </a:cubicBezTo>
                <a:cubicBezTo>
                  <a:pt x="51" y="5"/>
                  <a:pt x="52" y="4"/>
                  <a:pt x="52" y="4"/>
                </a:cubicBezTo>
                <a:cubicBezTo>
                  <a:pt x="53" y="4"/>
                  <a:pt x="54" y="4"/>
                  <a:pt x="55" y="3"/>
                </a:cubicBezTo>
                <a:cubicBezTo>
                  <a:pt x="55" y="3"/>
                  <a:pt x="56" y="3"/>
                  <a:pt x="57" y="3"/>
                </a:cubicBezTo>
                <a:cubicBezTo>
                  <a:pt x="58" y="2"/>
                  <a:pt x="58" y="2"/>
                  <a:pt x="59" y="2"/>
                </a:cubicBezTo>
                <a:cubicBezTo>
                  <a:pt x="60" y="1"/>
                  <a:pt x="60" y="1"/>
                  <a:pt x="61" y="1"/>
                </a:cubicBezTo>
                <a:cubicBezTo>
                  <a:pt x="62" y="1"/>
                  <a:pt x="63" y="1"/>
                  <a:pt x="63" y="1"/>
                </a:cubicBezTo>
                <a:cubicBezTo>
                  <a:pt x="65" y="0"/>
                  <a:pt x="67" y="0"/>
                  <a:pt x="69" y="1"/>
                </a:cubicBezTo>
                <a:cubicBezTo>
                  <a:pt x="70" y="2"/>
                  <a:pt x="72" y="2"/>
                  <a:pt x="74" y="2"/>
                </a:cubicBezTo>
                <a:cubicBezTo>
                  <a:pt x="77" y="2"/>
                  <a:pt x="77" y="2"/>
                  <a:pt x="77" y="2"/>
                </a:cubicBezTo>
                <a:cubicBezTo>
                  <a:pt x="79" y="2"/>
                  <a:pt x="80" y="3"/>
                  <a:pt x="81" y="3"/>
                </a:cubicBezTo>
                <a:cubicBezTo>
                  <a:pt x="81" y="4"/>
                  <a:pt x="82" y="4"/>
                  <a:pt x="83" y="4"/>
                </a:cubicBezTo>
                <a:cubicBezTo>
                  <a:pt x="85" y="5"/>
                  <a:pt x="87" y="7"/>
                  <a:pt x="88" y="8"/>
                </a:cubicBezTo>
                <a:cubicBezTo>
                  <a:pt x="90" y="9"/>
                  <a:pt x="92" y="11"/>
                  <a:pt x="93" y="13"/>
                </a:cubicBezTo>
                <a:cubicBezTo>
                  <a:pt x="94" y="14"/>
                  <a:pt x="95" y="15"/>
                  <a:pt x="96" y="16"/>
                </a:cubicBezTo>
                <a:cubicBezTo>
                  <a:pt x="98" y="18"/>
                  <a:pt x="98" y="19"/>
                  <a:pt x="99" y="21"/>
                </a:cubicBezTo>
                <a:cubicBezTo>
                  <a:pt x="100" y="23"/>
                  <a:pt x="100" y="24"/>
                  <a:pt x="101" y="25"/>
                </a:cubicBezTo>
                <a:cubicBezTo>
                  <a:pt x="102" y="26"/>
                  <a:pt x="104" y="27"/>
                  <a:pt x="105" y="27"/>
                </a:cubicBezTo>
                <a:cubicBezTo>
                  <a:pt x="107" y="27"/>
                  <a:pt x="107" y="29"/>
                  <a:pt x="108" y="31"/>
                </a:cubicBezTo>
                <a:cubicBezTo>
                  <a:pt x="108" y="33"/>
                  <a:pt x="108" y="35"/>
                  <a:pt x="108" y="36"/>
                </a:cubicBezTo>
                <a:cubicBezTo>
                  <a:pt x="108" y="38"/>
                  <a:pt x="108" y="40"/>
                  <a:pt x="107" y="41"/>
                </a:cubicBezTo>
                <a:cubicBezTo>
                  <a:pt x="106" y="42"/>
                  <a:pt x="105" y="44"/>
                  <a:pt x="105" y="45"/>
                </a:cubicBezTo>
                <a:cubicBezTo>
                  <a:pt x="103" y="47"/>
                  <a:pt x="102" y="49"/>
                  <a:pt x="100" y="51"/>
                </a:cubicBezTo>
                <a:cubicBezTo>
                  <a:pt x="97" y="52"/>
                  <a:pt x="95" y="54"/>
                  <a:pt x="92" y="55"/>
                </a:cubicBezTo>
                <a:cubicBezTo>
                  <a:pt x="91" y="56"/>
                  <a:pt x="90" y="57"/>
                  <a:pt x="89" y="57"/>
                </a:cubicBezTo>
                <a:cubicBezTo>
                  <a:pt x="87" y="58"/>
                  <a:pt x="86" y="58"/>
                  <a:pt x="85" y="58"/>
                </a:cubicBezTo>
                <a:cubicBezTo>
                  <a:pt x="84" y="58"/>
                  <a:pt x="84" y="58"/>
                  <a:pt x="82" y="58"/>
                </a:cubicBezTo>
                <a:cubicBezTo>
                  <a:pt x="81" y="59"/>
                  <a:pt x="81" y="58"/>
                  <a:pt x="80" y="58"/>
                </a:cubicBezTo>
                <a:cubicBezTo>
                  <a:pt x="79" y="58"/>
                  <a:pt x="79" y="58"/>
                  <a:pt x="78" y="58"/>
                </a:cubicBezTo>
                <a:cubicBezTo>
                  <a:pt x="77" y="58"/>
                  <a:pt x="76" y="58"/>
                  <a:pt x="75" y="58"/>
                </a:cubicBezTo>
                <a:cubicBezTo>
                  <a:pt x="75" y="57"/>
                  <a:pt x="74" y="57"/>
                  <a:pt x="73" y="57"/>
                </a:cubicBezTo>
                <a:cubicBezTo>
                  <a:pt x="72" y="56"/>
                  <a:pt x="72" y="56"/>
                  <a:pt x="71" y="55"/>
                </a:cubicBezTo>
                <a:cubicBezTo>
                  <a:pt x="70" y="55"/>
                  <a:pt x="69" y="54"/>
                  <a:pt x="68" y="53"/>
                </a:cubicBezTo>
                <a:cubicBezTo>
                  <a:pt x="68" y="51"/>
                  <a:pt x="67" y="50"/>
                  <a:pt x="66" y="49"/>
                </a:cubicBezTo>
                <a:cubicBezTo>
                  <a:pt x="66" y="47"/>
                  <a:pt x="66" y="46"/>
                  <a:pt x="65" y="45"/>
                </a:cubicBezTo>
                <a:cubicBezTo>
                  <a:pt x="65" y="44"/>
                  <a:pt x="65" y="43"/>
                  <a:pt x="64" y="42"/>
                </a:cubicBezTo>
                <a:cubicBezTo>
                  <a:pt x="64" y="41"/>
                  <a:pt x="64" y="40"/>
                  <a:pt x="64" y="39"/>
                </a:cubicBezTo>
                <a:cubicBezTo>
                  <a:pt x="63" y="37"/>
                  <a:pt x="63" y="36"/>
                  <a:pt x="62" y="35"/>
                </a:cubicBezTo>
                <a:cubicBezTo>
                  <a:pt x="62" y="35"/>
                  <a:pt x="61" y="34"/>
                  <a:pt x="61" y="34"/>
                </a:cubicBezTo>
                <a:cubicBezTo>
                  <a:pt x="60" y="34"/>
                  <a:pt x="60" y="34"/>
                  <a:pt x="59" y="33"/>
                </a:cubicBezTo>
                <a:cubicBezTo>
                  <a:pt x="58" y="33"/>
                  <a:pt x="57" y="33"/>
                  <a:pt x="56" y="33"/>
                </a:cubicBezTo>
                <a:cubicBezTo>
                  <a:pt x="55" y="33"/>
                  <a:pt x="54" y="34"/>
                  <a:pt x="53" y="35"/>
                </a:cubicBezTo>
                <a:cubicBezTo>
                  <a:pt x="52" y="36"/>
                  <a:pt x="51" y="37"/>
                  <a:pt x="49" y="38"/>
                </a:cubicBezTo>
                <a:cubicBezTo>
                  <a:pt x="48" y="40"/>
                  <a:pt x="47" y="41"/>
                  <a:pt x="46" y="42"/>
                </a:cubicBezTo>
                <a:cubicBezTo>
                  <a:pt x="46" y="43"/>
                  <a:pt x="46" y="43"/>
                  <a:pt x="46" y="44"/>
                </a:cubicBezTo>
                <a:cubicBezTo>
                  <a:pt x="46" y="44"/>
                  <a:pt x="45" y="45"/>
                  <a:pt x="45" y="45"/>
                </a:cubicBezTo>
                <a:cubicBezTo>
                  <a:pt x="44" y="46"/>
                  <a:pt x="44" y="47"/>
                  <a:pt x="44" y="48"/>
                </a:cubicBezTo>
                <a:cubicBezTo>
                  <a:pt x="43" y="49"/>
                  <a:pt x="43" y="49"/>
                  <a:pt x="42" y="50"/>
                </a:cubicBezTo>
                <a:cubicBezTo>
                  <a:pt x="42" y="51"/>
                  <a:pt x="41" y="53"/>
                  <a:pt x="41" y="54"/>
                </a:cubicBezTo>
                <a:cubicBezTo>
                  <a:pt x="41" y="56"/>
                  <a:pt x="40" y="57"/>
                  <a:pt x="39" y="58"/>
                </a:cubicBezTo>
                <a:cubicBezTo>
                  <a:pt x="39" y="59"/>
                  <a:pt x="39" y="59"/>
                  <a:pt x="38" y="60"/>
                </a:cubicBezTo>
                <a:cubicBezTo>
                  <a:pt x="38" y="61"/>
                  <a:pt x="37" y="62"/>
                  <a:pt x="37" y="62"/>
                </a:cubicBezTo>
                <a:cubicBezTo>
                  <a:pt x="37" y="64"/>
                  <a:pt x="37" y="65"/>
                  <a:pt x="36" y="66"/>
                </a:cubicBezTo>
                <a:cubicBezTo>
                  <a:pt x="35" y="67"/>
                  <a:pt x="35" y="68"/>
                  <a:pt x="35" y="70"/>
                </a:cubicBezTo>
                <a:cubicBezTo>
                  <a:pt x="35" y="70"/>
                  <a:pt x="34" y="70"/>
                  <a:pt x="34" y="71"/>
                </a:cubicBezTo>
                <a:cubicBezTo>
                  <a:pt x="34" y="72"/>
                  <a:pt x="34" y="73"/>
                  <a:pt x="34" y="73"/>
                </a:cubicBezTo>
                <a:cubicBezTo>
                  <a:pt x="33" y="74"/>
                  <a:pt x="33" y="75"/>
                  <a:pt x="33" y="75"/>
                </a:cubicBezTo>
                <a:cubicBezTo>
                  <a:pt x="32" y="76"/>
                  <a:pt x="32" y="76"/>
                  <a:pt x="32" y="77"/>
                </a:cubicBezTo>
                <a:cubicBezTo>
                  <a:pt x="31" y="79"/>
                  <a:pt x="31" y="81"/>
                  <a:pt x="30" y="82"/>
                </a:cubicBezTo>
                <a:cubicBezTo>
                  <a:pt x="30" y="84"/>
                  <a:pt x="30" y="85"/>
                  <a:pt x="30" y="87"/>
                </a:cubicBezTo>
                <a:lnTo>
                  <a:pt x="31" y="87"/>
                </a:lnTo>
                <a:close/>
                <a:moveTo>
                  <a:pt x="89" y="148"/>
                </a:moveTo>
                <a:cubicBezTo>
                  <a:pt x="89" y="147"/>
                  <a:pt x="89" y="145"/>
                  <a:pt x="89" y="143"/>
                </a:cubicBezTo>
                <a:cubicBezTo>
                  <a:pt x="89" y="139"/>
                  <a:pt x="89" y="134"/>
                  <a:pt x="89" y="131"/>
                </a:cubicBezTo>
                <a:cubicBezTo>
                  <a:pt x="88" y="127"/>
                  <a:pt x="88" y="122"/>
                  <a:pt x="87" y="118"/>
                </a:cubicBezTo>
                <a:cubicBezTo>
                  <a:pt x="86" y="116"/>
                  <a:pt x="86" y="114"/>
                  <a:pt x="85" y="113"/>
                </a:cubicBezTo>
                <a:cubicBezTo>
                  <a:pt x="85" y="111"/>
                  <a:pt x="84" y="110"/>
                  <a:pt x="83" y="110"/>
                </a:cubicBezTo>
                <a:cubicBezTo>
                  <a:pt x="81" y="108"/>
                  <a:pt x="80" y="107"/>
                  <a:pt x="79" y="106"/>
                </a:cubicBezTo>
                <a:cubicBezTo>
                  <a:pt x="79" y="105"/>
                  <a:pt x="78" y="104"/>
                  <a:pt x="78" y="103"/>
                </a:cubicBezTo>
                <a:cubicBezTo>
                  <a:pt x="77" y="102"/>
                  <a:pt x="75" y="101"/>
                  <a:pt x="74" y="101"/>
                </a:cubicBezTo>
                <a:cubicBezTo>
                  <a:pt x="72" y="100"/>
                  <a:pt x="71" y="100"/>
                  <a:pt x="69" y="101"/>
                </a:cubicBezTo>
                <a:cubicBezTo>
                  <a:pt x="68" y="101"/>
                  <a:pt x="66" y="101"/>
                  <a:pt x="64" y="101"/>
                </a:cubicBezTo>
                <a:cubicBezTo>
                  <a:pt x="62" y="101"/>
                  <a:pt x="60" y="102"/>
                  <a:pt x="58" y="103"/>
                </a:cubicBezTo>
                <a:cubicBezTo>
                  <a:pt x="57" y="104"/>
                  <a:pt x="56" y="104"/>
                  <a:pt x="55" y="105"/>
                </a:cubicBezTo>
                <a:cubicBezTo>
                  <a:pt x="55" y="105"/>
                  <a:pt x="54" y="106"/>
                  <a:pt x="53" y="106"/>
                </a:cubicBezTo>
                <a:cubicBezTo>
                  <a:pt x="51" y="109"/>
                  <a:pt x="49" y="112"/>
                  <a:pt x="48" y="114"/>
                </a:cubicBezTo>
                <a:cubicBezTo>
                  <a:pt x="47" y="116"/>
                  <a:pt x="46" y="118"/>
                  <a:pt x="44" y="119"/>
                </a:cubicBezTo>
                <a:cubicBezTo>
                  <a:pt x="42" y="123"/>
                  <a:pt x="41" y="126"/>
                  <a:pt x="41" y="129"/>
                </a:cubicBezTo>
                <a:cubicBezTo>
                  <a:pt x="40" y="131"/>
                  <a:pt x="39" y="134"/>
                  <a:pt x="37" y="136"/>
                </a:cubicBezTo>
                <a:cubicBezTo>
                  <a:pt x="37" y="137"/>
                  <a:pt x="36" y="139"/>
                  <a:pt x="36" y="140"/>
                </a:cubicBezTo>
                <a:cubicBezTo>
                  <a:pt x="35" y="141"/>
                  <a:pt x="35" y="143"/>
                  <a:pt x="35" y="145"/>
                </a:cubicBezTo>
                <a:cubicBezTo>
                  <a:pt x="36" y="149"/>
                  <a:pt x="38" y="153"/>
                  <a:pt x="41" y="157"/>
                </a:cubicBezTo>
                <a:cubicBezTo>
                  <a:pt x="43" y="160"/>
                  <a:pt x="45" y="164"/>
                  <a:pt x="47" y="167"/>
                </a:cubicBezTo>
                <a:cubicBezTo>
                  <a:pt x="48" y="168"/>
                  <a:pt x="49" y="168"/>
                  <a:pt x="49" y="169"/>
                </a:cubicBezTo>
                <a:cubicBezTo>
                  <a:pt x="50" y="169"/>
                  <a:pt x="50" y="170"/>
                  <a:pt x="51" y="170"/>
                </a:cubicBezTo>
                <a:cubicBezTo>
                  <a:pt x="52" y="171"/>
                  <a:pt x="54" y="173"/>
                  <a:pt x="55" y="173"/>
                </a:cubicBezTo>
                <a:cubicBezTo>
                  <a:pt x="57" y="174"/>
                  <a:pt x="58" y="175"/>
                  <a:pt x="60" y="176"/>
                </a:cubicBezTo>
                <a:cubicBezTo>
                  <a:pt x="61" y="177"/>
                  <a:pt x="63" y="177"/>
                  <a:pt x="64" y="177"/>
                </a:cubicBezTo>
                <a:cubicBezTo>
                  <a:pt x="66" y="177"/>
                  <a:pt x="68" y="177"/>
                  <a:pt x="69" y="178"/>
                </a:cubicBezTo>
                <a:cubicBezTo>
                  <a:pt x="71" y="176"/>
                  <a:pt x="73" y="175"/>
                  <a:pt x="74" y="173"/>
                </a:cubicBezTo>
                <a:cubicBezTo>
                  <a:pt x="76" y="172"/>
                  <a:pt x="77" y="170"/>
                  <a:pt x="79" y="169"/>
                </a:cubicBezTo>
                <a:cubicBezTo>
                  <a:pt x="82" y="165"/>
                  <a:pt x="84" y="161"/>
                  <a:pt x="86" y="159"/>
                </a:cubicBezTo>
                <a:cubicBezTo>
                  <a:pt x="89" y="156"/>
                  <a:pt x="90" y="152"/>
                  <a:pt x="89" y="148"/>
                </a:cubicBezTo>
                <a:close/>
                <a:moveTo>
                  <a:pt x="55" y="158"/>
                </a:moveTo>
                <a:cubicBezTo>
                  <a:pt x="53" y="159"/>
                  <a:pt x="52" y="159"/>
                  <a:pt x="51" y="158"/>
                </a:cubicBezTo>
                <a:cubicBezTo>
                  <a:pt x="50" y="157"/>
                  <a:pt x="49" y="156"/>
                  <a:pt x="48" y="154"/>
                </a:cubicBezTo>
                <a:cubicBezTo>
                  <a:pt x="48" y="153"/>
                  <a:pt x="49" y="152"/>
                  <a:pt x="50" y="150"/>
                </a:cubicBezTo>
                <a:cubicBezTo>
                  <a:pt x="51" y="149"/>
                  <a:pt x="53" y="149"/>
                  <a:pt x="54" y="150"/>
                </a:cubicBezTo>
                <a:cubicBezTo>
                  <a:pt x="55" y="150"/>
                  <a:pt x="56" y="152"/>
                  <a:pt x="56" y="153"/>
                </a:cubicBezTo>
                <a:cubicBezTo>
                  <a:pt x="56" y="155"/>
                  <a:pt x="56" y="157"/>
                  <a:pt x="55" y="158"/>
                </a:cubicBezTo>
                <a:close/>
                <a:moveTo>
                  <a:pt x="68" y="158"/>
                </a:moveTo>
                <a:cubicBezTo>
                  <a:pt x="70" y="158"/>
                  <a:pt x="71" y="158"/>
                  <a:pt x="72" y="159"/>
                </a:cubicBezTo>
                <a:cubicBezTo>
                  <a:pt x="73" y="159"/>
                  <a:pt x="74" y="160"/>
                  <a:pt x="74" y="161"/>
                </a:cubicBezTo>
                <a:cubicBezTo>
                  <a:pt x="74" y="162"/>
                  <a:pt x="74" y="163"/>
                  <a:pt x="73" y="164"/>
                </a:cubicBezTo>
                <a:cubicBezTo>
                  <a:pt x="73" y="165"/>
                  <a:pt x="72" y="166"/>
                  <a:pt x="71" y="167"/>
                </a:cubicBezTo>
                <a:cubicBezTo>
                  <a:pt x="70" y="168"/>
                  <a:pt x="69" y="169"/>
                  <a:pt x="68" y="169"/>
                </a:cubicBezTo>
                <a:cubicBezTo>
                  <a:pt x="67" y="170"/>
                  <a:pt x="65" y="170"/>
                  <a:pt x="64" y="169"/>
                </a:cubicBezTo>
                <a:cubicBezTo>
                  <a:pt x="64" y="168"/>
                  <a:pt x="63" y="168"/>
                  <a:pt x="62" y="167"/>
                </a:cubicBezTo>
                <a:cubicBezTo>
                  <a:pt x="61" y="166"/>
                  <a:pt x="61" y="165"/>
                  <a:pt x="61" y="164"/>
                </a:cubicBezTo>
                <a:cubicBezTo>
                  <a:pt x="61" y="163"/>
                  <a:pt x="61" y="162"/>
                  <a:pt x="62" y="161"/>
                </a:cubicBezTo>
                <a:cubicBezTo>
                  <a:pt x="62" y="161"/>
                  <a:pt x="63" y="160"/>
                  <a:pt x="63" y="160"/>
                </a:cubicBezTo>
                <a:cubicBezTo>
                  <a:pt x="64" y="159"/>
                  <a:pt x="64" y="159"/>
                  <a:pt x="65" y="158"/>
                </a:cubicBezTo>
                <a:cubicBezTo>
                  <a:pt x="66" y="158"/>
                  <a:pt x="67" y="158"/>
                  <a:pt x="67" y="157"/>
                </a:cubicBezTo>
                <a:lnTo>
                  <a:pt x="68" y="158"/>
                </a:lnTo>
                <a:close/>
                <a:moveTo>
                  <a:pt x="105" y="55"/>
                </a:moveTo>
                <a:cubicBezTo>
                  <a:pt x="106" y="56"/>
                  <a:pt x="106" y="57"/>
                  <a:pt x="107" y="58"/>
                </a:cubicBezTo>
                <a:cubicBezTo>
                  <a:pt x="107" y="60"/>
                  <a:pt x="108" y="61"/>
                  <a:pt x="107" y="62"/>
                </a:cubicBezTo>
                <a:cubicBezTo>
                  <a:pt x="106" y="65"/>
                  <a:pt x="104" y="67"/>
                  <a:pt x="103" y="68"/>
                </a:cubicBezTo>
                <a:cubicBezTo>
                  <a:pt x="100" y="69"/>
                  <a:pt x="98" y="69"/>
                  <a:pt x="96" y="67"/>
                </a:cubicBezTo>
                <a:cubicBezTo>
                  <a:pt x="94" y="66"/>
                  <a:pt x="94" y="63"/>
                  <a:pt x="96" y="61"/>
                </a:cubicBezTo>
                <a:cubicBezTo>
                  <a:pt x="97" y="59"/>
                  <a:pt x="98" y="59"/>
                  <a:pt x="98" y="59"/>
                </a:cubicBezTo>
                <a:cubicBezTo>
                  <a:pt x="98" y="59"/>
                  <a:pt x="98" y="58"/>
                  <a:pt x="98" y="58"/>
                </a:cubicBezTo>
                <a:cubicBezTo>
                  <a:pt x="98" y="58"/>
                  <a:pt x="99" y="57"/>
                  <a:pt x="99" y="57"/>
                </a:cubicBezTo>
                <a:cubicBezTo>
                  <a:pt x="100" y="56"/>
                  <a:pt x="100" y="56"/>
                  <a:pt x="101" y="55"/>
                </a:cubicBezTo>
                <a:cubicBezTo>
                  <a:pt x="101" y="55"/>
                  <a:pt x="102" y="55"/>
                  <a:pt x="103" y="55"/>
                </a:cubicBezTo>
                <a:cubicBezTo>
                  <a:pt x="103" y="55"/>
                  <a:pt x="104" y="55"/>
                  <a:pt x="105" y="55"/>
                </a:cubicBezTo>
                <a:close/>
                <a:moveTo>
                  <a:pt x="115" y="46"/>
                </a:moveTo>
                <a:cubicBezTo>
                  <a:pt x="116" y="45"/>
                  <a:pt x="117" y="46"/>
                  <a:pt x="118" y="48"/>
                </a:cubicBezTo>
                <a:cubicBezTo>
                  <a:pt x="118" y="50"/>
                  <a:pt x="118" y="51"/>
                  <a:pt x="117" y="52"/>
                </a:cubicBezTo>
                <a:cubicBezTo>
                  <a:pt x="115" y="53"/>
                  <a:pt x="113" y="53"/>
                  <a:pt x="113" y="53"/>
                </a:cubicBezTo>
                <a:cubicBezTo>
                  <a:pt x="112" y="53"/>
                  <a:pt x="112" y="53"/>
                  <a:pt x="111" y="53"/>
                </a:cubicBezTo>
                <a:cubicBezTo>
                  <a:pt x="110" y="51"/>
                  <a:pt x="111" y="50"/>
                  <a:pt x="112" y="49"/>
                </a:cubicBezTo>
                <a:cubicBezTo>
                  <a:pt x="113" y="48"/>
                  <a:pt x="114" y="47"/>
                  <a:pt x="115" y="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5400000" algn="bl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391075" y="110900"/>
            <a:ext cx="8361852" cy="4860102"/>
          </a:xfrm>
          <a:custGeom>
            <a:avLst/>
            <a:gdLst/>
            <a:ahLst/>
            <a:cxnLst/>
            <a:rect l="l" t="t" r="r" b="b"/>
            <a:pathLst>
              <a:path w="8663" h="4704" extrusionOk="0">
                <a:moveTo>
                  <a:pt x="8600" y="2"/>
                </a:moveTo>
                <a:lnTo>
                  <a:pt x="8468" y="2"/>
                </a:lnTo>
                <a:lnTo>
                  <a:pt x="8454" y="53"/>
                </a:lnTo>
                <a:lnTo>
                  <a:pt x="8501" y="156"/>
                </a:lnTo>
                <a:lnTo>
                  <a:pt x="8488" y="172"/>
                </a:lnTo>
                <a:lnTo>
                  <a:pt x="8488" y="172"/>
                </a:lnTo>
                <a:cubicBezTo>
                  <a:pt x="8511" y="188"/>
                  <a:pt x="8526" y="214"/>
                  <a:pt x="8526" y="243"/>
                </a:cubicBezTo>
                <a:lnTo>
                  <a:pt x="8526" y="243"/>
                </a:lnTo>
                <a:cubicBezTo>
                  <a:pt x="8526" y="291"/>
                  <a:pt x="8486" y="330"/>
                  <a:pt x="8435" y="330"/>
                </a:cubicBezTo>
                <a:lnTo>
                  <a:pt x="8435" y="330"/>
                </a:lnTo>
                <a:cubicBezTo>
                  <a:pt x="8385" y="330"/>
                  <a:pt x="8344" y="291"/>
                  <a:pt x="8344" y="243"/>
                </a:cubicBezTo>
                <a:lnTo>
                  <a:pt x="8344" y="243"/>
                </a:lnTo>
                <a:cubicBezTo>
                  <a:pt x="8344" y="219"/>
                  <a:pt x="8355" y="197"/>
                  <a:pt x="8372" y="181"/>
                </a:cubicBezTo>
                <a:lnTo>
                  <a:pt x="8379" y="2"/>
                </a:lnTo>
                <a:lnTo>
                  <a:pt x="8111" y="2"/>
                </a:lnTo>
                <a:lnTo>
                  <a:pt x="8111" y="173"/>
                </a:lnTo>
                <a:lnTo>
                  <a:pt x="8111" y="173"/>
                </a:lnTo>
                <a:cubicBezTo>
                  <a:pt x="8133" y="189"/>
                  <a:pt x="8148" y="214"/>
                  <a:pt x="8148" y="243"/>
                </a:cubicBezTo>
                <a:lnTo>
                  <a:pt x="8148" y="243"/>
                </a:lnTo>
                <a:cubicBezTo>
                  <a:pt x="8148" y="291"/>
                  <a:pt x="8107" y="330"/>
                  <a:pt x="8057" y="330"/>
                </a:cubicBezTo>
                <a:lnTo>
                  <a:pt x="8057" y="330"/>
                </a:lnTo>
                <a:cubicBezTo>
                  <a:pt x="8006" y="330"/>
                  <a:pt x="7966" y="291"/>
                  <a:pt x="7966" y="243"/>
                </a:cubicBezTo>
                <a:lnTo>
                  <a:pt x="7966" y="243"/>
                </a:lnTo>
                <a:cubicBezTo>
                  <a:pt x="7966" y="221"/>
                  <a:pt x="7974" y="202"/>
                  <a:pt x="7987" y="186"/>
                </a:cubicBezTo>
                <a:lnTo>
                  <a:pt x="7999" y="72"/>
                </a:lnTo>
                <a:lnTo>
                  <a:pt x="7947" y="53"/>
                </a:lnTo>
                <a:lnTo>
                  <a:pt x="7947" y="2"/>
                </a:lnTo>
                <a:lnTo>
                  <a:pt x="7712" y="2"/>
                </a:lnTo>
                <a:lnTo>
                  <a:pt x="7693" y="118"/>
                </a:lnTo>
                <a:lnTo>
                  <a:pt x="7708" y="161"/>
                </a:lnTo>
                <a:lnTo>
                  <a:pt x="7708" y="161"/>
                </a:lnTo>
                <a:cubicBezTo>
                  <a:pt x="7743" y="172"/>
                  <a:pt x="7769" y="205"/>
                  <a:pt x="7769" y="243"/>
                </a:cubicBezTo>
                <a:lnTo>
                  <a:pt x="7769" y="243"/>
                </a:lnTo>
                <a:cubicBezTo>
                  <a:pt x="7769" y="291"/>
                  <a:pt x="7728" y="330"/>
                  <a:pt x="7678" y="330"/>
                </a:cubicBezTo>
                <a:lnTo>
                  <a:pt x="7678" y="330"/>
                </a:lnTo>
                <a:cubicBezTo>
                  <a:pt x="7628" y="330"/>
                  <a:pt x="7587" y="291"/>
                  <a:pt x="7587" y="243"/>
                </a:cubicBezTo>
                <a:lnTo>
                  <a:pt x="7587" y="243"/>
                </a:lnTo>
                <a:cubicBezTo>
                  <a:pt x="7587" y="225"/>
                  <a:pt x="7593" y="209"/>
                  <a:pt x="7602" y="196"/>
                </a:cubicBezTo>
                <a:lnTo>
                  <a:pt x="7602" y="2"/>
                </a:lnTo>
                <a:lnTo>
                  <a:pt x="7340" y="2"/>
                </a:lnTo>
                <a:lnTo>
                  <a:pt x="7347" y="6"/>
                </a:lnTo>
                <a:lnTo>
                  <a:pt x="7322" y="103"/>
                </a:lnTo>
                <a:lnTo>
                  <a:pt x="7322" y="158"/>
                </a:lnTo>
                <a:lnTo>
                  <a:pt x="7322" y="158"/>
                </a:lnTo>
                <a:cubicBezTo>
                  <a:pt x="7361" y="168"/>
                  <a:pt x="7391" y="202"/>
                  <a:pt x="7391" y="243"/>
                </a:cubicBezTo>
                <a:lnTo>
                  <a:pt x="7391" y="243"/>
                </a:lnTo>
                <a:cubicBezTo>
                  <a:pt x="7391" y="291"/>
                  <a:pt x="7350" y="330"/>
                  <a:pt x="7300" y="330"/>
                </a:cubicBezTo>
                <a:lnTo>
                  <a:pt x="7300" y="330"/>
                </a:lnTo>
                <a:cubicBezTo>
                  <a:pt x="7249" y="330"/>
                  <a:pt x="7208" y="291"/>
                  <a:pt x="7208" y="243"/>
                </a:cubicBezTo>
                <a:lnTo>
                  <a:pt x="7208" y="243"/>
                </a:lnTo>
                <a:cubicBezTo>
                  <a:pt x="7208" y="236"/>
                  <a:pt x="7210" y="229"/>
                  <a:pt x="7211" y="222"/>
                </a:cubicBezTo>
                <a:lnTo>
                  <a:pt x="7267" y="2"/>
                </a:lnTo>
                <a:lnTo>
                  <a:pt x="7150" y="2"/>
                </a:lnTo>
                <a:lnTo>
                  <a:pt x="7150" y="2"/>
                </a:lnTo>
                <a:cubicBezTo>
                  <a:pt x="7147" y="1"/>
                  <a:pt x="7143" y="1"/>
                  <a:pt x="7140" y="1"/>
                </a:cubicBezTo>
                <a:lnTo>
                  <a:pt x="7007" y="1"/>
                </a:lnTo>
                <a:lnTo>
                  <a:pt x="6993" y="52"/>
                </a:lnTo>
                <a:lnTo>
                  <a:pt x="7040" y="155"/>
                </a:lnTo>
                <a:lnTo>
                  <a:pt x="7028" y="171"/>
                </a:lnTo>
                <a:lnTo>
                  <a:pt x="7028" y="171"/>
                </a:lnTo>
                <a:cubicBezTo>
                  <a:pt x="7051" y="187"/>
                  <a:pt x="7066" y="213"/>
                  <a:pt x="7066" y="242"/>
                </a:cubicBezTo>
                <a:lnTo>
                  <a:pt x="7066" y="242"/>
                </a:lnTo>
                <a:cubicBezTo>
                  <a:pt x="7066" y="290"/>
                  <a:pt x="7025" y="329"/>
                  <a:pt x="6975" y="329"/>
                </a:cubicBezTo>
                <a:lnTo>
                  <a:pt x="6975" y="329"/>
                </a:lnTo>
                <a:cubicBezTo>
                  <a:pt x="6925" y="329"/>
                  <a:pt x="6884" y="290"/>
                  <a:pt x="6884" y="242"/>
                </a:cubicBezTo>
                <a:lnTo>
                  <a:pt x="6884" y="242"/>
                </a:lnTo>
                <a:cubicBezTo>
                  <a:pt x="6884" y="218"/>
                  <a:pt x="6894" y="196"/>
                  <a:pt x="6911" y="180"/>
                </a:cubicBezTo>
                <a:lnTo>
                  <a:pt x="6918" y="0"/>
                </a:lnTo>
                <a:lnTo>
                  <a:pt x="6651" y="0"/>
                </a:lnTo>
                <a:lnTo>
                  <a:pt x="6651" y="172"/>
                </a:lnTo>
                <a:lnTo>
                  <a:pt x="6651" y="172"/>
                </a:lnTo>
                <a:cubicBezTo>
                  <a:pt x="6673" y="188"/>
                  <a:pt x="6687" y="213"/>
                  <a:pt x="6687" y="242"/>
                </a:cubicBezTo>
                <a:lnTo>
                  <a:pt x="6687" y="242"/>
                </a:lnTo>
                <a:cubicBezTo>
                  <a:pt x="6687" y="290"/>
                  <a:pt x="6646" y="329"/>
                  <a:pt x="6596" y="329"/>
                </a:cubicBezTo>
                <a:lnTo>
                  <a:pt x="6596" y="329"/>
                </a:lnTo>
                <a:cubicBezTo>
                  <a:pt x="6546" y="329"/>
                  <a:pt x="6505" y="290"/>
                  <a:pt x="6505" y="242"/>
                </a:cubicBezTo>
                <a:lnTo>
                  <a:pt x="6505" y="242"/>
                </a:lnTo>
                <a:cubicBezTo>
                  <a:pt x="6505" y="220"/>
                  <a:pt x="6513" y="201"/>
                  <a:pt x="6527" y="185"/>
                </a:cubicBezTo>
                <a:lnTo>
                  <a:pt x="6538" y="71"/>
                </a:lnTo>
                <a:lnTo>
                  <a:pt x="6487" y="52"/>
                </a:lnTo>
                <a:lnTo>
                  <a:pt x="6487" y="0"/>
                </a:lnTo>
                <a:lnTo>
                  <a:pt x="6251" y="0"/>
                </a:lnTo>
                <a:lnTo>
                  <a:pt x="6232" y="117"/>
                </a:lnTo>
                <a:lnTo>
                  <a:pt x="6247" y="159"/>
                </a:lnTo>
                <a:lnTo>
                  <a:pt x="6247" y="159"/>
                </a:lnTo>
                <a:cubicBezTo>
                  <a:pt x="6283" y="171"/>
                  <a:pt x="6309" y="204"/>
                  <a:pt x="6309" y="242"/>
                </a:cubicBezTo>
                <a:lnTo>
                  <a:pt x="6309" y="242"/>
                </a:lnTo>
                <a:cubicBezTo>
                  <a:pt x="6309" y="290"/>
                  <a:pt x="6268" y="329"/>
                  <a:pt x="6218" y="329"/>
                </a:cubicBezTo>
                <a:lnTo>
                  <a:pt x="6218" y="329"/>
                </a:lnTo>
                <a:cubicBezTo>
                  <a:pt x="6167" y="329"/>
                  <a:pt x="6127" y="290"/>
                  <a:pt x="6127" y="242"/>
                </a:cubicBezTo>
                <a:lnTo>
                  <a:pt x="6127" y="242"/>
                </a:lnTo>
                <a:cubicBezTo>
                  <a:pt x="6127" y="224"/>
                  <a:pt x="6132" y="208"/>
                  <a:pt x="6141" y="194"/>
                </a:cubicBezTo>
                <a:lnTo>
                  <a:pt x="6141" y="0"/>
                </a:lnTo>
                <a:lnTo>
                  <a:pt x="5880" y="0"/>
                </a:lnTo>
                <a:lnTo>
                  <a:pt x="5886" y="5"/>
                </a:lnTo>
                <a:lnTo>
                  <a:pt x="5886" y="117"/>
                </a:lnTo>
                <a:lnTo>
                  <a:pt x="5861" y="102"/>
                </a:lnTo>
                <a:lnTo>
                  <a:pt x="5861" y="157"/>
                </a:lnTo>
                <a:lnTo>
                  <a:pt x="5861" y="157"/>
                </a:lnTo>
                <a:cubicBezTo>
                  <a:pt x="5901" y="167"/>
                  <a:pt x="5930" y="201"/>
                  <a:pt x="5930" y="242"/>
                </a:cubicBezTo>
                <a:lnTo>
                  <a:pt x="5930" y="242"/>
                </a:lnTo>
                <a:cubicBezTo>
                  <a:pt x="5930" y="290"/>
                  <a:pt x="5889" y="329"/>
                  <a:pt x="5839" y="329"/>
                </a:cubicBezTo>
                <a:lnTo>
                  <a:pt x="5839" y="329"/>
                </a:lnTo>
                <a:cubicBezTo>
                  <a:pt x="5789" y="329"/>
                  <a:pt x="5748" y="290"/>
                  <a:pt x="5748" y="242"/>
                </a:cubicBezTo>
                <a:lnTo>
                  <a:pt x="5748" y="242"/>
                </a:lnTo>
                <a:cubicBezTo>
                  <a:pt x="5748" y="234"/>
                  <a:pt x="5749" y="227"/>
                  <a:pt x="5751" y="221"/>
                </a:cubicBezTo>
                <a:lnTo>
                  <a:pt x="5807" y="0"/>
                </a:lnTo>
                <a:lnTo>
                  <a:pt x="5504" y="0"/>
                </a:lnTo>
                <a:lnTo>
                  <a:pt x="5504" y="117"/>
                </a:lnTo>
                <a:lnTo>
                  <a:pt x="5495" y="161"/>
                </a:lnTo>
                <a:lnTo>
                  <a:pt x="5495" y="161"/>
                </a:lnTo>
                <a:cubicBezTo>
                  <a:pt x="5528" y="174"/>
                  <a:pt x="5551" y="205"/>
                  <a:pt x="5551" y="242"/>
                </a:cubicBezTo>
                <a:lnTo>
                  <a:pt x="5551" y="242"/>
                </a:lnTo>
                <a:cubicBezTo>
                  <a:pt x="5551" y="290"/>
                  <a:pt x="5511" y="329"/>
                  <a:pt x="5460" y="329"/>
                </a:cubicBezTo>
                <a:lnTo>
                  <a:pt x="5460" y="329"/>
                </a:lnTo>
                <a:cubicBezTo>
                  <a:pt x="5410" y="329"/>
                  <a:pt x="5369" y="290"/>
                  <a:pt x="5369" y="242"/>
                </a:cubicBezTo>
                <a:lnTo>
                  <a:pt x="5369" y="242"/>
                </a:lnTo>
                <a:cubicBezTo>
                  <a:pt x="5369" y="211"/>
                  <a:pt x="5386" y="184"/>
                  <a:pt x="5412" y="168"/>
                </a:cubicBezTo>
                <a:lnTo>
                  <a:pt x="5406" y="117"/>
                </a:lnTo>
                <a:lnTo>
                  <a:pt x="5422" y="0"/>
                </a:lnTo>
                <a:lnTo>
                  <a:pt x="5161" y="0"/>
                </a:lnTo>
                <a:lnTo>
                  <a:pt x="5137" y="172"/>
                </a:lnTo>
                <a:lnTo>
                  <a:pt x="5137" y="172"/>
                </a:lnTo>
                <a:cubicBezTo>
                  <a:pt x="5159" y="188"/>
                  <a:pt x="5173" y="213"/>
                  <a:pt x="5173" y="242"/>
                </a:cubicBezTo>
                <a:lnTo>
                  <a:pt x="5173" y="242"/>
                </a:lnTo>
                <a:cubicBezTo>
                  <a:pt x="5173" y="290"/>
                  <a:pt x="5132" y="329"/>
                  <a:pt x="5082" y="329"/>
                </a:cubicBezTo>
                <a:lnTo>
                  <a:pt x="5082" y="329"/>
                </a:lnTo>
                <a:cubicBezTo>
                  <a:pt x="5031" y="329"/>
                  <a:pt x="4991" y="290"/>
                  <a:pt x="4991" y="242"/>
                </a:cubicBezTo>
                <a:lnTo>
                  <a:pt x="4991" y="242"/>
                </a:lnTo>
                <a:cubicBezTo>
                  <a:pt x="4991" y="215"/>
                  <a:pt x="5004" y="191"/>
                  <a:pt x="5024" y="175"/>
                </a:cubicBezTo>
                <a:lnTo>
                  <a:pt x="5010" y="0"/>
                </a:lnTo>
                <a:lnTo>
                  <a:pt x="4801" y="0"/>
                </a:lnTo>
                <a:lnTo>
                  <a:pt x="4769" y="113"/>
                </a:lnTo>
                <a:lnTo>
                  <a:pt x="4724" y="109"/>
                </a:lnTo>
                <a:lnTo>
                  <a:pt x="4735" y="160"/>
                </a:lnTo>
                <a:lnTo>
                  <a:pt x="4735" y="160"/>
                </a:lnTo>
                <a:cubicBezTo>
                  <a:pt x="4769" y="172"/>
                  <a:pt x="4794" y="204"/>
                  <a:pt x="4794" y="242"/>
                </a:cubicBezTo>
                <a:lnTo>
                  <a:pt x="4794" y="242"/>
                </a:lnTo>
                <a:cubicBezTo>
                  <a:pt x="4794" y="290"/>
                  <a:pt x="4753" y="328"/>
                  <a:pt x="4703" y="328"/>
                </a:cubicBezTo>
                <a:lnTo>
                  <a:pt x="4703" y="328"/>
                </a:lnTo>
                <a:cubicBezTo>
                  <a:pt x="4653" y="328"/>
                  <a:pt x="4612" y="290"/>
                  <a:pt x="4612" y="242"/>
                </a:cubicBezTo>
                <a:lnTo>
                  <a:pt x="4612" y="242"/>
                </a:lnTo>
                <a:cubicBezTo>
                  <a:pt x="4612" y="219"/>
                  <a:pt x="4621" y="198"/>
                  <a:pt x="4636" y="182"/>
                </a:cubicBezTo>
                <a:lnTo>
                  <a:pt x="4636" y="182"/>
                </a:lnTo>
                <a:lnTo>
                  <a:pt x="4680" y="0"/>
                </a:lnTo>
                <a:lnTo>
                  <a:pt x="4368" y="0"/>
                </a:lnTo>
                <a:lnTo>
                  <a:pt x="4368" y="165"/>
                </a:lnTo>
                <a:lnTo>
                  <a:pt x="4368" y="165"/>
                </a:lnTo>
                <a:cubicBezTo>
                  <a:pt x="4396" y="180"/>
                  <a:pt x="4415" y="209"/>
                  <a:pt x="4415" y="242"/>
                </a:cubicBezTo>
                <a:lnTo>
                  <a:pt x="4415" y="242"/>
                </a:lnTo>
                <a:cubicBezTo>
                  <a:pt x="4415" y="290"/>
                  <a:pt x="4375" y="329"/>
                  <a:pt x="4324" y="329"/>
                </a:cubicBezTo>
                <a:lnTo>
                  <a:pt x="4324" y="329"/>
                </a:lnTo>
                <a:cubicBezTo>
                  <a:pt x="4274" y="329"/>
                  <a:pt x="4233" y="290"/>
                  <a:pt x="4233" y="242"/>
                </a:cubicBezTo>
                <a:lnTo>
                  <a:pt x="4233" y="242"/>
                </a:lnTo>
                <a:cubicBezTo>
                  <a:pt x="4233" y="214"/>
                  <a:pt x="4247" y="190"/>
                  <a:pt x="4267" y="174"/>
                </a:cubicBezTo>
                <a:lnTo>
                  <a:pt x="4255" y="80"/>
                </a:lnTo>
                <a:lnTo>
                  <a:pt x="4286" y="0"/>
                </a:lnTo>
                <a:lnTo>
                  <a:pt x="4024" y="0"/>
                </a:lnTo>
                <a:lnTo>
                  <a:pt x="3990" y="166"/>
                </a:lnTo>
                <a:lnTo>
                  <a:pt x="3990" y="166"/>
                </a:lnTo>
                <a:cubicBezTo>
                  <a:pt x="4018" y="180"/>
                  <a:pt x="4037" y="209"/>
                  <a:pt x="4037" y="242"/>
                </a:cubicBezTo>
                <a:lnTo>
                  <a:pt x="4037" y="242"/>
                </a:lnTo>
                <a:cubicBezTo>
                  <a:pt x="4037" y="290"/>
                  <a:pt x="3996" y="329"/>
                  <a:pt x="3946" y="329"/>
                </a:cubicBezTo>
                <a:lnTo>
                  <a:pt x="3946" y="329"/>
                </a:lnTo>
                <a:cubicBezTo>
                  <a:pt x="3908" y="329"/>
                  <a:pt x="3876" y="307"/>
                  <a:pt x="3862" y="275"/>
                </a:cubicBezTo>
                <a:lnTo>
                  <a:pt x="3862" y="208"/>
                </a:lnTo>
                <a:lnTo>
                  <a:pt x="3862" y="208"/>
                </a:lnTo>
                <a:cubicBezTo>
                  <a:pt x="3872" y="184"/>
                  <a:pt x="3894" y="165"/>
                  <a:pt x="3920" y="158"/>
                </a:cubicBezTo>
                <a:lnTo>
                  <a:pt x="3920" y="0"/>
                </a:lnTo>
                <a:lnTo>
                  <a:pt x="3819" y="0"/>
                </a:lnTo>
                <a:lnTo>
                  <a:pt x="3819" y="3"/>
                </a:lnTo>
                <a:lnTo>
                  <a:pt x="3819" y="3"/>
                </a:lnTo>
                <a:cubicBezTo>
                  <a:pt x="3813" y="1"/>
                  <a:pt x="3807" y="0"/>
                  <a:pt x="3800" y="0"/>
                </a:cubicBezTo>
                <a:lnTo>
                  <a:pt x="3668" y="0"/>
                </a:lnTo>
                <a:lnTo>
                  <a:pt x="3653" y="52"/>
                </a:lnTo>
                <a:lnTo>
                  <a:pt x="3701" y="154"/>
                </a:lnTo>
                <a:lnTo>
                  <a:pt x="3688" y="171"/>
                </a:lnTo>
                <a:lnTo>
                  <a:pt x="3688" y="171"/>
                </a:lnTo>
                <a:cubicBezTo>
                  <a:pt x="3711" y="187"/>
                  <a:pt x="3726" y="212"/>
                  <a:pt x="3726" y="242"/>
                </a:cubicBezTo>
                <a:lnTo>
                  <a:pt x="3726" y="242"/>
                </a:lnTo>
                <a:cubicBezTo>
                  <a:pt x="3726" y="290"/>
                  <a:pt x="3685" y="328"/>
                  <a:pt x="3635" y="328"/>
                </a:cubicBezTo>
                <a:lnTo>
                  <a:pt x="3635" y="328"/>
                </a:lnTo>
                <a:cubicBezTo>
                  <a:pt x="3585" y="328"/>
                  <a:pt x="3544" y="290"/>
                  <a:pt x="3544" y="242"/>
                </a:cubicBezTo>
                <a:lnTo>
                  <a:pt x="3544" y="242"/>
                </a:lnTo>
                <a:cubicBezTo>
                  <a:pt x="3544" y="217"/>
                  <a:pt x="3555" y="195"/>
                  <a:pt x="3571" y="179"/>
                </a:cubicBezTo>
                <a:lnTo>
                  <a:pt x="3579" y="0"/>
                </a:lnTo>
                <a:lnTo>
                  <a:pt x="3311" y="0"/>
                </a:lnTo>
                <a:lnTo>
                  <a:pt x="3311" y="172"/>
                </a:lnTo>
                <a:lnTo>
                  <a:pt x="3311" y="172"/>
                </a:lnTo>
                <a:cubicBezTo>
                  <a:pt x="3333" y="188"/>
                  <a:pt x="3348" y="213"/>
                  <a:pt x="3348" y="241"/>
                </a:cubicBezTo>
                <a:lnTo>
                  <a:pt x="3348" y="241"/>
                </a:lnTo>
                <a:cubicBezTo>
                  <a:pt x="3348" y="289"/>
                  <a:pt x="3307" y="328"/>
                  <a:pt x="3256" y="328"/>
                </a:cubicBezTo>
                <a:lnTo>
                  <a:pt x="3256" y="328"/>
                </a:lnTo>
                <a:cubicBezTo>
                  <a:pt x="3206" y="328"/>
                  <a:pt x="3165" y="289"/>
                  <a:pt x="3165" y="241"/>
                </a:cubicBezTo>
                <a:lnTo>
                  <a:pt x="3165" y="241"/>
                </a:lnTo>
                <a:cubicBezTo>
                  <a:pt x="3165" y="220"/>
                  <a:pt x="3174" y="200"/>
                  <a:pt x="3187" y="185"/>
                </a:cubicBezTo>
                <a:lnTo>
                  <a:pt x="3198" y="71"/>
                </a:lnTo>
                <a:lnTo>
                  <a:pt x="3147" y="51"/>
                </a:lnTo>
                <a:lnTo>
                  <a:pt x="3147" y="0"/>
                </a:lnTo>
                <a:lnTo>
                  <a:pt x="2912" y="0"/>
                </a:lnTo>
                <a:lnTo>
                  <a:pt x="2893" y="117"/>
                </a:lnTo>
                <a:lnTo>
                  <a:pt x="2907" y="159"/>
                </a:lnTo>
                <a:lnTo>
                  <a:pt x="2907" y="159"/>
                </a:lnTo>
                <a:cubicBezTo>
                  <a:pt x="2943" y="171"/>
                  <a:pt x="2969" y="203"/>
                  <a:pt x="2969" y="241"/>
                </a:cubicBezTo>
                <a:lnTo>
                  <a:pt x="2969" y="241"/>
                </a:lnTo>
                <a:cubicBezTo>
                  <a:pt x="2969" y="289"/>
                  <a:pt x="2928" y="328"/>
                  <a:pt x="2878" y="328"/>
                </a:cubicBezTo>
                <a:lnTo>
                  <a:pt x="2878" y="328"/>
                </a:lnTo>
                <a:cubicBezTo>
                  <a:pt x="2828" y="328"/>
                  <a:pt x="2787" y="289"/>
                  <a:pt x="2787" y="241"/>
                </a:cubicBezTo>
                <a:lnTo>
                  <a:pt x="2787" y="241"/>
                </a:lnTo>
                <a:cubicBezTo>
                  <a:pt x="2787" y="224"/>
                  <a:pt x="2792" y="208"/>
                  <a:pt x="2801" y="194"/>
                </a:cubicBezTo>
                <a:lnTo>
                  <a:pt x="2801" y="0"/>
                </a:lnTo>
                <a:lnTo>
                  <a:pt x="2540" y="0"/>
                </a:lnTo>
                <a:lnTo>
                  <a:pt x="2547" y="4"/>
                </a:lnTo>
                <a:lnTo>
                  <a:pt x="2547" y="117"/>
                </a:lnTo>
                <a:lnTo>
                  <a:pt x="2521" y="102"/>
                </a:lnTo>
                <a:lnTo>
                  <a:pt x="2521" y="157"/>
                </a:lnTo>
                <a:lnTo>
                  <a:pt x="2521" y="157"/>
                </a:lnTo>
                <a:cubicBezTo>
                  <a:pt x="2561" y="166"/>
                  <a:pt x="2590" y="201"/>
                  <a:pt x="2590" y="241"/>
                </a:cubicBezTo>
                <a:lnTo>
                  <a:pt x="2590" y="241"/>
                </a:lnTo>
                <a:cubicBezTo>
                  <a:pt x="2590" y="289"/>
                  <a:pt x="2550" y="328"/>
                  <a:pt x="2499" y="328"/>
                </a:cubicBezTo>
                <a:lnTo>
                  <a:pt x="2499" y="328"/>
                </a:lnTo>
                <a:cubicBezTo>
                  <a:pt x="2449" y="328"/>
                  <a:pt x="2408" y="289"/>
                  <a:pt x="2408" y="241"/>
                </a:cubicBezTo>
                <a:lnTo>
                  <a:pt x="2408" y="241"/>
                </a:lnTo>
                <a:cubicBezTo>
                  <a:pt x="2408" y="234"/>
                  <a:pt x="2409" y="227"/>
                  <a:pt x="2411" y="220"/>
                </a:cubicBezTo>
                <a:lnTo>
                  <a:pt x="2467" y="0"/>
                </a:lnTo>
                <a:lnTo>
                  <a:pt x="2164" y="0"/>
                </a:lnTo>
                <a:lnTo>
                  <a:pt x="2164" y="117"/>
                </a:lnTo>
                <a:lnTo>
                  <a:pt x="2155" y="161"/>
                </a:lnTo>
                <a:lnTo>
                  <a:pt x="2155" y="161"/>
                </a:lnTo>
                <a:cubicBezTo>
                  <a:pt x="2188" y="174"/>
                  <a:pt x="2212" y="205"/>
                  <a:pt x="2212" y="242"/>
                </a:cubicBezTo>
                <a:lnTo>
                  <a:pt x="2212" y="242"/>
                </a:lnTo>
                <a:cubicBezTo>
                  <a:pt x="2212" y="290"/>
                  <a:pt x="2171" y="328"/>
                  <a:pt x="2121" y="328"/>
                </a:cubicBezTo>
                <a:lnTo>
                  <a:pt x="2121" y="328"/>
                </a:lnTo>
                <a:cubicBezTo>
                  <a:pt x="2070" y="328"/>
                  <a:pt x="2030" y="290"/>
                  <a:pt x="2030" y="242"/>
                </a:cubicBezTo>
                <a:lnTo>
                  <a:pt x="2030" y="242"/>
                </a:lnTo>
                <a:cubicBezTo>
                  <a:pt x="2030" y="211"/>
                  <a:pt x="2047" y="183"/>
                  <a:pt x="2072" y="168"/>
                </a:cubicBezTo>
                <a:lnTo>
                  <a:pt x="2066" y="117"/>
                </a:lnTo>
                <a:lnTo>
                  <a:pt x="2083" y="0"/>
                </a:lnTo>
                <a:lnTo>
                  <a:pt x="1822" y="0"/>
                </a:lnTo>
                <a:lnTo>
                  <a:pt x="1797" y="172"/>
                </a:lnTo>
                <a:lnTo>
                  <a:pt x="1797" y="172"/>
                </a:lnTo>
                <a:cubicBezTo>
                  <a:pt x="1819" y="188"/>
                  <a:pt x="1833" y="213"/>
                  <a:pt x="1833" y="241"/>
                </a:cubicBezTo>
                <a:lnTo>
                  <a:pt x="1833" y="241"/>
                </a:lnTo>
                <a:cubicBezTo>
                  <a:pt x="1833" y="289"/>
                  <a:pt x="1792" y="328"/>
                  <a:pt x="1742" y="328"/>
                </a:cubicBezTo>
                <a:lnTo>
                  <a:pt x="1742" y="328"/>
                </a:lnTo>
                <a:cubicBezTo>
                  <a:pt x="1692" y="328"/>
                  <a:pt x="1651" y="289"/>
                  <a:pt x="1651" y="241"/>
                </a:cubicBezTo>
                <a:lnTo>
                  <a:pt x="1651" y="241"/>
                </a:lnTo>
                <a:cubicBezTo>
                  <a:pt x="1651" y="214"/>
                  <a:pt x="1664" y="190"/>
                  <a:pt x="1684" y="174"/>
                </a:cubicBezTo>
                <a:lnTo>
                  <a:pt x="1670" y="0"/>
                </a:lnTo>
                <a:lnTo>
                  <a:pt x="1461" y="0"/>
                </a:lnTo>
                <a:lnTo>
                  <a:pt x="1429" y="112"/>
                </a:lnTo>
                <a:lnTo>
                  <a:pt x="1385" y="109"/>
                </a:lnTo>
                <a:lnTo>
                  <a:pt x="1395" y="160"/>
                </a:lnTo>
                <a:lnTo>
                  <a:pt x="1395" y="160"/>
                </a:lnTo>
                <a:cubicBezTo>
                  <a:pt x="1430" y="172"/>
                  <a:pt x="1454" y="204"/>
                  <a:pt x="1454" y="241"/>
                </a:cubicBezTo>
                <a:lnTo>
                  <a:pt x="1454" y="241"/>
                </a:lnTo>
                <a:cubicBezTo>
                  <a:pt x="1454" y="289"/>
                  <a:pt x="1414" y="328"/>
                  <a:pt x="1363" y="328"/>
                </a:cubicBezTo>
                <a:lnTo>
                  <a:pt x="1363" y="328"/>
                </a:lnTo>
                <a:cubicBezTo>
                  <a:pt x="1313" y="328"/>
                  <a:pt x="1272" y="289"/>
                  <a:pt x="1272" y="241"/>
                </a:cubicBezTo>
                <a:lnTo>
                  <a:pt x="1272" y="241"/>
                </a:lnTo>
                <a:cubicBezTo>
                  <a:pt x="1272" y="218"/>
                  <a:pt x="1282" y="197"/>
                  <a:pt x="1297" y="182"/>
                </a:cubicBezTo>
                <a:lnTo>
                  <a:pt x="1297" y="182"/>
                </a:lnTo>
                <a:lnTo>
                  <a:pt x="1340" y="0"/>
                </a:lnTo>
                <a:lnTo>
                  <a:pt x="1028" y="0"/>
                </a:lnTo>
                <a:lnTo>
                  <a:pt x="1028" y="165"/>
                </a:lnTo>
                <a:lnTo>
                  <a:pt x="1028" y="165"/>
                </a:lnTo>
                <a:cubicBezTo>
                  <a:pt x="1057" y="180"/>
                  <a:pt x="1076" y="208"/>
                  <a:pt x="1076" y="241"/>
                </a:cubicBezTo>
                <a:lnTo>
                  <a:pt x="1076" y="241"/>
                </a:lnTo>
                <a:cubicBezTo>
                  <a:pt x="1076" y="289"/>
                  <a:pt x="1035" y="328"/>
                  <a:pt x="985" y="328"/>
                </a:cubicBezTo>
                <a:lnTo>
                  <a:pt x="985" y="328"/>
                </a:lnTo>
                <a:cubicBezTo>
                  <a:pt x="934" y="328"/>
                  <a:pt x="894" y="289"/>
                  <a:pt x="894" y="241"/>
                </a:cubicBezTo>
                <a:lnTo>
                  <a:pt x="894" y="241"/>
                </a:lnTo>
                <a:cubicBezTo>
                  <a:pt x="894" y="214"/>
                  <a:pt x="907" y="189"/>
                  <a:pt x="928" y="173"/>
                </a:cubicBezTo>
                <a:lnTo>
                  <a:pt x="916" y="79"/>
                </a:lnTo>
                <a:lnTo>
                  <a:pt x="946" y="0"/>
                </a:lnTo>
                <a:lnTo>
                  <a:pt x="685" y="0"/>
                </a:lnTo>
                <a:lnTo>
                  <a:pt x="650" y="165"/>
                </a:lnTo>
                <a:lnTo>
                  <a:pt x="650" y="165"/>
                </a:lnTo>
                <a:cubicBezTo>
                  <a:pt x="678" y="180"/>
                  <a:pt x="697" y="209"/>
                  <a:pt x="697" y="241"/>
                </a:cubicBezTo>
                <a:lnTo>
                  <a:pt x="697" y="241"/>
                </a:lnTo>
                <a:cubicBezTo>
                  <a:pt x="697" y="289"/>
                  <a:pt x="657" y="328"/>
                  <a:pt x="606" y="328"/>
                </a:cubicBezTo>
                <a:lnTo>
                  <a:pt x="606" y="328"/>
                </a:lnTo>
                <a:cubicBezTo>
                  <a:pt x="556" y="328"/>
                  <a:pt x="515" y="289"/>
                  <a:pt x="515" y="241"/>
                </a:cubicBezTo>
                <a:lnTo>
                  <a:pt x="515" y="241"/>
                </a:lnTo>
                <a:cubicBezTo>
                  <a:pt x="515" y="202"/>
                  <a:pt x="543" y="168"/>
                  <a:pt x="581" y="158"/>
                </a:cubicBezTo>
                <a:lnTo>
                  <a:pt x="581" y="0"/>
                </a:lnTo>
                <a:lnTo>
                  <a:pt x="308" y="0"/>
                </a:lnTo>
                <a:lnTo>
                  <a:pt x="264" y="133"/>
                </a:lnTo>
                <a:lnTo>
                  <a:pt x="277" y="168"/>
                </a:lnTo>
                <a:lnTo>
                  <a:pt x="277" y="168"/>
                </a:lnTo>
                <a:cubicBezTo>
                  <a:pt x="302" y="184"/>
                  <a:pt x="318" y="211"/>
                  <a:pt x="318" y="241"/>
                </a:cubicBezTo>
                <a:lnTo>
                  <a:pt x="318" y="241"/>
                </a:lnTo>
                <a:cubicBezTo>
                  <a:pt x="318" y="289"/>
                  <a:pt x="278" y="328"/>
                  <a:pt x="227" y="328"/>
                </a:cubicBezTo>
                <a:lnTo>
                  <a:pt x="227" y="328"/>
                </a:lnTo>
                <a:cubicBezTo>
                  <a:pt x="177" y="328"/>
                  <a:pt x="136" y="289"/>
                  <a:pt x="136" y="241"/>
                </a:cubicBezTo>
                <a:lnTo>
                  <a:pt x="136" y="241"/>
                </a:lnTo>
                <a:cubicBezTo>
                  <a:pt x="136" y="209"/>
                  <a:pt x="155" y="181"/>
                  <a:pt x="182" y="166"/>
                </a:cubicBezTo>
                <a:lnTo>
                  <a:pt x="198" y="123"/>
                </a:lnTo>
                <a:lnTo>
                  <a:pt x="186" y="0"/>
                </a:lnTo>
                <a:lnTo>
                  <a:pt x="62" y="0"/>
                </a:lnTo>
                <a:lnTo>
                  <a:pt x="62" y="0"/>
                </a:lnTo>
                <a:cubicBezTo>
                  <a:pt x="28" y="0"/>
                  <a:pt x="0" y="27"/>
                  <a:pt x="0" y="59"/>
                </a:cubicBezTo>
                <a:lnTo>
                  <a:pt x="0" y="4642"/>
                </a:lnTo>
                <a:lnTo>
                  <a:pt x="0" y="4642"/>
                </a:lnTo>
                <a:cubicBezTo>
                  <a:pt x="0" y="4675"/>
                  <a:pt x="28" y="4702"/>
                  <a:pt x="62" y="4702"/>
                </a:cubicBezTo>
                <a:lnTo>
                  <a:pt x="3798" y="4702"/>
                </a:lnTo>
                <a:lnTo>
                  <a:pt x="3798" y="4702"/>
                </a:lnTo>
                <a:cubicBezTo>
                  <a:pt x="3805" y="4702"/>
                  <a:pt x="3812" y="4700"/>
                  <a:pt x="3818" y="4699"/>
                </a:cubicBezTo>
                <a:lnTo>
                  <a:pt x="3818" y="4702"/>
                </a:lnTo>
                <a:lnTo>
                  <a:pt x="7119" y="4702"/>
                </a:lnTo>
                <a:lnTo>
                  <a:pt x="7119" y="4703"/>
                </a:lnTo>
                <a:lnTo>
                  <a:pt x="8597" y="4703"/>
                </a:lnTo>
                <a:lnTo>
                  <a:pt x="8597" y="4703"/>
                </a:lnTo>
                <a:cubicBezTo>
                  <a:pt x="8632" y="4703"/>
                  <a:pt x="8659" y="4676"/>
                  <a:pt x="8659" y="4643"/>
                </a:cubicBezTo>
                <a:lnTo>
                  <a:pt x="8659" y="61"/>
                </a:lnTo>
                <a:lnTo>
                  <a:pt x="8659" y="61"/>
                </a:lnTo>
                <a:cubicBezTo>
                  <a:pt x="8662" y="28"/>
                  <a:pt x="8634" y="2"/>
                  <a:pt x="8600" y="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9050" dir="5400000" algn="bl" rotWithShape="0">
              <a:schemeClr val="dk1">
                <a:alpha val="33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ubTitle" idx="1"/>
          </p:nvPr>
        </p:nvSpPr>
        <p:spPr>
          <a:xfrm>
            <a:off x="4932458" y="2904625"/>
            <a:ext cx="2710800" cy="11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2"/>
          </p:nvPr>
        </p:nvSpPr>
        <p:spPr>
          <a:xfrm>
            <a:off x="1500742" y="2904625"/>
            <a:ext cx="2710800" cy="11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subTitle" idx="3"/>
          </p:nvPr>
        </p:nvSpPr>
        <p:spPr>
          <a:xfrm>
            <a:off x="1500742" y="2269525"/>
            <a:ext cx="27108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4"/>
          </p:nvPr>
        </p:nvSpPr>
        <p:spPr>
          <a:xfrm>
            <a:off x="4932458" y="2269525"/>
            <a:ext cx="27108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Poppins Medium" panose="00000600000000000000"/>
                <a:ea typeface="Poppins Medium" panose="00000600000000000000"/>
                <a:cs typeface="Poppins Medium" panose="00000600000000000000"/>
                <a:sym typeface="Poppins Medium" panose="000006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15" name="Google Shape;215;p23"/>
          <p:cNvGrpSpPr/>
          <p:nvPr/>
        </p:nvGrpSpPr>
        <p:grpSpPr>
          <a:xfrm>
            <a:off x="241562" y="3845277"/>
            <a:ext cx="731825" cy="959571"/>
            <a:chOff x="241562" y="3845277"/>
            <a:chExt cx="731825" cy="959571"/>
          </a:xfrm>
        </p:grpSpPr>
        <p:sp>
          <p:nvSpPr>
            <p:cNvPr id="216" name="Google Shape;216;p23"/>
            <p:cNvSpPr/>
            <p:nvPr/>
          </p:nvSpPr>
          <p:spPr>
            <a:xfrm>
              <a:off x="487707" y="4095500"/>
              <a:ext cx="277813" cy="561975"/>
            </a:xfrm>
            <a:custGeom>
              <a:avLst/>
              <a:gdLst/>
              <a:ahLst/>
              <a:cxnLst/>
              <a:rect l="l" t="t" r="r" b="b"/>
              <a:pathLst>
                <a:path w="107" h="217" extrusionOk="0">
                  <a:moveTo>
                    <a:pt x="80" y="67"/>
                  </a:moveTo>
                  <a:cubicBezTo>
                    <a:pt x="79" y="68"/>
                    <a:pt x="79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5" y="71"/>
                    <a:pt x="74" y="73"/>
                    <a:pt x="73" y="74"/>
                  </a:cubicBezTo>
                  <a:cubicBezTo>
                    <a:pt x="73" y="76"/>
                    <a:pt x="72" y="78"/>
                    <a:pt x="72" y="80"/>
                  </a:cubicBezTo>
                  <a:cubicBezTo>
                    <a:pt x="72" y="81"/>
                    <a:pt x="72" y="82"/>
                    <a:pt x="72" y="83"/>
                  </a:cubicBezTo>
                  <a:cubicBezTo>
                    <a:pt x="72" y="84"/>
                    <a:pt x="72" y="85"/>
                    <a:pt x="72" y="86"/>
                  </a:cubicBezTo>
                  <a:cubicBezTo>
                    <a:pt x="71" y="87"/>
                    <a:pt x="70" y="88"/>
                    <a:pt x="70" y="88"/>
                  </a:cubicBezTo>
                  <a:cubicBezTo>
                    <a:pt x="70" y="89"/>
                    <a:pt x="70" y="90"/>
                    <a:pt x="70" y="90"/>
                  </a:cubicBezTo>
                  <a:cubicBezTo>
                    <a:pt x="69" y="91"/>
                    <a:pt x="69" y="92"/>
                    <a:pt x="69" y="92"/>
                  </a:cubicBezTo>
                  <a:cubicBezTo>
                    <a:pt x="68" y="93"/>
                    <a:pt x="68" y="93"/>
                    <a:pt x="67" y="94"/>
                  </a:cubicBezTo>
                  <a:cubicBezTo>
                    <a:pt x="67" y="95"/>
                    <a:pt x="67" y="95"/>
                    <a:pt x="67" y="96"/>
                  </a:cubicBezTo>
                  <a:cubicBezTo>
                    <a:pt x="67" y="96"/>
                    <a:pt x="66" y="97"/>
                    <a:pt x="66" y="97"/>
                  </a:cubicBezTo>
                  <a:cubicBezTo>
                    <a:pt x="66" y="99"/>
                    <a:pt x="65" y="101"/>
                    <a:pt x="65" y="104"/>
                  </a:cubicBezTo>
                  <a:cubicBezTo>
                    <a:pt x="65" y="106"/>
                    <a:pt x="65" y="109"/>
                    <a:pt x="64" y="111"/>
                  </a:cubicBezTo>
                  <a:cubicBezTo>
                    <a:pt x="63" y="113"/>
                    <a:pt x="62" y="115"/>
                    <a:pt x="61" y="116"/>
                  </a:cubicBezTo>
                  <a:cubicBezTo>
                    <a:pt x="61" y="118"/>
                    <a:pt x="60" y="119"/>
                    <a:pt x="59" y="121"/>
                  </a:cubicBezTo>
                  <a:cubicBezTo>
                    <a:pt x="59" y="123"/>
                    <a:pt x="58" y="124"/>
                    <a:pt x="57" y="126"/>
                  </a:cubicBezTo>
                  <a:cubicBezTo>
                    <a:pt x="56" y="127"/>
                    <a:pt x="55" y="129"/>
                    <a:pt x="55" y="131"/>
                  </a:cubicBezTo>
                  <a:cubicBezTo>
                    <a:pt x="53" y="133"/>
                    <a:pt x="52" y="135"/>
                    <a:pt x="52" y="137"/>
                  </a:cubicBezTo>
                  <a:cubicBezTo>
                    <a:pt x="52" y="139"/>
                    <a:pt x="51" y="140"/>
                    <a:pt x="50" y="142"/>
                  </a:cubicBezTo>
                  <a:cubicBezTo>
                    <a:pt x="51" y="143"/>
                    <a:pt x="51" y="143"/>
                    <a:pt x="50" y="143"/>
                  </a:cubicBezTo>
                  <a:cubicBezTo>
                    <a:pt x="50" y="144"/>
                    <a:pt x="50" y="144"/>
                    <a:pt x="50" y="145"/>
                  </a:cubicBezTo>
                  <a:cubicBezTo>
                    <a:pt x="48" y="148"/>
                    <a:pt x="47" y="151"/>
                    <a:pt x="45" y="154"/>
                  </a:cubicBezTo>
                  <a:cubicBezTo>
                    <a:pt x="44" y="157"/>
                    <a:pt x="43" y="160"/>
                    <a:pt x="42" y="163"/>
                  </a:cubicBezTo>
                  <a:cubicBezTo>
                    <a:pt x="40" y="166"/>
                    <a:pt x="39" y="168"/>
                    <a:pt x="37" y="170"/>
                  </a:cubicBezTo>
                  <a:cubicBezTo>
                    <a:pt x="36" y="173"/>
                    <a:pt x="35" y="175"/>
                    <a:pt x="34" y="177"/>
                  </a:cubicBezTo>
                  <a:cubicBezTo>
                    <a:pt x="33" y="179"/>
                    <a:pt x="33" y="180"/>
                    <a:pt x="33" y="180"/>
                  </a:cubicBezTo>
                  <a:cubicBezTo>
                    <a:pt x="33" y="180"/>
                    <a:pt x="33" y="181"/>
                    <a:pt x="33" y="181"/>
                  </a:cubicBezTo>
                  <a:cubicBezTo>
                    <a:pt x="33" y="183"/>
                    <a:pt x="32" y="183"/>
                    <a:pt x="32" y="183"/>
                  </a:cubicBezTo>
                  <a:cubicBezTo>
                    <a:pt x="32" y="183"/>
                    <a:pt x="32" y="184"/>
                    <a:pt x="32" y="184"/>
                  </a:cubicBezTo>
                  <a:cubicBezTo>
                    <a:pt x="31" y="185"/>
                    <a:pt x="31" y="187"/>
                    <a:pt x="31" y="187"/>
                  </a:cubicBezTo>
                  <a:cubicBezTo>
                    <a:pt x="29" y="189"/>
                    <a:pt x="29" y="190"/>
                    <a:pt x="29" y="191"/>
                  </a:cubicBezTo>
                  <a:cubicBezTo>
                    <a:pt x="29" y="192"/>
                    <a:pt x="29" y="193"/>
                    <a:pt x="28" y="194"/>
                  </a:cubicBezTo>
                  <a:cubicBezTo>
                    <a:pt x="28" y="195"/>
                    <a:pt x="28" y="196"/>
                    <a:pt x="28" y="196"/>
                  </a:cubicBezTo>
                  <a:cubicBezTo>
                    <a:pt x="28" y="197"/>
                    <a:pt x="28" y="198"/>
                    <a:pt x="27" y="198"/>
                  </a:cubicBezTo>
                  <a:cubicBezTo>
                    <a:pt x="28" y="201"/>
                    <a:pt x="27" y="203"/>
                    <a:pt x="26" y="205"/>
                  </a:cubicBezTo>
                  <a:cubicBezTo>
                    <a:pt x="26" y="206"/>
                    <a:pt x="25" y="209"/>
                    <a:pt x="26" y="211"/>
                  </a:cubicBezTo>
                  <a:cubicBezTo>
                    <a:pt x="25" y="212"/>
                    <a:pt x="25" y="213"/>
                    <a:pt x="25" y="214"/>
                  </a:cubicBezTo>
                  <a:cubicBezTo>
                    <a:pt x="24" y="214"/>
                    <a:pt x="24" y="215"/>
                    <a:pt x="24" y="216"/>
                  </a:cubicBezTo>
                  <a:cubicBezTo>
                    <a:pt x="23" y="217"/>
                    <a:pt x="22" y="217"/>
                    <a:pt x="21" y="217"/>
                  </a:cubicBezTo>
                  <a:cubicBezTo>
                    <a:pt x="20" y="216"/>
                    <a:pt x="20" y="216"/>
                    <a:pt x="19" y="216"/>
                  </a:cubicBezTo>
                  <a:cubicBezTo>
                    <a:pt x="18" y="216"/>
                    <a:pt x="17" y="216"/>
                    <a:pt x="15" y="216"/>
                  </a:cubicBezTo>
                  <a:cubicBezTo>
                    <a:pt x="14" y="217"/>
                    <a:pt x="13" y="216"/>
                    <a:pt x="12" y="215"/>
                  </a:cubicBezTo>
                  <a:cubicBezTo>
                    <a:pt x="10" y="215"/>
                    <a:pt x="9" y="215"/>
                    <a:pt x="8" y="215"/>
                  </a:cubicBezTo>
                  <a:cubicBezTo>
                    <a:pt x="7" y="215"/>
                    <a:pt x="6" y="214"/>
                    <a:pt x="6" y="214"/>
                  </a:cubicBezTo>
                  <a:cubicBezTo>
                    <a:pt x="4" y="213"/>
                    <a:pt x="3" y="212"/>
                    <a:pt x="3" y="212"/>
                  </a:cubicBezTo>
                  <a:cubicBezTo>
                    <a:pt x="3" y="211"/>
                    <a:pt x="3" y="210"/>
                    <a:pt x="3" y="209"/>
                  </a:cubicBezTo>
                  <a:cubicBezTo>
                    <a:pt x="3" y="208"/>
                    <a:pt x="2" y="207"/>
                    <a:pt x="2" y="206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2"/>
                    <a:pt x="1" y="201"/>
                    <a:pt x="1" y="200"/>
                  </a:cubicBezTo>
                  <a:cubicBezTo>
                    <a:pt x="1" y="200"/>
                    <a:pt x="1" y="199"/>
                    <a:pt x="0" y="198"/>
                  </a:cubicBezTo>
                  <a:cubicBezTo>
                    <a:pt x="1" y="197"/>
                    <a:pt x="1" y="197"/>
                    <a:pt x="1" y="196"/>
                  </a:cubicBezTo>
                  <a:cubicBezTo>
                    <a:pt x="1" y="196"/>
                    <a:pt x="1" y="196"/>
                    <a:pt x="2" y="195"/>
                  </a:cubicBezTo>
                  <a:cubicBezTo>
                    <a:pt x="1" y="194"/>
                    <a:pt x="2" y="193"/>
                    <a:pt x="3" y="193"/>
                  </a:cubicBezTo>
                  <a:cubicBezTo>
                    <a:pt x="4" y="192"/>
                    <a:pt x="4" y="191"/>
                    <a:pt x="4" y="190"/>
                  </a:cubicBezTo>
                  <a:cubicBezTo>
                    <a:pt x="5" y="190"/>
                    <a:pt x="5" y="189"/>
                    <a:pt x="5" y="188"/>
                  </a:cubicBezTo>
                  <a:cubicBezTo>
                    <a:pt x="5" y="188"/>
                    <a:pt x="6" y="187"/>
                    <a:pt x="7" y="186"/>
                  </a:cubicBezTo>
                  <a:cubicBezTo>
                    <a:pt x="8" y="184"/>
                    <a:pt x="9" y="182"/>
                    <a:pt x="10" y="179"/>
                  </a:cubicBezTo>
                  <a:cubicBezTo>
                    <a:pt x="11" y="177"/>
                    <a:pt x="13" y="176"/>
                    <a:pt x="15" y="174"/>
                  </a:cubicBezTo>
                  <a:cubicBezTo>
                    <a:pt x="15" y="173"/>
                    <a:pt x="15" y="172"/>
                    <a:pt x="16" y="172"/>
                  </a:cubicBezTo>
                  <a:cubicBezTo>
                    <a:pt x="16" y="172"/>
                    <a:pt x="16" y="171"/>
                    <a:pt x="17" y="170"/>
                  </a:cubicBezTo>
                  <a:cubicBezTo>
                    <a:pt x="17" y="168"/>
                    <a:pt x="18" y="166"/>
                    <a:pt x="18" y="165"/>
                  </a:cubicBezTo>
                  <a:cubicBezTo>
                    <a:pt x="18" y="165"/>
                    <a:pt x="19" y="164"/>
                    <a:pt x="19" y="163"/>
                  </a:cubicBezTo>
                  <a:cubicBezTo>
                    <a:pt x="19" y="162"/>
                    <a:pt x="19" y="161"/>
                    <a:pt x="19" y="160"/>
                  </a:cubicBezTo>
                  <a:cubicBezTo>
                    <a:pt x="19" y="160"/>
                    <a:pt x="19" y="159"/>
                    <a:pt x="20" y="158"/>
                  </a:cubicBezTo>
                  <a:cubicBezTo>
                    <a:pt x="19" y="155"/>
                    <a:pt x="19" y="153"/>
                    <a:pt x="20" y="152"/>
                  </a:cubicBezTo>
                  <a:cubicBezTo>
                    <a:pt x="20" y="151"/>
                    <a:pt x="20" y="150"/>
                    <a:pt x="21" y="149"/>
                  </a:cubicBezTo>
                  <a:cubicBezTo>
                    <a:pt x="21" y="149"/>
                    <a:pt x="21" y="148"/>
                    <a:pt x="21" y="148"/>
                  </a:cubicBezTo>
                  <a:cubicBezTo>
                    <a:pt x="21" y="147"/>
                    <a:pt x="21" y="146"/>
                    <a:pt x="22" y="145"/>
                  </a:cubicBezTo>
                  <a:cubicBezTo>
                    <a:pt x="22" y="144"/>
                    <a:pt x="23" y="143"/>
                    <a:pt x="23" y="143"/>
                  </a:cubicBezTo>
                  <a:cubicBezTo>
                    <a:pt x="23" y="143"/>
                    <a:pt x="23" y="143"/>
                    <a:pt x="23" y="142"/>
                  </a:cubicBezTo>
                  <a:cubicBezTo>
                    <a:pt x="24" y="141"/>
                    <a:pt x="24" y="140"/>
                    <a:pt x="25" y="139"/>
                  </a:cubicBezTo>
                  <a:cubicBezTo>
                    <a:pt x="25" y="139"/>
                    <a:pt x="25" y="138"/>
                    <a:pt x="25" y="137"/>
                  </a:cubicBezTo>
                  <a:cubicBezTo>
                    <a:pt x="26" y="136"/>
                    <a:pt x="27" y="134"/>
                    <a:pt x="27" y="132"/>
                  </a:cubicBezTo>
                  <a:cubicBezTo>
                    <a:pt x="27" y="130"/>
                    <a:pt x="28" y="128"/>
                    <a:pt x="30" y="127"/>
                  </a:cubicBezTo>
                  <a:cubicBezTo>
                    <a:pt x="30" y="126"/>
                    <a:pt x="31" y="125"/>
                    <a:pt x="31" y="124"/>
                  </a:cubicBezTo>
                  <a:cubicBezTo>
                    <a:pt x="31" y="124"/>
                    <a:pt x="32" y="123"/>
                    <a:pt x="32" y="123"/>
                  </a:cubicBezTo>
                  <a:cubicBezTo>
                    <a:pt x="32" y="121"/>
                    <a:pt x="32" y="120"/>
                    <a:pt x="33" y="119"/>
                  </a:cubicBezTo>
                  <a:cubicBezTo>
                    <a:pt x="34" y="119"/>
                    <a:pt x="34" y="117"/>
                    <a:pt x="35" y="116"/>
                  </a:cubicBezTo>
                  <a:cubicBezTo>
                    <a:pt x="36" y="114"/>
                    <a:pt x="37" y="112"/>
                    <a:pt x="37" y="111"/>
                  </a:cubicBezTo>
                  <a:cubicBezTo>
                    <a:pt x="37" y="109"/>
                    <a:pt x="38" y="108"/>
                    <a:pt x="39" y="108"/>
                  </a:cubicBezTo>
                  <a:cubicBezTo>
                    <a:pt x="40" y="106"/>
                    <a:pt x="40" y="105"/>
                    <a:pt x="41" y="105"/>
                  </a:cubicBezTo>
                  <a:cubicBezTo>
                    <a:pt x="41" y="104"/>
                    <a:pt x="41" y="103"/>
                    <a:pt x="42" y="102"/>
                  </a:cubicBezTo>
                  <a:cubicBezTo>
                    <a:pt x="41" y="100"/>
                    <a:pt x="41" y="98"/>
                    <a:pt x="42" y="96"/>
                  </a:cubicBezTo>
                  <a:cubicBezTo>
                    <a:pt x="42" y="94"/>
                    <a:pt x="43" y="92"/>
                    <a:pt x="42" y="90"/>
                  </a:cubicBezTo>
                  <a:cubicBezTo>
                    <a:pt x="43" y="88"/>
                    <a:pt x="43" y="87"/>
                    <a:pt x="43" y="87"/>
                  </a:cubicBezTo>
                  <a:cubicBezTo>
                    <a:pt x="43" y="87"/>
                    <a:pt x="43" y="87"/>
                    <a:pt x="43" y="86"/>
                  </a:cubicBezTo>
                  <a:cubicBezTo>
                    <a:pt x="44" y="85"/>
                    <a:pt x="45" y="84"/>
                    <a:pt x="45" y="83"/>
                  </a:cubicBezTo>
                  <a:cubicBezTo>
                    <a:pt x="45" y="82"/>
                    <a:pt x="45" y="81"/>
                    <a:pt x="46" y="80"/>
                  </a:cubicBezTo>
                  <a:cubicBezTo>
                    <a:pt x="47" y="79"/>
                    <a:pt x="47" y="78"/>
                    <a:pt x="47" y="78"/>
                  </a:cubicBezTo>
                  <a:cubicBezTo>
                    <a:pt x="47" y="77"/>
                    <a:pt x="48" y="77"/>
                    <a:pt x="49" y="77"/>
                  </a:cubicBezTo>
                  <a:cubicBezTo>
                    <a:pt x="49" y="76"/>
                    <a:pt x="50" y="74"/>
                    <a:pt x="50" y="73"/>
                  </a:cubicBezTo>
                  <a:cubicBezTo>
                    <a:pt x="51" y="72"/>
                    <a:pt x="52" y="71"/>
                    <a:pt x="52" y="69"/>
                  </a:cubicBezTo>
                  <a:cubicBezTo>
                    <a:pt x="53" y="68"/>
                    <a:pt x="54" y="66"/>
                    <a:pt x="54" y="65"/>
                  </a:cubicBezTo>
                  <a:cubicBezTo>
                    <a:pt x="55" y="64"/>
                    <a:pt x="55" y="63"/>
                    <a:pt x="56" y="62"/>
                  </a:cubicBezTo>
                  <a:cubicBezTo>
                    <a:pt x="57" y="61"/>
                    <a:pt x="58" y="60"/>
                    <a:pt x="58" y="59"/>
                  </a:cubicBezTo>
                  <a:cubicBezTo>
                    <a:pt x="59" y="57"/>
                    <a:pt x="59" y="56"/>
                    <a:pt x="60" y="55"/>
                  </a:cubicBezTo>
                  <a:cubicBezTo>
                    <a:pt x="61" y="54"/>
                    <a:pt x="62" y="52"/>
                    <a:pt x="63" y="51"/>
                  </a:cubicBezTo>
                  <a:cubicBezTo>
                    <a:pt x="64" y="49"/>
                    <a:pt x="65" y="48"/>
                    <a:pt x="65" y="46"/>
                  </a:cubicBezTo>
                  <a:cubicBezTo>
                    <a:pt x="66" y="45"/>
                    <a:pt x="67" y="44"/>
                    <a:pt x="67" y="42"/>
                  </a:cubicBezTo>
                  <a:cubicBezTo>
                    <a:pt x="67" y="41"/>
                    <a:pt x="67" y="39"/>
                    <a:pt x="68" y="38"/>
                  </a:cubicBezTo>
                  <a:cubicBezTo>
                    <a:pt x="69" y="37"/>
                    <a:pt x="70" y="36"/>
                    <a:pt x="70" y="35"/>
                  </a:cubicBezTo>
                  <a:cubicBezTo>
                    <a:pt x="71" y="32"/>
                    <a:pt x="72" y="31"/>
                    <a:pt x="72" y="31"/>
                  </a:cubicBezTo>
                  <a:cubicBezTo>
                    <a:pt x="73" y="30"/>
                    <a:pt x="73" y="28"/>
                    <a:pt x="74" y="27"/>
                  </a:cubicBezTo>
                  <a:cubicBezTo>
                    <a:pt x="74" y="26"/>
                    <a:pt x="74" y="25"/>
                    <a:pt x="74" y="24"/>
                  </a:cubicBezTo>
                  <a:cubicBezTo>
                    <a:pt x="75" y="23"/>
                    <a:pt x="76" y="22"/>
                    <a:pt x="76" y="21"/>
                  </a:cubicBezTo>
                  <a:cubicBezTo>
                    <a:pt x="76" y="20"/>
                    <a:pt x="77" y="19"/>
                    <a:pt x="77" y="18"/>
                  </a:cubicBezTo>
                  <a:cubicBezTo>
                    <a:pt x="77" y="16"/>
                    <a:pt x="78" y="15"/>
                    <a:pt x="80" y="13"/>
                  </a:cubicBezTo>
                  <a:cubicBezTo>
                    <a:pt x="80" y="12"/>
                    <a:pt x="81" y="11"/>
                    <a:pt x="82" y="10"/>
                  </a:cubicBezTo>
                  <a:cubicBezTo>
                    <a:pt x="83" y="8"/>
                    <a:pt x="84" y="7"/>
                    <a:pt x="85" y="6"/>
                  </a:cubicBezTo>
                  <a:cubicBezTo>
                    <a:pt x="85" y="6"/>
                    <a:pt x="86" y="5"/>
                    <a:pt x="86" y="5"/>
                  </a:cubicBezTo>
                  <a:cubicBezTo>
                    <a:pt x="88" y="4"/>
                    <a:pt x="89" y="3"/>
                    <a:pt x="90" y="2"/>
                  </a:cubicBezTo>
                  <a:cubicBezTo>
                    <a:pt x="90" y="1"/>
                    <a:pt x="92" y="0"/>
                    <a:pt x="94" y="0"/>
                  </a:cubicBezTo>
                  <a:cubicBezTo>
                    <a:pt x="95" y="0"/>
                    <a:pt x="96" y="0"/>
                    <a:pt x="98" y="0"/>
                  </a:cubicBezTo>
                  <a:cubicBezTo>
                    <a:pt x="99" y="0"/>
                    <a:pt x="100" y="0"/>
                    <a:pt x="101" y="0"/>
                  </a:cubicBezTo>
                  <a:cubicBezTo>
                    <a:pt x="103" y="3"/>
                    <a:pt x="104" y="5"/>
                    <a:pt x="105" y="6"/>
                  </a:cubicBezTo>
                  <a:cubicBezTo>
                    <a:pt x="106" y="7"/>
                    <a:pt x="107" y="8"/>
                    <a:pt x="107" y="9"/>
                  </a:cubicBezTo>
                  <a:cubicBezTo>
                    <a:pt x="107" y="11"/>
                    <a:pt x="107" y="12"/>
                    <a:pt x="107" y="13"/>
                  </a:cubicBezTo>
                  <a:cubicBezTo>
                    <a:pt x="106" y="14"/>
                    <a:pt x="106" y="16"/>
                    <a:pt x="106" y="17"/>
                  </a:cubicBezTo>
                  <a:cubicBezTo>
                    <a:pt x="104" y="19"/>
                    <a:pt x="103" y="21"/>
                    <a:pt x="103" y="23"/>
                  </a:cubicBezTo>
                  <a:cubicBezTo>
                    <a:pt x="102" y="25"/>
                    <a:pt x="101" y="26"/>
                    <a:pt x="100" y="28"/>
                  </a:cubicBezTo>
                  <a:cubicBezTo>
                    <a:pt x="100" y="31"/>
                    <a:pt x="99" y="34"/>
                    <a:pt x="98" y="35"/>
                  </a:cubicBezTo>
                  <a:cubicBezTo>
                    <a:pt x="97" y="36"/>
                    <a:pt x="96" y="37"/>
                    <a:pt x="96" y="38"/>
                  </a:cubicBezTo>
                  <a:cubicBezTo>
                    <a:pt x="95" y="40"/>
                    <a:pt x="94" y="41"/>
                    <a:pt x="94" y="42"/>
                  </a:cubicBezTo>
                  <a:cubicBezTo>
                    <a:pt x="93" y="43"/>
                    <a:pt x="91" y="44"/>
                    <a:pt x="91" y="46"/>
                  </a:cubicBezTo>
                  <a:cubicBezTo>
                    <a:pt x="90" y="47"/>
                    <a:pt x="89" y="49"/>
                    <a:pt x="88" y="50"/>
                  </a:cubicBezTo>
                  <a:cubicBezTo>
                    <a:pt x="87" y="51"/>
                    <a:pt x="87" y="53"/>
                    <a:pt x="86" y="53"/>
                  </a:cubicBezTo>
                  <a:cubicBezTo>
                    <a:pt x="86" y="54"/>
                    <a:pt x="86" y="55"/>
                    <a:pt x="85" y="56"/>
                  </a:cubicBezTo>
                  <a:cubicBezTo>
                    <a:pt x="85" y="57"/>
                    <a:pt x="85" y="57"/>
                    <a:pt x="84" y="58"/>
                  </a:cubicBezTo>
                  <a:cubicBezTo>
                    <a:pt x="84" y="59"/>
                    <a:pt x="84" y="59"/>
                    <a:pt x="84" y="60"/>
                  </a:cubicBezTo>
                  <a:cubicBezTo>
                    <a:pt x="83" y="62"/>
                    <a:pt x="83" y="63"/>
                    <a:pt x="82" y="64"/>
                  </a:cubicBezTo>
                  <a:cubicBezTo>
                    <a:pt x="81" y="65"/>
                    <a:pt x="81" y="66"/>
                    <a:pt x="80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28575" dir="540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41562" y="3845277"/>
              <a:ext cx="296557" cy="521418"/>
            </a:xfrm>
            <a:custGeom>
              <a:avLst/>
              <a:gdLst/>
              <a:ahLst/>
              <a:cxnLst/>
              <a:rect l="l" t="t" r="r" b="b"/>
              <a:pathLst>
                <a:path w="129" h="227" extrusionOk="0">
                  <a:moveTo>
                    <a:pt x="98" y="111"/>
                  </a:moveTo>
                  <a:cubicBezTo>
                    <a:pt x="99" y="111"/>
                    <a:pt x="100" y="111"/>
                    <a:pt x="100" y="112"/>
                  </a:cubicBezTo>
                  <a:cubicBezTo>
                    <a:pt x="101" y="113"/>
                    <a:pt x="101" y="113"/>
                    <a:pt x="102" y="114"/>
                  </a:cubicBezTo>
                  <a:cubicBezTo>
                    <a:pt x="102" y="114"/>
                    <a:pt x="103" y="114"/>
                    <a:pt x="103" y="114"/>
                  </a:cubicBezTo>
                  <a:cubicBezTo>
                    <a:pt x="104" y="115"/>
                    <a:pt x="104" y="115"/>
                    <a:pt x="105" y="115"/>
                  </a:cubicBezTo>
                  <a:cubicBezTo>
                    <a:pt x="106" y="116"/>
                    <a:pt x="106" y="116"/>
                    <a:pt x="107" y="116"/>
                  </a:cubicBezTo>
                  <a:cubicBezTo>
                    <a:pt x="107" y="117"/>
                    <a:pt x="108" y="117"/>
                    <a:pt x="109" y="118"/>
                  </a:cubicBezTo>
                  <a:cubicBezTo>
                    <a:pt x="112" y="119"/>
                    <a:pt x="114" y="121"/>
                    <a:pt x="116" y="123"/>
                  </a:cubicBezTo>
                  <a:cubicBezTo>
                    <a:pt x="118" y="125"/>
                    <a:pt x="119" y="127"/>
                    <a:pt x="121" y="129"/>
                  </a:cubicBezTo>
                  <a:cubicBezTo>
                    <a:pt x="122" y="130"/>
                    <a:pt x="123" y="131"/>
                    <a:pt x="124" y="131"/>
                  </a:cubicBezTo>
                  <a:cubicBezTo>
                    <a:pt x="125" y="132"/>
                    <a:pt x="125" y="133"/>
                    <a:pt x="126" y="135"/>
                  </a:cubicBezTo>
                  <a:cubicBezTo>
                    <a:pt x="127" y="136"/>
                    <a:pt x="128" y="137"/>
                    <a:pt x="128" y="139"/>
                  </a:cubicBezTo>
                  <a:cubicBezTo>
                    <a:pt x="128" y="140"/>
                    <a:pt x="128" y="142"/>
                    <a:pt x="129" y="143"/>
                  </a:cubicBezTo>
                  <a:cubicBezTo>
                    <a:pt x="129" y="144"/>
                    <a:pt x="129" y="144"/>
                    <a:pt x="129" y="146"/>
                  </a:cubicBezTo>
                  <a:cubicBezTo>
                    <a:pt x="129" y="147"/>
                    <a:pt x="129" y="148"/>
                    <a:pt x="129" y="149"/>
                  </a:cubicBezTo>
                  <a:cubicBezTo>
                    <a:pt x="129" y="151"/>
                    <a:pt x="129" y="153"/>
                    <a:pt x="128" y="156"/>
                  </a:cubicBezTo>
                  <a:cubicBezTo>
                    <a:pt x="127" y="158"/>
                    <a:pt x="127" y="160"/>
                    <a:pt x="126" y="162"/>
                  </a:cubicBezTo>
                  <a:cubicBezTo>
                    <a:pt x="126" y="163"/>
                    <a:pt x="125" y="164"/>
                    <a:pt x="125" y="165"/>
                  </a:cubicBezTo>
                  <a:cubicBezTo>
                    <a:pt x="125" y="165"/>
                    <a:pt x="125" y="166"/>
                    <a:pt x="124" y="167"/>
                  </a:cubicBezTo>
                  <a:cubicBezTo>
                    <a:pt x="123" y="174"/>
                    <a:pt x="120" y="179"/>
                    <a:pt x="116" y="183"/>
                  </a:cubicBezTo>
                  <a:cubicBezTo>
                    <a:pt x="115" y="187"/>
                    <a:pt x="114" y="190"/>
                    <a:pt x="111" y="193"/>
                  </a:cubicBezTo>
                  <a:cubicBezTo>
                    <a:pt x="109" y="195"/>
                    <a:pt x="107" y="197"/>
                    <a:pt x="106" y="200"/>
                  </a:cubicBezTo>
                  <a:cubicBezTo>
                    <a:pt x="105" y="203"/>
                    <a:pt x="103" y="205"/>
                    <a:pt x="101" y="206"/>
                  </a:cubicBezTo>
                  <a:cubicBezTo>
                    <a:pt x="101" y="207"/>
                    <a:pt x="100" y="207"/>
                    <a:pt x="100" y="208"/>
                  </a:cubicBezTo>
                  <a:cubicBezTo>
                    <a:pt x="100" y="208"/>
                    <a:pt x="100" y="208"/>
                    <a:pt x="99" y="209"/>
                  </a:cubicBezTo>
                  <a:cubicBezTo>
                    <a:pt x="98" y="210"/>
                    <a:pt x="97" y="211"/>
                    <a:pt x="96" y="212"/>
                  </a:cubicBezTo>
                  <a:cubicBezTo>
                    <a:pt x="94" y="213"/>
                    <a:pt x="93" y="214"/>
                    <a:pt x="92" y="216"/>
                  </a:cubicBezTo>
                  <a:cubicBezTo>
                    <a:pt x="91" y="217"/>
                    <a:pt x="89" y="218"/>
                    <a:pt x="88" y="218"/>
                  </a:cubicBezTo>
                  <a:cubicBezTo>
                    <a:pt x="86" y="218"/>
                    <a:pt x="85" y="219"/>
                    <a:pt x="84" y="221"/>
                  </a:cubicBezTo>
                  <a:cubicBezTo>
                    <a:pt x="83" y="222"/>
                    <a:pt x="82" y="222"/>
                    <a:pt x="80" y="223"/>
                  </a:cubicBezTo>
                  <a:cubicBezTo>
                    <a:pt x="79" y="223"/>
                    <a:pt x="77" y="223"/>
                    <a:pt x="76" y="224"/>
                  </a:cubicBezTo>
                  <a:cubicBezTo>
                    <a:pt x="74" y="223"/>
                    <a:pt x="73" y="223"/>
                    <a:pt x="71" y="224"/>
                  </a:cubicBezTo>
                  <a:cubicBezTo>
                    <a:pt x="70" y="224"/>
                    <a:pt x="69" y="225"/>
                    <a:pt x="67" y="225"/>
                  </a:cubicBezTo>
                  <a:cubicBezTo>
                    <a:pt x="65" y="226"/>
                    <a:pt x="62" y="226"/>
                    <a:pt x="60" y="227"/>
                  </a:cubicBezTo>
                  <a:cubicBezTo>
                    <a:pt x="58" y="227"/>
                    <a:pt x="55" y="227"/>
                    <a:pt x="53" y="226"/>
                  </a:cubicBezTo>
                  <a:cubicBezTo>
                    <a:pt x="50" y="226"/>
                    <a:pt x="48" y="226"/>
                    <a:pt x="47" y="227"/>
                  </a:cubicBezTo>
                  <a:cubicBezTo>
                    <a:pt x="45" y="227"/>
                    <a:pt x="44" y="226"/>
                    <a:pt x="42" y="225"/>
                  </a:cubicBezTo>
                  <a:cubicBezTo>
                    <a:pt x="41" y="226"/>
                    <a:pt x="39" y="225"/>
                    <a:pt x="38" y="224"/>
                  </a:cubicBezTo>
                  <a:cubicBezTo>
                    <a:pt x="37" y="224"/>
                    <a:pt x="36" y="223"/>
                    <a:pt x="35" y="222"/>
                  </a:cubicBezTo>
                  <a:cubicBezTo>
                    <a:pt x="34" y="222"/>
                    <a:pt x="32" y="221"/>
                    <a:pt x="31" y="221"/>
                  </a:cubicBezTo>
                  <a:cubicBezTo>
                    <a:pt x="29" y="220"/>
                    <a:pt x="28" y="219"/>
                    <a:pt x="27" y="218"/>
                  </a:cubicBezTo>
                  <a:cubicBezTo>
                    <a:pt x="27" y="217"/>
                    <a:pt x="26" y="217"/>
                    <a:pt x="25" y="217"/>
                  </a:cubicBezTo>
                  <a:cubicBezTo>
                    <a:pt x="25" y="217"/>
                    <a:pt x="24" y="216"/>
                    <a:pt x="24" y="216"/>
                  </a:cubicBezTo>
                  <a:cubicBezTo>
                    <a:pt x="23" y="215"/>
                    <a:pt x="22" y="214"/>
                    <a:pt x="21" y="213"/>
                  </a:cubicBezTo>
                  <a:cubicBezTo>
                    <a:pt x="20" y="212"/>
                    <a:pt x="20" y="211"/>
                    <a:pt x="19" y="211"/>
                  </a:cubicBezTo>
                  <a:cubicBezTo>
                    <a:pt x="18" y="210"/>
                    <a:pt x="17" y="209"/>
                    <a:pt x="16" y="208"/>
                  </a:cubicBezTo>
                  <a:cubicBezTo>
                    <a:pt x="16" y="208"/>
                    <a:pt x="15" y="207"/>
                    <a:pt x="15" y="207"/>
                  </a:cubicBezTo>
                  <a:cubicBezTo>
                    <a:pt x="13" y="204"/>
                    <a:pt x="12" y="202"/>
                    <a:pt x="11" y="200"/>
                  </a:cubicBezTo>
                  <a:cubicBezTo>
                    <a:pt x="10" y="198"/>
                    <a:pt x="8" y="196"/>
                    <a:pt x="7" y="194"/>
                  </a:cubicBezTo>
                  <a:cubicBezTo>
                    <a:pt x="7" y="193"/>
                    <a:pt x="6" y="193"/>
                    <a:pt x="6" y="192"/>
                  </a:cubicBezTo>
                  <a:cubicBezTo>
                    <a:pt x="5" y="192"/>
                    <a:pt x="5" y="191"/>
                    <a:pt x="5" y="190"/>
                  </a:cubicBezTo>
                  <a:cubicBezTo>
                    <a:pt x="4" y="189"/>
                    <a:pt x="3" y="188"/>
                    <a:pt x="3" y="186"/>
                  </a:cubicBezTo>
                  <a:cubicBezTo>
                    <a:pt x="3" y="184"/>
                    <a:pt x="2" y="183"/>
                    <a:pt x="2" y="181"/>
                  </a:cubicBezTo>
                  <a:cubicBezTo>
                    <a:pt x="1" y="180"/>
                    <a:pt x="1" y="179"/>
                    <a:pt x="2" y="177"/>
                  </a:cubicBezTo>
                  <a:cubicBezTo>
                    <a:pt x="1" y="177"/>
                    <a:pt x="1" y="177"/>
                    <a:pt x="1" y="176"/>
                  </a:cubicBezTo>
                  <a:cubicBezTo>
                    <a:pt x="1" y="174"/>
                    <a:pt x="1" y="174"/>
                    <a:pt x="0" y="173"/>
                  </a:cubicBezTo>
                  <a:cubicBezTo>
                    <a:pt x="1" y="171"/>
                    <a:pt x="1" y="169"/>
                    <a:pt x="1" y="168"/>
                  </a:cubicBezTo>
                  <a:cubicBezTo>
                    <a:pt x="1" y="167"/>
                    <a:pt x="1" y="166"/>
                    <a:pt x="2" y="166"/>
                  </a:cubicBezTo>
                  <a:cubicBezTo>
                    <a:pt x="1" y="163"/>
                    <a:pt x="1" y="162"/>
                    <a:pt x="2" y="162"/>
                  </a:cubicBezTo>
                  <a:cubicBezTo>
                    <a:pt x="2" y="161"/>
                    <a:pt x="3" y="161"/>
                    <a:pt x="3" y="160"/>
                  </a:cubicBezTo>
                  <a:cubicBezTo>
                    <a:pt x="4" y="156"/>
                    <a:pt x="4" y="153"/>
                    <a:pt x="5" y="151"/>
                  </a:cubicBezTo>
                  <a:cubicBezTo>
                    <a:pt x="6" y="150"/>
                    <a:pt x="6" y="147"/>
                    <a:pt x="6" y="145"/>
                  </a:cubicBezTo>
                  <a:cubicBezTo>
                    <a:pt x="7" y="144"/>
                    <a:pt x="8" y="142"/>
                    <a:pt x="9" y="140"/>
                  </a:cubicBezTo>
                  <a:cubicBezTo>
                    <a:pt x="10" y="140"/>
                    <a:pt x="10" y="139"/>
                    <a:pt x="10" y="138"/>
                  </a:cubicBezTo>
                  <a:cubicBezTo>
                    <a:pt x="10" y="137"/>
                    <a:pt x="11" y="137"/>
                    <a:pt x="12" y="136"/>
                  </a:cubicBezTo>
                  <a:cubicBezTo>
                    <a:pt x="13" y="135"/>
                    <a:pt x="14" y="134"/>
                    <a:pt x="15" y="133"/>
                  </a:cubicBezTo>
                  <a:cubicBezTo>
                    <a:pt x="15" y="133"/>
                    <a:pt x="16" y="132"/>
                    <a:pt x="16" y="132"/>
                  </a:cubicBezTo>
                  <a:cubicBezTo>
                    <a:pt x="18" y="131"/>
                    <a:pt x="18" y="131"/>
                    <a:pt x="19" y="130"/>
                  </a:cubicBezTo>
                  <a:cubicBezTo>
                    <a:pt x="20" y="129"/>
                    <a:pt x="21" y="128"/>
                    <a:pt x="22" y="128"/>
                  </a:cubicBezTo>
                  <a:cubicBezTo>
                    <a:pt x="24" y="127"/>
                    <a:pt x="25" y="126"/>
                    <a:pt x="26" y="125"/>
                  </a:cubicBezTo>
                  <a:cubicBezTo>
                    <a:pt x="27" y="124"/>
                    <a:pt x="29" y="123"/>
                    <a:pt x="31" y="122"/>
                  </a:cubicBezTo>
                  <a:cubicBezTo>
                    <a:pt x="32" y="122"/>
                    <a:pt x="33" y="121"/>
                    <a:pt x="33" y="120"/>
                  </a:cubicBezTo>
                  <a:cubicBezTo>
                    <a:pt x="34" y="119"/>
                    <a:pt x="35" y="118"/>
                    <a:pt x="36" y="118"/>
                  </a:cubicBezTo>
                  <a:cubicBezTo>
                    <a:pt x="36" y="117"/>
                    <a:pt x="36" y="116"/>
                    <a:pt x="37" y="116"/>
                  </a:cubicBezTo>
                  <a:cubicBezTo>
                    <a:pt x="37" y="116"/>
                    <a:pt x="37" y="115"/>
                    <a:pt x="38" y="114"/>
                  </a:cubicBezTo>
                  <a:cubicBezTo>
                    <a:pt x="37" y="113"/>
                    <a:pt x="36" y="112"/>
                    <a:pt x="36" y="110"/>
                  </a:cubicBezTo>
                  <a:cubicBezTo>
                    <a:pt x="35" y="109"/>
                    <a:pt x="34" y="109"/>
                    <a:pt x="34" y="108"/>
                  </a:cubicBezTo>
                  <a:cubicBezTo>
                    <a:pt x="33" y="108"/>
                    <a:pt x="32" y="107"/>
                    <a:pt x="32" y="106"/>
                  </a:cubicBezTo>
                  <a:cubicBezTo>
                    <a:pt x="31" y="106"/>
                    <a:pt x="30" y="106"/>
                    <a:pt x="29" y="105"/>
                  </a:cubicBezTo>
                  <a:cubicBezTo>
                    <a:pt x="29" y="104"/>
                    <a:pt x="28" y="104"/>
                    <a:pt x="28" y="103"/>
                  </a:cubicBezTo>
                  <a:cubicBezTo>
                    <a:pt x="28" y="102"/>
                    <a:pt x="28" y="102"/>
                    <a:pt x="27" y="101"/>
                  </a:cubicBezTo>
                  <a:cubicBezTo>
                    <a:pt x="26" y="100"/>
                    <a:pt x="24" y="98"/>
                    <a:pt x="23" y="97"/>
                  </a:cubicBezTo>
                  <a:cubicBezTo>
                    <a:pt x="22" y="96"/>
                    <a:pt x="21" y="94"/>
                    <a:pt x="20" y="93"/>
                  </a:cubicBezTo>
                  <a:cubicBezTo>
                    <a:pt x="19" y="92"/>
                    <a:pt x="18" y="90"/>
                    <a:pt x="16" y="88"/>
                  </a:cubicBezTo>
                  <a:cubicBezTo>
                    <a:pt x="15" y="85"/>
                    <a:pt x="14" y="83"/>
                    <a:pt x="13" y="81"/>
                  </a:cubicBezTo>
                  <a:cubicBezTo>
                    <a:pt x="13" y="80"/>
                    <a:pt x="13" y="79"/>
                    <a:pt x="12" y="78"/>
                  </a:cubicBezTo>
                  <a:cubicBezTo>
                    <a:pt x="11" y="77"/>
                    <a:pt x="10" y="76"/>
                    <a:pt x="10" y="75"/>
                  </a:cubicBezTo>
                  <a:cubicBezTo>
                    <a:pt x="9" y="73"/>
                    <a:pt x="9" y="72"/>
                    <a:pt x="9" y="70"/>
                  </a:cubicBezTo>
                  <a:cubicBezTo>
                    <a:pt x="9" y="69"/>
                    <a:pt x="9" y="67"/>
                    <a:pt x="9" y="66"/>
                  </a:cubicBezTo>
                  <a:cubicBezTo>
                    <a:pt x="9" y="65"/>
                    <a:pt x="9" y="64"/>
                    <a:pt x="9" y="63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8" y="59"/>
                    <a:pt x="8" y="57"/>
                    <a:pt x="9" y="54"/>
                  </a:cubicBezTo>
                  <a:cubicBezTo>
                    <a:pt x="10" y="52"/>
                    <a:pt x="10" y="50"/>
                    <a:pt x="11" y="48"/>
                  </a:cubicBezTo>
                  <a:cubicBezTo>
                    <a:pt x="12" y="45"/>
                    <a:pt x="13" y="42"/>
                    <a:pt x="14" y="41"/>
                  </a:cubicBezTo>
                  <a:cubicBezTo>
                    <a:pt x="15" y="39"/>
                    <a:pt x="16" y="38"/>
                    <a:pt x="16" y="35"/>
                  </a:cubicBezTo>
                  <a:cubicBezTo>
                    <a:pt x="17" y="34"/>
                    <a:pt x="17" y="32"/>
                    <a:pt x="17" y="29"/>
                  </a:cubicBezTo>
                  <a:cubicBezTo>
                    <a:pt x="18" y="27"/>
                    <a:pt x="19" y="25"/>
                    <a:pt x="21" y="24"/>
                  </a:cubicBezTo>
                  <a:cubicBezTo>
                    <a:pt x="23" y="22"/>
                    <a:pt x="25" y="19"/>
                    <a:pt x="26" y="18"/>
                  </a:cubicBezTo>
                  <a:cubicBezTo>
                    <a:pt x="28" y="16"/>
                    <a:pt x="30" y="14"/>
                    <a:pt x="32" y="11"/>
                  </a:cubicBezTo>
                  <a:cubicBezTo>
                    <a:pt x="34" y="10"/>
                    <a:pt x="35" y="10"/>
                    <a:pt x="36" y="9"/>
                  </a:cubicBezTo>
                  <a:cubicBezTo>
                    <a:pt x="38" y="9"/>
                    <a:pt x="39" y="9"/>
                    <a:pt x="41" y="9"/>
                  </a:cubicBezTo>
                  <a:cubicBezTo>
                    <a:pt x="42" y="8"/>
                    <a:pt x="43" y="8"/>
                    <a:pt x="44" y="8"/>
                  </a:cubicBezTo>
                  <a:cubicBezTo>
                    <a:pt x="47" y="7"/>
                    <a:pt x="49" y="6"/>
                    <a:pt x="51" y="5"/>
                  </a:cubicBezTo>
                  <a:cubicBezTo>
                    <a:pt x="52" y="4"/>
                    <a:pt x="54" y="3"/>
                    <a:pt x="56" y="2"/>
                  </a:cubicBezTo>
                  <a:cubicBezTo>
                    <a:pt x="58" y="2"/>
                    <a:pt x="59" y="2"/>
                    <a:pt x="60" y="1"/>
                  </a:cubicBezTo>
                  <a:cubicBezTo>
                    <a:pt x="60" y="0"/>
                    <a:pt x="61" y="0"/>
                    <a:pt x="62" y="0"/>
                  </a:cubicBezTo>
                  <a:cubicBezTo>
                    <a:pt x="64" y="1"/>
                    <a:pt x="66" y="1"/>
                    <a:pt x="67" y="0"/>
                  </a:cubicBezTo>
                  <a:cubicBezTo>
                    <a:pt x="68" y="0"/>
                    <a:pt x="69" y="0"/>
                    <a:pt x="70" y="1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76" y="1"/>
                    <a:pt x="77" y="1"/>
                    <a:pt x="79" y="2"/>
                  </a:cubicBezTo>
                  <a:cubicBezTo>
                    <a:pt x="83" y="4"/>
                    <a:pt x="86" y="6"/>
                    <a:pt x="90" y="8"/>
                  </a:cubicBezTo>
                  <a:cubicBezTo>
                    <a:pt x="94" y="9"/>
                    <a:pt x="98" y="11"/>
                    <a:pt x="101" y="14"/>
                  </a:cubicBezTo>
                  <a:cubicBezTo>
                    <a:pt x="103" y="14"/>
                    <a:pt x="105" y="15"/>
                    <a:pt x="106" y="16"/>
                  </a:cubicBezTo>
                  <a:cubicBezTo>
                    <a:pt x="107" y="18"/>
                    <a:pt x="108" y="20"/>
                    <a:pt x="109" y="21"/>
                  </a:cubicBezTo>
                  <a:cubicBezTo>
                    <a:pt x="111" y="22"/>
                    <a:pt x="112" y="23"/>
                    <a:pt x="113" y="23"/>
                  </a:cubicBezTo>
                  <a:cubicBezTo>
                    <a:pt x="114" y="24"/>
                    <a:pt x="116" y="25"/>
                    <a:pt x="117" y="26"/>
                  </a:cubicBezTo>
                  <a:cubicBezTo>
                    <a:pt x="117" y="27"/>
                    <a:pt x="117" y="27"/>
                    <a:pt x="118" y="28"/>
                  </a:cubicBezTo>
                  <a:cubicBezTo>
                    <a:pt x="118" y="29"/>
                    <a:pt x="118" y="29"/>
                    <a:pt x="119" y="30"/>
                  </a:cubicBezTo>
                  <a:cubicBezTo>
                    <a:pt x="119" y="33"/>
                    <a:pt x="120" y="35"/>
                    <a:pt x="122" y="38"/>
                  </a:cubicBezTo>
                  <a:cubicBezTo>
                    <a:pt x="124" y="40"/>
                    <a:pt x="125" y="43"/>
                    <a:pt x="126" y="45"/>
                  </a:cubicBezTo>
                  <a:cubicBezTo>
                    <a:pt x="126" y="46"/>
                    <a:pt x="126" y="47"/>
                    <a:pt x="126" y="47"/>
                  </a:cubicBezTo>
                  <a:cubicBezTo>
                    <a:pt x="126" y="48"/>
                    <a:pt x="126" y="49"/>
                    <a:pt x="126" y="50"/>
                  </a:cubicBezTo>
                  <a:cubicBezTo>
                    <a:pt x="126" y="52"/>
                    <a:pt x="126" y="55"/>
                    <a:pt x="125" y="57"/>
                  </a:cubicBezTo>
                  <a:cubicBezTo>
                    <a:pt x="124" y="60"/>
                    <a:pt x="123" y="63"/>
                    <a:pt x="123" y="65"/>
                  </a:cubicBezTo>
                  <a:cubicBezTo>
                    <a:pt x="123" y="66"/>
                    <a:pt x="123" y="68"/>
                    <a:pt x="123" y="69"/>
                  </a:cubicBezTo>
                  <a:cubicBezTo>
                    <a:pt x="122" y="70"/>
                    <a:pt x="122" y="71"/>
                    <a:pt x="122" y="72"/>
                  </a:cubicBezTo>
                  <a:cubicBezTo>
                    <a:pt x="121" y="73"/>
                    <a:pt x="121" y="74"/>
                    <a:pt x="120" y="75"/>
                  </a:cubicBezTo>
                  <a:cubicBezTo>
                    <a:pt x="120" y="76"/>
                    <a:pt x="120" y="77"/>
                    <a:pt x="119" y="78"/>
                  </a:cubicBezTo>
                  <a:cubicBezTo>
                    <a:pt x="118" y="80"/>
                    <a:pt x="117" y="81"/>
                    <a:pt x="116" y="82"/>
                  </a:cubicBezTo>
                  <a:cubicBezTo>
                    <a:pt x="115" y="83"/>
                    <a:pt x="114" y="84"/>
                    <a:pt x="113" y="85"/>
                  </a:cubicBezTo>
                  <a:cubicBezTo>
                    <a:pt x="110" y="90"/>
                    <a:pt x="107" y="93"/>
                    <a:pt x="103" y="96"/>
                  </a:cubicBezTo>
                  <a:cubicBezTo>
                    <a:pt x="103" y="97"/>
                    <a:pt x="102" y="98"/>
                    <a:pt x="101" y="99"/>
                  </a:cubicBezTo>
                  <a:cubicBezTo>
                    <a:pt x="101" y="100"/>
                    <a:pt x="100" y="101"/>
                    <a:pt x="99" y="101"/>
                  </a:cubicBezTo>
                  <a:cubicBezTo>
                    <a:pt x="98" y="102"/>
                    <a:pt x="98" y="102"/>
                    <a:pt x="97" y="103"/>
                  </a:cubicBezTo>
                  <a:cubicBezTo>
                    <a:pt x="97" y="103"/>
                    <a:pt x="96" y="103"/>
                    <a:pt x="96" y="104"/>
                  </a:cubicBezTo>
                  <a:cubicBezTo>
                    <a:pt x="95" y="104"/>
                    <a:pt x="95" y="105"/>
                    <a:pt x="95" y="105"/>
                  </a:cubicBezTo>
                  <a:cubicBezTo>
                    <a:pt x="94" y="106"/>
                    <a:pt x="94" y="106"/>
                    <a:pt x="94" y="107"/>
                  </a:cubicBezTo>
                  <a:cubicBezTo>
                    <a:pt x="94" y="108"/>
                    <a:pt x="95" y="109"/>
                    <a:pt x="96" y="109"/>
                  </a:cubicBezTo>
                  <a:cubicBezTo>
                    <a:pt x="97" y="109"/>
                    <a:pt x="98" y="110"/>
                    <a:pt x="98" y="111"/>
                  </a:cubicBezTo>
                  <a:close/>
                  <a:moveTo>
                    <a:pt x="63" y="123"/>
                  </a:moveTo>
                  <a:cubicBezTo>
                    <a:pt x="62" y="123"/>
                    <a:pt x="61" y="123"/>
                    <a:pt x="61" y="124"/>
                  </a:cubicBezTo>
                  <a:cubicBezTo>
                    <a:pt x="60" y="124"/>
                    <a:pt x="60" y="124"/>
                    <a:pt x="59" y="123"/>
                  </a:cubicBezTo>
                  <a:cubicBezTo>
                    <a:pt x="59" y="124"/>
                    <a:pt x="58" y="124"/>
                    <a:pt x="58" y="124"/>
                  </a:cubicBezTo>
                  <a:cubicBezTo>
                    <a:pt x="57" y="125"/>
                    <a:pt x="57" y="125"/>
                    <a:pt x="56" y="125"/>
                  </a:cubicBezTo>
                  <a:cubicBezTo>
                    <a:pt x="53" y="127"/>
                    <a:pt x="51" y="129"/>
                    <a:pt x="48" y="131"/>
                  </a:cubicBezTo>
                  <a:cubicBezTo>
                    <a:pt x="46" y="133"/>
                    <a:pt x="44" y="136"/>
                    <a:pt x="42" y="138"/>
                  </a:cubicBezTo>
                  <a:cubicBezTo>
                    <a:pt x="40" y="140"/>
                    <a:pt x="39" y="142"/>
                    <a:pt x="38" y="143"/>
                  </a:cubicBezTo>
                  <a:cubicBezTo>
                    <a:pt x="37" y="145"/>
                    <a:pt x="36" y="147"/>
                    <a:pt x="35" y="148"/>
                  </a:cubicBezTo>
                  <a:cubicBezTo>
                    <a:pt x="34" y="150"/>
                    <a:pt x="34" y="152"/>
                    <a:pt x="33" y="153"/>
                  </a:cubicBezTo>
                  <a:cubicBezTo>
                    <a:pt x="33" y="155"/>
                    <a:pt x="33" y="157"/>
                    <a:pt x="33" y="158"/>
                  </a:cubicBezTo>
                  <a:cubicBezTo>
                    <a:pt x="33" y="160"/>
                    <a:pt x="32" y="162"/>
                    <a:pt x="32" y="164"/>
                  </a:cubicBezTo>
                  <a:cubicBezTo>
                    <a:pt x="32" y="165"/>
                    <a:pt x="32" y="167"/>
                    <a:pt x="32" y="168"/>
                  </a:cubicBezTo>
                  <a:cubicBezTo>
                    <a:pt x="32" y="169"/>
                    <a:pt x="32" y="170"/>
                    <a:pt x="33" y="171"/>
                  </a:cubicBezTo>
                  <a:cubicBezTo>
                    <a:pt x="33" y="172"/>
                    <a:pt x="33" y="173"/>
                    <a:pt x="33" y="174"/>
                  </a:cubicBezTo>
                  <a:cubicBezTo>
                    <a:pt x="34" y="176"/>
                    <a:pt x="35" y="179"/>
                    <a:pt x="36" y="181"/>
                  </a:cubicBezTo>
                  <a:cubicBezTo>
                    <a:pt x="36" y="184"/>
                    <a:pt x="37" y="187"/>
                    <a:pt x="38" y="189"/>
                  </a:cubicBezTo>
                  <a:cubicBezTo>
                    <a:pt x="40" y="190"/>
                    <a:pt x="42" y="192"/>
                    <a:pt x="44" y="193"/>
                  </a:cubicBezTo>
                  <a:cubicBezTo>
                    <a:pt x="45" y="194"/>
                    <a:pt x="47" y="196"/>
                    <a:pt x="48" y="197"/>
                  </a:cubicBezTo>
                  <a:cubicBezTo>
                    <a:pt x="49" y="197"/>
                    <a:pt x="50" y="198"/>
                    <a:pt x="51" y="198"/>
                  </a:cubicBezTo>
                  <a:cubicBezTo>
                    <a:pt x="52" y="198"/>
                    <a:pt x="52" y="199"/>
                    <a:pt x="53" y="199"/>
                  </a:cubicBezTo>
                  <a:cubicBezTo>
                    <a:pt x="55" y="199"/>
                    <a:pt x="56" y="199"/>
                    <a:pt x="58" y="198"/>
                  </a:cubicBezTo>
                  <a:cubicBezTo>
                    <a:pt x="59" y="198"/>
                    <a:pt x="61" y="197"/>
                    <a:pt x="63" y="197"/>
                  </a:cubicBezTo>
                  <a:cubicBezTo>
                    <a:pt x="67" y="195"/>
                    <a:pt x="70" y="194"/>
                    <a:pt x="73" y="194"/>
                  </a:cubicBezTo>
                  <a:cubicBezTo>
                    <a:pt x="77" y="193"/>
                    <a:pt x="79" y="192"/>
                    <a:pt x="81" y="191"/>
                  </a:cubicBezTo>
                  <a:cubicBezTo>
                    <a:pt x="82" y="191"/>
                    <a:pt x="82" y="191"/>
                    <a:pt x="83" y="190"/>
                  </a:cubicBezTo>
                  <a:cubicBezTo>
                    <a:pt x="84" y="190"/>
                    <a:pt x="84" y="190"/>
                    <a:pt x="85" y="189"/>
                  </a:cubicBezTo>
                  <a:cubicBezTo>
                    <a:pt x="86" y="186"/>
                    <a:pt x="88" y="183"/>
                    <a:pt x="90" y="182"/>
                  </a:cubicBezTo>
                  <a:cubicBezTo>
                    <a:pt x="91" y="181"/>
                    <a:pt x="91" y="180"/>
                    <a:pt x="92" y="179"/>
                  </a:cubicBezTo>
                  <a:cubicBezTo>
                    <a:pt x="92" y="178"/>
                    <a:pt x="93" y="177"/>
                    <a:pt x="94" y="176"/>
                  </a:cubicBezTo>
                  <a:cubicBezTo>
                    <a:pt x="94" y="174"/>
                    <a:pt x="95" y="173"/>
                    <a:pt x="96" y="173"/>
                  </a:cubicBezTo>
                  <a:cubicBezTo>
                    <a:pt x="96" y="171"/>
                    <a:pt x="97" y="170"/>
                    <a:pt x="98" y="169"/>
                  </a:cubicBezTo>
                  <a:cubicBezTo>
                    <a:pt x="98" y="168"/>
                    <a:pt x="99" y="167"/>
                    <a:pt x="99" y="165"/>
                  </a:cubicBezTo>
                  <a:cubicBezTo>
                    <a:pt x="100" y="164"/>
                    <a:pt x="100" y="162"/>
                    <a:pt x="100" y="160"/>
                  </a:cubicBezTo>
                  <a:cubicBezTo>
                    <a:pt x="100" y="158"/>
                    <a:pt x="101" y="156"/>
                    <a:pt x="101" y="155"/>
                  </a:cubicBezTo>
                  <a:cubicBezTo>
                    <a:pt x="101" y="153"/>
                    <a:pt x="101" y="150"/>
                    <a:pt x="101" y="147"/>
                  </a:cubicBezTo>
                  <a:cubicBezTo>
                    <a:pt x="100" y="144"/>
                    <a:pt x="100" y="141"/>
                    <a:pt x="99" y="139"/>
                  </a:cubicBezTo>
                  <a:cubicBezTo>
                    <a:pt x="99" y="137"/>
                    <a:pt x="99" y="136"/>
                    <a:pt x="98" y="135"/>
                  </a:cubicBezTo>
                  <a:cubicBezTo>
                    <a:pt x="98" y="134"/>
                    <a:pt x="97" y="132"/>
                    <a:pt x="97" y="131"/>
                  </a:cubicBezTo>
                  <a:cubicBezTo>
                    <a:pt x="96" y="130"/>
                    <a:pt x="95" y="128"/>
                    <a:pt x="93" y="127"/>
                  </a:cubicBezTo>
                  <a:cubicBezTo>
                    <a:pt x="92" y="126"/>
                    <a:pt x="90" y="125"/>
                    <a:pt x="88" y="124"/>
                  </a:cubicBezTo>
                  <a:cubicBezTo>
                    <a:pt x="86" y="125"/>
                    <a:pt x="85" y="125"/>
                    <a:pt x="84" y="124"/>
                  </a:cubicBezTo>
                  <a:cubicBezTo>
                    <a:pt x="82" y="123"/>
                    <a:pt x="81" y="123"/>
                    <a:pt x="80" y="123"/>
                  </a:cubicBezTo>
                  <a:cubicBezTo>
                    <a:pt x="77" y="123"/>
                    <a:pt x="76" y="123"/>
                    <a:pt x="74" y="122"/>
                  </a:cubicBezTo>
                  <a:cubicBezTo>
                    <a:pt x="72" y="121"/>
                    <a:pt x="71" y="121"/>
                    <a:pt x="69" y="122"/>
                  </a:cubicBezTo>
                  <a:cubicBezTo>
                    <a:pt x="68" y="122"/>
                    <a:pt x="67" y="122"/>
                    <a:pt x="66" y="123"/>
                  </a:cubicBezTo>
                  <a:cubicBezTo>
                    <a:pt x="65" y="123"/>
                    <a:pt x="64" y="123"/>
                    <a:pt x="63" y="123"/>
                  </a:cubicBezTo>
                  <a:close/>
                  <a:moveTo>
                    <a:pt x="45" y="175"/>
                  </a:moveTo>
                  <a:cubicBezTo>
                    <a:pt x="43" y="175"/>
                    <a:pt x="42" y="175"/>
                    <a:pt x="41" y="175"/>
                  </a:cubicBezTo>
                  <a:cubicBezTo>
                    <a:pt x="41" y="175"/>
                    <a:pt x="40" y="174"/>
                    <a:pt x="40" y="174"/>
                  </a:cubicBezTo>
                  <a:cubicBezTo>
                    <a:pt x="39" y="172"/>
                    <a:pt x="39" y="170"/>
                    <a:pt x="39" y="170"/>
                  </a:cubicBezTo>
                  <a:cubicBezTo>
                    <a:pt x="40" y="169"/>
                    <a:pt x="41" y="169"/>
                    <a:pt x="42" y="169"/>
                  </a:cubicBezTo>
                  <a:cubicBezTo>
                    <a:pt x="43" y="170"/>
                    <a:pt x="44" y="170"/>
                    <a:pt x="44" y="171"/>
                  </a:cubicBezTo>
                  <a:cubicBezTo>
                    <a:pt x="45" y="172"/>
                    <a:pt x="45" y="174"/>
                    <a:pt x="45" y="175"/>
                  </a:cubicBezTo>
                  <a:close/>
                  <a:moveTo>
                    <a:pt x="89" y="30"/>
                  </a:moveTo>
                  <a:cubicBezTo>
                    <a:pt x="87" y="30"/>
                    <a:pt x="86" y="29"/>
                    <a:pt x="86" y="29"/>
                  </a:cubicBezTo>
                  <a:cubicBezTo>
                    <a:pt x="85" y="29"/>
                    <a:pt x="84" y="29"/>
                    <a:pt x="83" y="28"/>
                  </a:cubicBezTo>
                  <a:cubicBezTo>
                    <a:pt x="81" y="28"/>
                    <a:pt x="80" y="27"/>
                    <a:pt x="79" y="27"/>
                  </a:cubicBezTo>
                  <a:cubicBezTo>
                    <a:pt x="78" y="26"/>
                    <a:pt x="77" y="26"/>
                    <a:pt x="76" y="25"/>
                  </a:cubicBezTo>
                  <a:cubicBezTo>
                    <a:pt x="75" y="26"/>
                    <a:pt x="74" y="26"/>
                    <a:pt x="72" y="26"/>
                  </a:cubicBezTo>
                  <a:cubicBezTo>
                    <a:pt x="71" y="26"/>
                    <a:pt x="70" y="25"/>
                    <a:pt x="69" y="25"/>
                  </a:cubicBezTo>
                  <a:cubicBezTo>
                    <a:pt x="68" y="26"/>
                    <a:pt x="67" y="26"/>
                    <a:pt x="66" y="26"/>
                  </a:cubicBezTo>
                  <a:cubicBezTo>
                    <a:pt x="64" y="26"/>
                    <a:pt x="63" y="26"/>
                    <a:pt x="62" y="25"/>
                  </a:cubicBezTo>
                  <a:cubicBezTo>
                    <a:pt x="62" y="25"/>
                    <a:pt x="61" y="25"/>
                    <a:pt x="59" y="25"/>
                  </a:cubicBezTo>
                  <a:cubicBezTo>
                    <a:pt x="59" y="25"/>
                    <a:pt x="58" y="25"/>
                    <a:pt x="57" y="26"/>
                  </a:cubicBezTo>
                  <a:cubicBezTo>
                    <a:pt x="56" y="27"/>
                    <a:pt x="55" y="27"/>
                    <a:pt x="55" y="27"/>
                  </a:cubicBezTo>
                  <a:cubicBezTo>
                    <a:pt x="54" y="28"/>
                    <a:pt x="53" y="28"/>
                    <a:pt x="51" y="29"/>
                  </a:cubicBezTo>
                  <a:cubicBezTo>
                    <a:pt x="50" y="30"/>
                    <a:pt x="48" y="32"/>
                    <a:pt x="47" y="33"/>
                  </a:cubicBezTo>
                  <a:cubicBezTo>
                    <a:pt x="46" y="34"/>
                    <a:pt x="45" y="35"/>
                    <a:pt x="44" y="35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2" y="38"/>
                    <a:pt x="42" y="39"/>
                    <a:pt x="42" y="41"/>
                  </a:cubicBezTo>
                  <a:cubicBezTo>
                    <a:pt x="42" y="42"/>
                    <a:pt x="41" y="44"/>
                    <a:pt x="41" y="45"/>
                  </a:cubicBezTo>
                  <a:cubicBezTo>
                    <a:pt x="40" y="46"/>
                    <a:pt x="40" y="47"/>
                    <a:pt x="40" y="48"/>
                  </a:cubicBezTo>
                  <a:cubicBezTo>
                    <a:pt x="41" y="49"/>
                    <a:pt x="41" y="50"/>
                    <a:pt x="40" y="51"/>
                  </a:cubicBezTo>
                  <a:cubicBezTo>
                    <a:pt x="40" y="52"/>
                    <a:pt x="40" y="54"/>
                    <a:pt x="40" y="56"/>
                  </a:cubicBezTo>
                  <a:cubicBezTo>
                    <a:pt x="40" y="57"/>
                    <a:pt x="40" y="59"/>
                    <a:pt x="40" y="60"/>
                  </a:cubicBezTo>
                  <a:cubicBezTo>
                    <a:pt x="40" y="61"/>
                    <a:pt x="41" y="63"/>
                    <a:pt x="41" y="64"/>
                  </a:cubicBezTo>
                  <a:cubicBezTo>
                    <a:pt x="42" y="66"/>
                    <a:pt x="42" y="67"/>
                    <a:pt x="42" y="69"/>
                  </a:cubicBezTo>
                  <a:cubicBezTo>
                    <a:pt x="43" y="69"/>
                    <a:pt x="43" y="70"/>
                    <a:pt x="43" y="71"/>
                  </a:cubicBezTo>
                  <a:cubicBezTo>
                    <a:pt x="43" y="72"/>
                    <a:pt x="43" y="72"/>
                    <a:pt x="43" y="73"/>
                  </a:cubicBezTo>
                  <a:cubicBezTo>
                    <a:pt x="43" y="76"/>
                    <a:pt x="43" y="79"/>
                    <a:pt x="43" y="80"/>
                  </a:cubicBezTo>
                  <a:cubicBezTo>
                    <a:pt x="42" y="81"/>
                    <a:pt x="43" y="82"/>
                    <a:pt x="43" y="83"/>
                  </a:cubicBezTo>
                  <a:cubicBezTo>
                    <a:pt x="45" y="85"/>
                    <a:pt x="46" y="86"/>
                    <a:pt x="46" y="86"/>
                  </a:cubicBezTo>
                  <a:cubicBezTo>
                    <a:pt x="46" y="86"/>
                    <a:pt x="46" y="87"/>
                    <a:pt x="46" y="87"/>
                  </a:cubicBezTo>
                  <a:cubicBezTo>
                    <a:pt x="47" y="88"/>
                    <a:pt x="48" y="89"/>
                    <a:pt x="50" y="90"/>
                  </a:cubicBezTo>
                  <a:cubicBezTo>
                    <a:pt x="51" y="90"/>
                    <a:pt x="52" y="91"/>
                    <a:pt x="54" y="91"/>
                  </a:cubicBezTo>
                  <a:cubicBezTo>
                    <a:pt x="56" y="91"/>
                    <a:pt x="58" y="92"/>
                    <a:pt x="60" y="92"/>
                  </a:cubicBezTo>
                  <a:cubicBezTo>
                    <a:pt x="62" y="93"/>
                    <a:pt x="64" y="93"/>
                    <a:pt x="66" y="93"/>
                  </a:cubicBezTo>
                  <a:cubicBezTo>
                    <a:pt x="67" y="91"/>
                    <a:pt x="68" y="90"/>
                    <a:pt x="69" y="89"/>
                  </a:cubicBezTo>
                  <a:cubicBezTo>
                    <a:pt x="71" y="89"/>
                    <a:pt x="71" y="89"/>
                    <a:pt x="72" y="88"/>
                  </a:cubicBezTo>
                  <a:cubicBezTo>
                    <a:pt x="72" y="88"/>
                    <a:pt x="73" y="87"/>
                    <a:pt x="73" y="87"/>
                  </a:cubicBezTo>
                  <a:cubicBezTo>
                    <a:pt x="75" y="86"/>
                    <a:pt x="77" y="85"/>
                    <a:pt x="77" y="84"/>
                  </a:cubicBezTo>
                  <a:cubicBezTo>
                    <a:pt x="78" y="83"/>
                    <a:pt x="79" y="82"/>
                    <a:pt x="80" y="82"/>
                  </a:cubicBezTo>
                  <a:cubicBezTo>
                    <a:pt x="81" y="81"/>
                    <a:pt x="82" y="80"/>
                    <a:pt x="83" y="79"/>
                  </a:cubicBezTo>
                  <a:cubicBezTo>
                    <a:pt x="84" y="78"/>
                    <a:pt x="85" y="77"/>
                    <a:pt x="86" y="76"/>
                  </a:cubicBezTo>
                  <a:cubicBezTo>
                    <a:pt x="86" y="75"/>
                    <a:pt x="87" y="74"/>
                    <a:pt x="87" y="73"/>
                  </a:cubicBezTo>
                  <a:cubicBezTo>
                    <a:pt x="87" y="73"/>
                    <a:pt x="88" y="72"/>
                    <a:pt x="89" y="72"/>
                  </a:cubicBezTo>
                  <a:cubicBezTo>
                    <a:pt x="89" y="70"/>
                    <a:pt x="89" y="69"/>
                    <a:pt x="90" y="68"/>
                  </a:cubicBezTo>
                  <a:cubicBezTo>
                    <a:pt x="90" y="67"/>
                    <a:pt x="91" y="66"/>
                    <a:pt x="90" y="64"/>
                  </a:cubicBezTo>
                  <a:cubicBezTo>
                    <a:pt x="91" y="64"/>
                    <a:pt x="91" y="63"/>
                    <a:pt x="91" y="63"/>
                  </a:cubicBezTo>
                  <a:cubicBezTo>
                    <a:pt x="91" y="62"/>
                    <a:pt x="92" y="62"/>
                    <a:pt x="92" y="61"/>
                  </a:cubicBezTo>
                  <a:cubicBezTo>
                    <a:pt x="92" y="60"/>
                    <a:pt x="92" y="58"/>
                    <a:pt x="93" y="57"/>
                  </a:cubicBezTo>
                  <a:cubicBezTo>
                    <a:pt x="94" y="55"/>
                    <a:pt x="94" y="54"/>
                    <a:pt x="94" y="52"/>
                  </a:cubicBezTo>
                  <a:cubicBezTo>
                    <a:pt x="94" y="52"/>
                    <a:pt x="93" y="51"/>
                    <a:pt x="93" y="51"/>
                  </a:cubicBezTo>
                  <a:cubicBezTo>
                    <a:pt x="93" y="50"/>
                    <a:pt x="93" y="49"/>
                    <a:pt x="94" y="49"/>
                  </a:cubicBezTo>
                  <a:cubicBezTo>
                    <a:pt x="94" y="47"/>
                    <a:pt x="94" y="45"/>
                    <a:pt x="94" y="44"/>
                  </a:cubicBezTo>
                  <a:cubicBezTo>
                    <a:pt x="94" y="42"/>
                    <a:pt x="94" y="40"/>
                    <a:pt x="94" y="38"/>
                  </a:cubicBezTo>
                  <a:cubicBezTo>
                    <a:pt x="93" y="36"/>
                    <a:pt x="91" y="34"/>
                    <a:pt x="91" y="33"/>
                  </a:cubicBezTo>
                  <a:cubicBezTo>
                    <a:pt x="90" y="32"/>
                    <a:pt x="89" y="31"/>
                    <a:pt x="89" y="30"/>
                  </a:cubicBezTo>
                  <a:close/>
                  <a:moveTo>
                    <a:pt x="56" y="190"/>
                  </a:moveTo>
                  <a:cubicBezTo>
                    <a:pt x="55" y="191"/>
                    <a:pt x="53" y="191"/>
                    <a:pt x="52" y="190"/>
                  </a:cubicBezTo>
                  <a:cubicBezTo>
                    <a:pt x="50" y="190"/>
                    <a:pt x="48" y="189"/>
                    <a:pt x="47" y="188"/>
                  </a:cubicBezTo>
                  <a:cubicBezTo>
                    <a:pt x="46" y="187"/>
                    <a:pt x="46" y="187"/>
                    <a:pt x="45" y="186"/>
                  </a:cubicBezTo>
                  <a:cubicBezTo>
                    <a:pt x="44" y="185"/>
                    <a:pt x="44" y="184"/>
                    <a:pt x="43" y="183"/>
                  </a:cubicBezTo>
                  <a:cubicBezTo>
                    <a:pt x="44" y="182"/>
                    <a:pt x="44" y="181"/>
                    <a:pt x="44" y="180"/>
                  </a:cubicBezTo>
                  <a:cubicBezTo>
                    <a:pt x="45" y="178"/>
                    <a:pt x="46" y="178"/>
                    <a:pt x="47" y="179"/>
                  </a:cubicBezTo>
                  <a:cubicBezTo>
                    <a:pt x="48" y="178"/>
                    <a:pt x="49" y="178"/>
                    <a:pt x="49" y="179"/>
                  </a:cubicBezTo>
                  <a:cubicBezTo>
                    <a:pt x="50" y="179"/>
                    <a:pt x="50" y="180"/>
                    <a:pt x="51" y="180"/>
                  </a:cubicBezTo>
                  <a:cubicBezTo>
                    <a:pt x="52" y="180"/>
                    <a:pt x="53" y="181"/>
                    <a:pt x="53" y="182"/>
                  </a:cubicBezTo>
                  <a:cubicBezTo>
                    <a:pt x="54" y="183"/>
                    <a:pt x="54" y="184"/>
                    <a:pt x="55" y="185"/>
                  </a:cubicBezTo>
                  <a:cubicBezTo>
                    <a:pt x="56" y="186"/>
                    <a:pt x="56" y="186"/>
                    <a:pt x="56" y="187"/>
                  </a:cubicBezTo>
                  <a:cubicBezTo>
                    <a:pt x="57" y="188"/>
                    <a:pt x="57" y="189"/>
                    <a:pt x="56" y="190"/>
                  </a:cubicBezTo>
                  <a:close/>
                  <a:moveTo>
                    <a:pt x="49" y="51"/>
                  </a:moveTo>
                  <a:cubicBezTo>
                    <a:pt x="48" y="51"/>
                    <a:pt x="48" y="50"/>
                    <a:pt x="47" y="49"/>
                  </a:cubicBezTo>
                  <a:cubicBezTo>
                    <a:pt x="47" y="48"/>
                    <a:pt x="46" y="47"/>
                    <a:pt x="46" y="46"/>
                  </a:cubicBezTo>
                  <a:cubicBezTo>
                    <a:pt x="47" y="45"/>
                    <a:pt x="47" y="44"/>
                    <a:pt x="48" y="42"/>
                  </a:cubicBezTo>
                  <a:cubicBezTo>
                    <a:pt x="48" y="41"/>
                    <a:pt x="49" y="40"/>
                    <a:pt x="50" y="39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3" y="37"/>
                    <a:pt x="54" y="37"/>
                    <a:pt x="55" y="37"/>
                  </a:cubicBezTo>
                  <a:cubicBezTo>
                    <a:pt x="58" y="41"/>
                    <a:pt x="58" y="44"/>
                    <a:pt x="57" y="46"/>
                  </a:cubicBezTo>
                  <a:cubicBezTo>
                    <a:pt x="56" y="48"/>
                    <a:pt x="54" y="50"/>
                    <a:pt x="53" y="51"/>
                  </a:cubicBezTo>
                  <a:cubicBezTo>
                    <a:pt x="52" y="51"/>
                    <a:pt x="52" y="51"/>
                    <a:pt x="51" y="51"/>
                  </a:cubicBezTo>
                  <a:cubicBezTo>
                    <a:pt x="50" y="51"/>
                    <a:pt x="50" y="51"/>
                    <a:pt x="49" y="51"/>
                  </a:cubicBezTo>
                  <a:close/>
                  <a:moveTo>
                    <a:pt x="67" y="38"/>
                  </a:moveTo>
                  <a:cubicBezTo>
                    <a:pt x="66" y="39"/>
                    <a:pt x="65" y="39"/>
                    <a:pt x="65" y="38"/>
                  </a:cubicBezTo>
                  <a:cubicBezTo>
                    <a:pt x="64" y="38"/>
                    <a:pt x="63" y="37"/>
                    <a:pt x="62" y="36"/>
                  </a:cubicBezTo>
                  <a:cubicBezTo>
                    <a:pt x="62" y="36"/>
                    <a:pt x="61" y="35"/>
                    <a:pt x="61" y="35"/>
                  </a:cubicBezTo>
                  <a:cubicBezTo>
                    <a:pt x="61" y="34"/>
                    <a:pt x="61" y="34"/>
                    <a:pt x="62" y="33"/>
                  </a:cubicBezTo>
                  <a:cubicBezTo>
                    <a:pt x="63" y="32"/>
                    <a:pt x="64" y="32"/>
                    <a:pt x="66" y="31"/>
                  </a:cubicBezTo>
                  <a:cubicBezTo>
                    <a:pt x="68" y="31"/>
                    <a:pt x="68" y="31"/>
                    <a:pt x="69" y="33"/>
                  </a:cubicBezTo>
                  <a:cubicBezTo>
                    <a:pt x="69" y="34"/>
                    <a:pt x="69" y="34"/>
                    <a:pt x="69" y="35"/>
                  </a:cubicBezTo>
                  <a:cubicBezTo>
                    <a:pt x="69" y="35"/>
                    <a:pt x="68" y="36"/>
                    <a:pt x="68" y="37"/>
                  </a:cubicBezTo>
                  <a:lnTo>
                    <a:pt x="67" y="38"/>
                  </a:lnTo>
                  <a:close/>
                  <a:moveTo>
                    <a:pt x="106" y="215"/>
                  </a:moveTo>
                  <a:cubicBezTo>
                    <a:pt x="106" y="213"/>
                    <a:pt x="106" y="211"/>
                    <a:pt x="106" y="211"/>
                  </a:cubicBezTo>
                  <a:cubicBezTo>
                    <a:pt x="106" y="210"/>
                    <a:pt x="107" y="210"/>
                    <a:pt x="107" y="209"/>
                  </a:cubicBezTo>
                  <a:cubicBezTo>
                    <a:pt x="108" y="208"/>
                    <a:pt x="109" y="206"/>
                    <a:pt x="111" y="205"/>
                  </a:cubicBezTo>
                  <a:cubicBezTo>
                    <a:pt x="112" y="204"/>
                    <a:pt x="113" y="203"/>
                    <a:pt x="114" y="202"/>
                  </a:cubicBezTo>
                  <a:cubicBezTo>
                    <a:pt x="115" y="201"/>
                    <a:pt x="115" y="201"/>
                    <a:pt x="116" y="202"/>
                  </a:cubicBezTo>
                  <a:cubicBezTo>
                    <a:pt x="117" y="203"/>
                    <a:pt x="117" y="203"/>
                    <a:pt x="118" y="204"/>
                  </a:cubicBezTo>
                  <a:cubicBezTo>
                    <a:pt x="118" y="208"/>
                    <a:pt x="118" y="210"/>
                    <a:pt x="116" y="213"/>
                  </a:cubicBezTo>
                  <a:cubicBezTo>
                    <a:pt x="114" y="215"/>
                    <a:pt x="112" y="216"/>
                    <a:pt x="108" y="217"/>
                  </a:cubicBezTo>
                  <a:lnTo>
                    <a:pt x="106" y="215"/>
                  </a:lnTo>
                  <a:close/>
                  <a:moveTo>
                    <a:pt x="111" y="99"/>
                  </a:moveTo>
                  <a:cubicBezTo>
                    <a:pt x="112" y="99"/>
                    <a:pt x="113" y="98"/>
                    <a:pt x="114" y="97"/>
                  </a:cubicBezTo>
                  <a:cubicBezTo>
                    <a:pt x="114" y="96"/>
                    <a:pt x="115" y="96"/>
                    <a:pt x="117" y="97"/>
                  </a:cubicBezTo>
                  <a:cubicBezTo>
                    <a:pt x="118" y="97"/>
                    <a:pt x="119" y="98"/>
                    <a:pt x="120" y="99"/>
                  </a:cubicBezTo>
                  <a:cubicBezTo>
                    <a:pt x="121" y="100"/>
                    <a:pt x="122" y="101"/>
                    <a:pt x="122" y="102"/>
                  </a:cubicBezTo>
                  <a:cubicBezTo>
                    <a:pt x="122" y="104"/>
                    <a:pt x="121" y="106"/>
                    <a:pt x="119" y="108"/>
                  </a:cubicBezTo>
                  <a:cubicBezTo>
                    <a:pt x="117" y="110"/>
                    <a:pt x="116" y="111"/>
                    <a:pt x="114" y="110"/>
                  </a:cubicBezTo>
                  <a:cubicBezTo>
                    <a:pt x="113" y="110"/>
                    <a:pt x="112" y="110"/>
                    <a:pt x="111" y="109"/>
                  </a:cubicBezTo>
                  <a:cubicBezTo>
                    <a:pt x="109" y="108"/>
                    <a:pt x="108" y="108"/>
                    <a:pt x="108" y="107"/>
                  </a:cubicBezTo>
                  <a:cubicBezTo>
                    <a:pt x="107" y="106"/>
                    <a:pt x="107" y="104"/>
                    <a:pt x="108" y="103"/>
                  </a:cubicBezTo>
                  <a:cubicBezTo>
                    <a:pt x="110" y="102"/>
                    <a:pt x="111" y="100"/>
                    <a:pt x="111" y="99"/>
                  </a:cubicBezTo>
                  <a:close/>
                  <a:moveTo>
                    <a:pt x="126" y="93"/>
                  </a:moveTo>
                  <a:cubicBezTo>
                    <a:pt x="124" y="93"/>
                    <a:pt x="122" y="93"/>
                    <a:pt x="121" y="92"/>
                  </a:cubicBezTo>
                  <a:cubicBezTo>
                    <a:pt x="120" y="92"/>
                    <a:pt x="119" y="90"/>
                    <a:pt x="119" y="89"/>
                  </a:cubicBezTo>
                  <a:cubicBezTo>
                    <a:pt x="121" y="86"/>
                    <a:pt x="123" y="85"/>
                    <a:pt x="126" y="85"/>
                  </a:cubicBezTo>
                  <a:cubicBezTo>
                    <a:pt x="128" y="86"/>
                    <a:pt x="128" y="88"/>
                    <a:pt x="128" y="89"/>
                  </a:cubicBezTo>
                  <a:cubicBezTo>
                    <a:pt x="127" y="91"/>
                    <a:pt x="127" y="92"/>
                    <a:pt x="126" y="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540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738672" y="4319971"/>
              <a:ext cx="234716" cy="484877"/>
            </a:xfrm>
            <a:custGeom>
              <a:avLst/>
              <a:gdLst/>
              <a:ahLst/>
              <a:cxnLst/>
              <a:rect l="l" t="t" r="r" b="b"/>
              <a:pathLst>
                <a:path w="102" h="211" extrusionOk="0">
                  <a:moveTo>
                    <a:pt x="49" y="207"/>
                  </a:moveTo>
                  <a:cubicBezTo>
                    <a:pt x="48" y="207"/>
                    <a:pt x="46" y="207"/>
                    <a:pt x="45" y="208"/>
                  </a:cubicBezTo>
                  <a:cubicBezTo>
                    <a:pt x="43" y="208"/>
                    <a:pt x="40" y="208"/>
                    <a:pt x="38" y="208"/>
                  </a:cubicBezTo>
                  <a:cubicBezTo>
                    <a:pt x="36" y="208"/>
                    <a:pt x="34" y="208"/>
                    <a:pt x="32" y="208"/>
                  </a:cubicBezTo>
                  <a:cubicBezTo>
                    <a:pt x="30" y="208"/>
                    <a:pt x="29" y="208"/>
                    <a:pt x="28" y="208"/>
                  </a:cubicBezTo>
                  <a:cubicBezTo>
                    <a:pt x="26" y="207"/>
                    <a:pt x="25" y="207"/>
                    <a:pt x="24" y="207"/>
                  </a:cubicBezTo>
                  <a:cubicBezTo>
                    <a:pt x="22" y="207"/>
                    <a:pt x="21" y="207"/>
                    <a:pt x="20" y="207"/>
                  </a:cubicBezTo>
                  <a:cubicBezTo>
                    <a:pt x="19" y="207"/>
                    <a:pt x="17" y="207"/>
                    <a:pt x="16" y="206"/>
                  </a:cubicBezTo>
                  <a:cubicBezTo>
                    <a:pt x="15" y="206"/>
                    <a:pt x="13" y="205"/>
                    <a:pt x="12" y="205"/>
                  </a:cubicBezTo>
                  <a:cubicBezTo>
                    <a:pt x="10" y="205"/>
                    <a:pt x="9" y="204"/>
                    <a:pt x="8" y="203"/>
                  </a:cubicBezTo>
                  <a:cubicBezTo>
                    <a:pt x="8" y="201"/>
                    <a:pt x="7" y="200"/>
                    <a:pt x="5" y="199"/>
                  </a:cubicBezTo>
                  <a:cubicBezTo>
                    <a:pt x="5" y="199"/>
                    <a:pt x="4" y="198"/>
                    <a:pt x="4" y="197"/>
                  </a:cubicBezTo>
                  <a:cubicBezTo>
                    <a:pt x="4" y="196"/>
                    <a:pt x="3" y="196"/>
                    <a:pt x="3" y="196"/>
                  </a:cubicBezTo>
                  <a:cubicBezTo>
                    <a:pt x="2" y="193"/>
                    <a:pt x="2" y="192"/>
                    <a:pt x="2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91"/>
                    <a:pt x="1" y="190"/>
                    <a:pt x="1" y="189"/>
                  </a:cubicBezTo>
                  <a:cubicBezTo>
                    <a:pt x="1" y="188"/>
                    <a:pt x="1" y="187"/>
                    <a:pt x="0" y="186"/>
                  </a:cubicBezTo>
                  <a:cubicBezTo>
                    <a:pt x="1" y="184"/>
                    <a:pt x="1" y="183"/>
                    <a:pt x="1" y="182"/>
                  </a:cubicBezTo>
                  <a:cubicBezTo>
                    <a:pt x="0" y="181"/>
                    <a:pt x="1" y="180"/>
                    <a:pt x="2" y="178"/>
                  </a:cubicBezTo>
                  <a:cubicBezTo>
                    <a:pt x="2" y="177"/>
                    <a:pt x="3" y="177"/>
                    <a:pt x="3" y="176"/>
                  </a:cubicBezTo>
                  <a:cubicBezTo>
                    <a:pt x="3" y="175"/>
                    <a:pt x="3" y="174"/>
                    <a:pt x="4" y="173"/>
                  </a:cubicBezTo>
                  <a:cubicBezTo>
                    <a:pt x="3" y="172"/>
                    <a:pt x="4" y="171"/>
                    <a:pt x="4" y="170"/>
                  </a:cubicBezTo>
                  <a:cubicBezTo>
                    <a:pt x="4" y="169"/>
                    <a:pt x="5" y="168"/>
                    <a:pt x="5" y="167"/>
                  </a:cubicBezTo>
                  <a:cubicBezTo>
                    <a:pt x="6" y="165"/>
                    <a:pt x="6" y="164"/>
                    <a:pt x="6" y="162"/>
                  </a:cubicBezTo>
                  <a:cubicBezTo>
                    <a:pt x="6" y="160"/>
                    <a:pt x="7" y="159"/>
                    <a:pt x="8" y="157"/>
                  </a:cubicBezTo>
                  <a:cubicBezTo>
                    <a:pt x="8" y="155"/>
                    <a:pt x="8" y="154"/>
                    <a:pt x="8" y="154"/>
                  </a:cubicBezTo>
                  <a:cubicBezTo>
                    <a:pt x="8" y="153"/>
                    <a:pt x="8" y="152"/>
                    <a:pt x="9" y="152"/>
                  </a:cubicBezTo>
                  <a:cubicBezTo>
                    <a:pt x="9" y="150"/>
                    <a:pt x="9" y="148"/>
                    <a:pt x="9" y="146"/>
                  </a:cubicBezTo>
                  <a:cubicBezTo>
                    <a:pt x="10" y="144"/>
                    <a:pt x="10" y="142"/>
                    <a:pt x="9" y="140"/>
                  </a:cubicBezTo>
                  <a:cubicBezTo>
                    <a:pt x="10" y="139"/>
                    <a:pt x="10" y="138"/>
                    <a:pt x="10" y="137"/>
                  </a:cubicBezTo>
                  <a:cubicBezTo>
                    <a:pt x="10" y="137"/>
                    <a:pt x="11" y="136"/>
                    <a:pt x="11" y="136"/>
                  </a:cubicBezTo>
                  <a:cubicBezTo>
                    <a:pt x="11" y="134"/>
                    <a:pt x="11" y="132"/>
                    <a:pt x="12" y="131"/>
                  </a:cubicBezTo>
                  <a:cubicBezTo>
                    <a:pt x="13" y="130"/>
                    <a:pt x="14" y="129"/>
                    <a:pt x="14" y="127"/>
                  </a:cubicBezTo>
                  <a:cubicBezTo>
                    <a:pt x="14" y="126"/>
                    <a:pt x="14" y="125"/>
                    <a:pt x="15" y="125"/>
                  </a:cubicBezTo>
                  <a:cubicBezTo>
                    <a:pt x="15" y="124"/>
                    <a:pt x="15" y="123"/>
                    <a:pt x="15" y="122"/>
                  </a:cubicBezTo>
                  <a:cubicBezTo>
                    <a:pt x="16" y="122"/>
                    <a:pt x="17" y="121"/>
                    <a:pt x="17" y="120"/>
                  </a:cubicBezTo>
                  <a:cubicBezTo>
                    <a:pt x="18" y="120"/>
                    <a:pt x="19" y="119"/>
                    <a:pt x="20" y="119"/>
                  </a:cubicBezTo>
                  <a:cubicBezTo>
                    <a:pt x="21" y="117"/>
                    <a:pt x="22" y="116"/>
                    <a:pt x="24" y="114"/>
                  </a:cubicBezTo>
                  <a:cubicBezTo>
                    <a:pt x="25" y="113"/>
                    <a:pt x="27" y="111"/>
                    <a:pt x="29" y="111"/>
                  </a:cubicBezTo>
                  <a:cubicBezTo>
                    <a:pt x="29" y="111"/>
                    <a:pt x="30" y="110"/>
                    <a:pt x="30" y="110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33" y="108"/>
                    <a:pt x="34" y="108"/>
                    <a:pt x="35" y="107"/>
                  </a:cubicBezTo>
                  <a:cubicBezTo>
                    <a:pt x="36" y="107"/>
                    <a:pt x="37" y="107"/>
                    <a:pt x="37" y="106"/>
                  </a:cubicBezTo>
                  <a:cubicBezTo>
                    <a:pt x="39" y="104"/>
                    <a:pt x="40" y="103"/>
                    <a:pt x="42" y="103"/>
                  </a:cubicBezTo>
                  <a:cubicBezTo>
                    <a:pt x="42" y="102"/>
                    <a:pt x="43" y="101"/>
                    <a:pt x="44" y="101"/>
                  </a:cubicBezTo>
                  <a:cubicBezTo>
                    <a:pt x="45" y="100"/>
                    <a:pt x="47" y="100"/>
                    <a:pt x="47" y="99"/>
                  </a:cubicBezTo>
                  <a:cubicBezTo>
                    <a:pt x="50" y="98"/>
                    <a:pt x="52" y="97"/>
                    <a:pt x="53" y="96"/>
                  </a:cubicBezTo>
                  <a:cubicBezTo>
                    <a:pt x="54" y="96"/>
                    <a:pt x="55" y="95"/>
                    <a:pt x="56" y="95"/>
                  </a:cubicBezTo>
                  <a:cubicBezTo>
                    <a:pt x="57" y="93"/>
                    <a:pt x="59" y="92"/>
                    <a:pt x="61" y="91"/>
                  </a:cubicBezTo>
                  <a:cubicBezTo>
                    <a:pt x="61" y="90"/>
                    <a:pt x="62" y="89"/>
                    <a:pt x="64" y="88"/>
                  </a:cubicBezTo>
                  <a:cubicBezTo>
                    <a:pt x="65" y="87"/>
                    <a:pt x="66" y="86"/>
                    <a:pt x="66" y="84"/>
                  </a:cubicBezTo>
                  <a:cubicBezTo>
                    <a:pt x="67" y="83"/>
                    <a:pt x="67" y="82"/>
                    <a:pt x="67" y="81"/>
                  </a:cubicBezTo>
                  <a:cubicBezTo>
                    <a:pt x="69" y="80"/>
                    <a:pt x="70" y="79"/>
                    <a:pt x="70" y="78"/>
                  </a:cubicBezTo>
                  <a:cubicBezTo>
                    <a:pt x="70" y="77"/>
                    <a:pt x="70" y="76"/>
                    <a:pt x="71" y="75"/>
                  </a:cubicBezTo>
                  <a:cubicBezTo>
                    <a:pt x="71" y="74"/>
                    <a:pt x="72" y="73"/>
                    <a:pt x="72" y="72"/>
                  </a:cubicBezTo>
                  <a:cubicBezTo>
                    <a:pt x="72" y="70"/>
                    <a:pt x="72" y="69"/>
                    <a:pt x="72" y="68"/>
                  </a:cubicBezTo>
                  <a:cubicBezTo>
                    <a:pt x="72" y="67"/>
                    <a:pt x="72" y="66"/>
                    <a:pt x="72" y="65"/>
                  </a:cubicBezTo>
                  <a:cubicBezTo>
                    <a:pt x="72" y="65"/>
                    <a:pt x="72" y="64"/>
                    <a:pt x="73" y="63"/>
                  </a:cubicBezTo>
                  <a:cubicBezTo>
                    <a:pt x="73" y="61"/>
                    <a:pt x="73" y="60"/>
                    <a:pt x="74" y="58"/>
                  </a:cubicBezTo>
                  <a:cubicBezTo>
                    <a:pt x="74" y="57"/>
                    <a:pt x="75" y="56"/>
                    <a:pt x="75" y="54"/>
                  </a:cubicBezTo>
                  <a:cubicBezTo>
                    <a:pt x="75" y="53"/>
                    <a:pt x="75" y="51"/>
                    <a:pt x="75" y="50"/>
                  </a:cubicBezTo>
                  <a:cubicBezTo>
                    <a:pt x="75" y="49"/>
                    <a:pt x="74" y="48"/>
                    <a:pt x="74" y="47"/>
                  </a:cubicBezTo>
                  <a:cubicBezTo>
                    <a:pt x="73" y="43"/>
                    <a:pt x="72" y="39"/>
                    <a:pt x="71" y="36"/>
                  </a:cubicBezTo>
                  <a:cubicBezTo>
                    <a:pt x="70" y="33"/>
                    <a:pt x="69" y="30"/>
                    <a:pt x="69" y="27"/>
                  </a:cubicBezTo>
                  <a:cubicBezTo>
                    <a:pt x="66" y="24"/>
                    <a:pt x="64" y="22"/>
                    <a:pt x="62" y="21"/>
                  </a:cubicBezTo>
                  <a:cubicBezTo>
                    <a:pt x="60" y="21"/>
                    <a:pt x="59" y="21"/>
                    <a:pt x="57" y="21"/>
                  </a:cubicBezTo>
                  <a:cubicBezTo>
                    <a:pt x="55" y="20"/>
                    <a:pt x="53" y="20"/>
                    <a:pt x="51" y="20"/>
                  </a:cubicBezTo>
                  <a:cubicBezTo>
                    <a:pt x="50" y="20"/>
                    <a:pt x="48" y="20"/>
                    <a:pt x="46" y="20"/>
                  </a:cubicBezTo>
                  <a:cubicBezTo>
                    <a:pt x="44" y="20"/>
                    <a:pt x="43" y="20"/>
                    <a:pt x="41" y="21"/>
                  </a:cubicBezTo>
                  <a:cubicBezTo>
                    <a:pt x="40" y="21"/>
                    <a:pt x="38" y="21"/>
                    <a:pt x="37" y="22"/>
                  </a:cubicBezTo>
                  <a:cubicBezTo>
                    <a:pt x="36" y="22"/>
                    <a:pt x="35" y="22"/>
                    <a:pt x="33" y="23"/>
                  </a:cubicBezTo>
                  <a:cubicBezTo>
                    <a:pt x="31" y="24"/>
                    <a:pt x="30" y="25"/>
                    <a:pt x="28" y="26"/>
                  </a:cubicBezTo>
                  <a:cubicBezTo>
                    <a:pt x="26" y="27"/>
                    <a:pt x="25" y="29"/>
                    <a:pt x="24" y="30"/>
                  </a:cubicBezTo>
                  <a:cubicBezTo>
                    <a:pt x="23" y="32"/>
                    <a:pt x="23" y="34"/>
                    <a:pt x="22" y="35"/>
                  </a:cubicBezTo>
                  <a:cubicBezTo>
                    <a:pt x="21" y="36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22" y="45"/>
                    <a:pt x="22" y="46"/>
                    <a:pt x="23" y="46"/>
                  </a:cubicBezTo>
                  <a:cubicBezTo>
                    <a:pt x="24" y="47"/>
                    <a:pt x="24" y="48"/>
                    <a:pt x="25" y="48"/>
                  </a:cubicBezTo>
                  <a:cubicBezTo>
                    <a:pt x="28" y="48"/>
                    <a:pt x="29" y="48"/>
                    <a:pt x="31" y="47"/>
                  </a:cubicBezTo>
                  <a:cubicBezTo>
                    <a:pt x="32" y="46"/>
                    <a:pt x="34" y="45"/>
                    <a:pt x="35" y="45"/>
                  </a:cubicBezTo>
                  <a:cubicBezTo>
                    <a:pt x="38" y="43"/>
                    <a:pt x="40" y="42"/>
                    <a:pt x="41" y="42"/>
                  </a:cubicBezTo>
                  <a:cubicBezTo>
                    <a:pt x="42" y="42"/>
                    <a:pt x="43" y="42"/>
                    <a:pt x="44" y="43"/>
                  </a:cubicBezTo>
                  <a:cubicBezTo>
                    <a:pt x="45" y="43"/>
                    <a:pt x="46" y="44"/>
                    <a:pt x="47" y="44"/>
                  </a:cubicBezTo>
                  <a:cubicBezTo>
                    <a:pt x="48" y="45"/>
                    <a:pt x="49" y="45"/>
                    <a:pt x="50" y="45"/>
                  </a:cubicBezTo>
                  <a:cubicBezTo>
                    <a:pt x="51" y="46"/>
                    <a:pt x="51" y="47"/>
                    <a:pt x="51" y="47"/>
                  </a:cubicBezTo>
                  <a:cubicBezTo>
                    <a:pt x="51" y="48"/>
                    <a:pt x="51" y="48"/>
                    <a:pt x="52" y="49"/>
                  </a:cubicBezTo>
                  <a:cubicBezTo>
                    <a:pt x="52" y="51"/>
                    <a:pt x="53" y="52"/>
                    <a:pt x="53" y="54"/>
                  </a:cubicBezTo>
                  <a:cubicBezTo>
                    <a:pt x="54" y="55"/>
                    <a:pt x="54" y="57"/>
                    <a:pt x="54" y="59"/>
                  </a:cubicBezTo>
                  <a:cubicBezTo>
                    <a:pt x="53" y="60"/>
                    <a:pt x="53" y="61"/>
                    <a:pt x="51" y="63"/>
                  </a:cubicBezTo>
                  <a:cubicBezTo>
                    <a:pt x="51" y="64"/>
                    <a:pt x="51" y="65"/>
                    <a:pt x="50" y="65"/>
                  </a:cubicBezTo>
                  <a:cubicBezTo>
                    <a:pt x="50" y="66"/>
                    <a:pt x="49" y="66"/>
                    <a:pt x="49" y="67"/>
                  </a:cubicBezTo>
                  <a:cubicBezTo>
                    <a:pt x="47" y="69"/>
                    <a:pt x="46" y="70"/>
                    <a:pt x="46" y="70"/>
                  </a:cubicBezTo>
                  <a:cubicBezTo>
                    <a:pt x="45" y="71"/>
                    <a:pt x="44" y="71"/>
                    <a:pt x="44" y="71"/>
                  </a:cubicBezTo>
                  <a:cubicBezTo>
                    <a:pt x="42" y="72"/>
                    <a:pt x="41" y="73"/>
                    <a:pt x="39" y="74"/>
                  </a:cubicBezTo>
                  <a:cubicBezTo>
                    <a:pt x="37" y="75"/>
                    <a:pt x="35" y="75"/>
                    <a:pt x="33" y="76"/>
                  </a:cubicBezTo>
                  <a:cubicBezTo>
                    <a:pt x="31" y="76"/>
                    <a:pt x="29" y="76"/>
                    <a:pt x="27" y="76"/>
                  </a:cubicBezTo>
                  <a:cubicBezTo>
                    <a:pt x="25" y="76"/>
                    <a:pt x="23" y="75"/>
                    <a:pt x="22" y="75"/>
                  </a:cubicBezTo>
                  <a:cubicBezTo>
                    <a:pt x="21" y="74"/>
                    <a:pt x="21" y="74"/>
                    <a:pt x="20" y="74"/>
                  </a:cubicBezTo>
                  <a:cubicBezTo>
                    <a:pt x="17" y="73"/>
                    <a:pt x="15" y="71"/>
                    <a:pt x="13" y="70"/>
                  </a:cubicBezTo>
                  <a:cubicBezTo>
                    <a:pt x="11" y="68"/>
                    <a:pt x="9" y="66"/>
                    <a:pt x="8" y="63"/>
                  </a:cubicBezTo>
                  <a:cubicBezTo>
                    <a:pt x="6" y="62"/>
                    <a:pt x="5" y="61"/>
                    <a:pt x="4" y="60"/>
                  </a:cubicBezTo>
                  <a:cubicBezTo>
                    <a:pt x="4" y="59"/>
                    <a:pt x="3" y="59"/>
                    <a:pt x="2" y="58"/>
                  </a:cubicBezTo>
                  <a:cubicBezTo>
                    <a:pt x="3" y="57"/>
                    <a:pt x="3" y="55"/>
                    <a:pt x="2" y="54"/>
                  </a:cubicBezTo>
                  <a:cubicBezTo>
                    <a:pt x="1" y="53"/>
                    <a:pt x="1" y="52"/>
                    <a:pt x="1" y="51"/>
                  </a:cubicBezTo>
                  <a:cubicBezTo>
                    <a:pt x="0" y="49"/>
                    <a:pt x="0" y="48"/>
                    <a:pt x="0" y="46"/>
                  </a:cubicBezTo>
                  <a:cubicBezTo>
                    <a:pt x="0" y="45"/>
                    <a:pt x="0" y="43"/>
                    <a:pt x="0" y="42"/>
                  </a:cubicBezTo>
                  <a:cubicBezTo>
                    <a:pt x="0" y="39"/>
                    <a:pt x="0" y="36"/>
                    <a:pt x="1" y="34"/>
                  </a:cubicBezTo>
                  <a:cubicBezTo>
                    <a:pt x="1" y="31"/>
                    <a:pt x="2" y="29"/>
                    <a:pt x="3" y="28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24"/>
                    <a:pt x="5" y="23"/>
                    <a:pt x="6" y="22"/>
                  </a:cubicBezTo>
                  <a:cubicBezTo>
                    <a:pt x="5" y="21"/>
                    <a:pt x="6" y="20"/>
                    <a:pt x="6" y="19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3" y="13"/>
                    <a:pt x="14" y="12"/>
                    <a:pt x="15" y="11"/>
                  </a:cubicBezTo>
                  <a:cubicBezTo>
                    <a:pt x="17" y="9"/>
                    <a:pt x="19" y="8"/>
                    <a:pt x="20" y="7"/>
                  </a:cubicBezTo>
                  <a:cubicBezTo>
                    <a:pt x="21" y="7"/>
                    <a:pt x="23" y="6"/>
                    <a:pt x="24" y="7"/>
                  </a:cubicBezTo>
                  <a:cubicBezTo>
                    <a:pt x="25" y="6"/>
                    <a:pt x="27" y="5"/>
                    <a:pt x="28" y="5"/>
                  </a:cubicBezTo>
                  <a:cubicBezTo>
                    <a:pt x="29" y="5"/>
                    <a:pt x="31" y="4"/>
                    <a:pt x="32" y="4"/>
                  </a:cubicBezTo>
                  <a:cubicBezTo>
                    <a:pt x="35" y="3"/>
                    <a:pt x="36" y="3"/>
                    <a:pt x="37" y="2"/>
                  </a:cubicBezTo>
                  <a:cubicBezTo>
                    <a:pt x="38" y="2"/>
                    <a:pt x="38" y="2"/>
                    <a:pt x="39" y="1"/>
                  </a:cubicBezTo>
                  <a:cubicBezTo>
                    <a:pt x="40" y="1"/>
                    <a:pt x="40" y="1"/>
                    <a:pt x="41" y="1"/>
                  </a:cubicBezTo>
                  <a:cubicBezTo>
                    <a:pt x="42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6" y="1"/>
                    <a:pt x="48" y="1"/>
                    <a:pt x="49" y="0"/>
                  </a:cubicBezTo>
                  <a:cubicBezTo>
                    <a:pt x="50" y="0"/>
                    <a:pt x="51" y="0"/>
                    <a:pt x="52" y="0"/>
                  </a:cubicBezTo>
                  <a:cubicBezTo>
                    <a:pt x="54" y="0"/>
                    <a:pt x="55" y="0"/>
                    <a:pt x="57" y="0"/>
                  </a:cubicBezTo>
                  <a:cubicBezTo>
                    <a:pt x="61" y="1"/>
                    <a:pt x="64" y="1"/>
                    <a:pt x="67" y="1"/>
                  </a:cubicBezTo>
                  <a:cubicBezTo>
                    <a:pt x="69" y="1"/>
                    <a:pt x="72" y="1"/>
                    <a:pt x="74" y="2"/>
                  </a:cubicBezTo>
                  <a:cubicBezTo>
                    <a:pt x="76" y="3"/>
                    <a:pt x="78" y="4"/>
                    <a:pt x="80" y="5"/>
                  </a:cubicBezTo>
                  <a:cubicBezTo>
                    <a:pt x="82" y="6"/>
                    <a:pt x="83" y="7"/>
                    <a:pt x="85" y="9"/>
                  </a:cubicBezTo>
                  <a:cubicBezTo>
                    <a:pt x="86" y="9"/>
                    <a:pt x="87" y="10"/>
                    <a:pt x="87" y="10"/>
                  </a:cubicBezTo>
                  <a:cubicBezTo>
                    <a:pt x="88" y="11"/>
                    <a:pt x="89" y="11"/>
                    <a:pt x="89" y="12"/>
                  </a:cubicBezTo>
                  <a:cubicBezTo>
                    <a:pt x="92" y="15"/>
                    <a:pt x="94" y="18"/>
                    <a:pt x="95" y="21"/>
                  </a:cubicBezTo>
                  <a:cubicBezTo>
                    <a:pt x="96" y="23"/>
                    <a:pt x="97" y="26"/>
                    <a:pt x="98" y="29"/>
                  </a:cubicBezTo>
                  <a:cubicBezTo>
                    <a:pt x="99" y="31"/>
                    <a:pt x="100" y="34"/>
                    <a:pt x="100" y="36"/>
                  </a:cubicBezTo>
                  <a:cubicBezTo>
                    <a:pt x="99" y="37"/>
                    <a:pt x="99" y="39"/>
                    <a:pt x="100" y="41"/>
                  </a:cubicBezTo>
                  <a:cubicBezTo>
                    <a:pt x="100" y="42"/>
                    <a:pt x="100" y="43"/>
                    <a:pt x="101" y="44"/>
                  </a:cubicBezTo>
                  <a:cubicBezTo>
                    <a:pt x="101" y="45"/>
                    <a:pt x="101" y="46"/>
                    <a:pt x="101" y="47"/>
                  </a:cubicBezTo>
                  <a:cubicBezTo>
                    <a:pt x="102" y="49"/>
                    <a:pt x="102" y="50"/>
                    <a:pt x="102" y="50"/>
                  </a:cubicBezTo>
                  <a:cubicBezTo>
                    <a:pt x="102" y="50"/>
                    <a:pt x="101" y="50"/>
                    <a:pt x="101" y="50"/>
                  </a:cubicBezTo>
                  <a:cubicBezTo>
                    <a:pt x="102" y="52"/>
                    <a:pt x="102" y="54"/>
                    <a:pt x="101" y="55"/>
                  </a:cubicBezTo>
                  <a:cubicBezTo>
                    <a:pt x="101" y="57"/>
                    <a:pt x="100" y="59"/>
                    <a:pt x="100" y="60"/>
                  </a:cubicBezTo>
                  <a:cubicBezTo>
                    <a:pt x="100" y="62"/>
                    <a:pt x="100" y="63"/>
                    <a:pt x="99" y="65"/>
                  </a:cubicBezTo>
                  <a:cubicBezTo>
                    <a:pt x="99" y="66"/>
                    <a:pt x="99" y="68"/>
                    <a:pt x="98" y="70"/>
                  </a:cubicBezTo>
                  <a:cubicBezTo>
                    <a:pt x="98" y="71"/>
                    <a:pt x="98" y="73"/>
                    <a:pt x="98" y="74"/>
                  </a:cubicBezTo>
                  <a:cubicBezTo>
                    <a:pt x="97" y="75"/>
                    <a:pt x="97" y="76"/>
                    <a:pt x="97" y="77"/>
                  </a:cubicBezTo>
                  <a:cubicBezTo>
                    <a:pt x="97" y="79"/>
                    <a:pt x="97" y="80"/>
                    <a:pt x="97" y="81"/>
                  </a:cubicBezTo>
                  <a:cubicBezTo>
                    <a:pt x="96" y="83"/>
                    <a:pt x="96" y="84"/>
                    <a:pt x="96" y="86"/>
                  </a:cubicBezTo>
                  <a:cubicBezTo>
                    <a:pt x="96" y="88"/>
                    <a:pt x="95" y="90"/>
                    <a:pt x="94" y="92"/>
                  </a:cubicBezTo>
                  <a:cubicBezTo>
                    <a:pt x="93" y="94"/>
                    <a:pt x="93" y="95"/>
                    <a:pt x="92" y="96"/>
                  </a:cubicBezTo>
                  <a:cubicBezTo>
                    <a:pt x="91" y="97"/>
                    <a:pt x="91" y="98"/>
                    <a:pt x="90" y="99"/>
                  </a:cubicBezTo>
                  <a:cubicBezTo>
                    <a:pt x="89" y="100"/>
                    <a:pt x="89" y="100"/>
                    <a:pt x="89" y="101"/>
                  </a:cubicBezTo>
                  <a:cubicBezTo>
                    <a:pt x="89" y="102"/>
                    <a:pt x="88" y="102"/>
                    <a:pt x="88" y="102"/>
                  </a:cubicBezTo>
                  <a:cubicBezTo>
                    <a:pt x="87" y="103"/>
                    <a:pt x="86" y="104"/>
                    <a:pt x="86" y="105"/>
                  </a:cubicBezTo>
                  <a:cubicBezTo>
                    <a:pt x="85" y="105"/>
                    <a:pt x="84" y="106"/>
                    <a:pt x="83" y="107"/>
                  </a:cubicBezTo>
                  <a:cubicBezTo>
                    <a:pt x="81" y="108"/>
                    <a:pt x="78" y="109"/>
                    <a:pt x="77" y="111"/>
                  </a:cubicBezTo>
                  <a:cubicBezTo>
                    <a:pt x="75" y="113"/>
                    <a:pt x="73" y="115"/>
                    <a:pt x="70" y="116"/>
                  </a:cubicBezTo>
                  <a:cubicBezTo>
                    <a:pt x="69" y="117"/>
                    <a:pt x="68" y="119"/>
                    <a:pt x="67" y="119"/>
                  </a:cubicBezTo>
                  <a:cubicBezTo>
                    <a:pt x="66" y="120"/>
                    <a:pt x="64" y="121"/>
                    <a:pt x="63" y="122"/>
                  </a:cubicBezTo>
                  <a:cubicBezTo>
                    <a:pt x="61" y="124"/>
                    <a:pt x="60" y="125"/>
                    <a:pt x="59" y="126"/>
                  </a:cubicBezTo>
                  <a:cubicBezTo>
                    <a:pt x="58" y="126"/>
                    <a:pt x="57" y="127"/>
                    <a:pt x="56" y="127"/>
                  </a:cubicBezTo>
                  <a:cubicBezTo>
                    <a:pt x="54" y="129"/>
                    <a:pt x="53" y="130"/>
                    <a:pt x="51" y="131"/>
                  </a:cubicBezTo>
                  <a:cubicBezTo>
                    <a:pt x="49" y="132"/>
                    <a:pt x="47" y="133"/>
                    <a:pt x="45" y="134"/>
                  </a:cubicBezTo>
                  <a:cubicBezTo>
                    <a:pt x="44" y="136"/>
                    <a:pt x="43" y="137"/>
                    <a:pt x="42" y="138"/>
                  </a:cubicBezTo>
                  <a:cubicBezTo>
                    <a:pt x="41" y="139"/>
                    <a:pt x="40" y="141"/>
                    <a:pt x="39" y="143"/>
                  </a:cubicBezTo>
                  <a:cubicBezTo>
                    <a:pt x="39" y="144"/>
                    <a:pt x="39" y="145"/>
                    <a:pt x="39" y="147"/>
                  </a:cubicBezTo>
                  <a:cubicBezTo>
                    <a:pt x="39" y="149"/>
                    <a:pt x="39" y="150"/>
                    <a:pt x="38" y="151"/>
                  </a:cubicBezTo>
                  <a:cubicBezTo>
                    <a:pt x="38" y="152"/>
                    <a:pt x="38" y="153"/>
                    <a:pt x="38" y="153"/>
                  </a:cubicBezTo>
                  <a:cubicBezTo>
                    <a:pt x="38" y="154"/>
                    <a:pt x="38" y="155"/>
                    <a:pt x="38" y="156"/>
                  </a:cubicBezTo>
                  <a:cubicBezTo>
                    <a:pt x="39" y="158"/>
                    <a:pt x="39" y="160"/>
                    <a:pt x="38" y="162"/>
                  </a:cubicBezTo>
                  <a:cubicBezTo>
                    <a:pt x="37" y="163"/>
                    <a:pt x="37" y="166"/>
                    <a:pt x="38" y="168"/>
                  </a:cubicBezTo>
                  <a:cubicBezTo>
                    <a:pt x="38" y="170"/>
                    <a:pt x="38" y="171"/>
                    <a:pt x="38" y="172"/>
                  </a:cubicBezTo>
                  <a:cubicBezTo>
                    <a:pt x="39" y="172"/>
                    <a:pt x="39" y="173"/>
                    <a:pt x="40" y="174"/>
                  </a:cubicBezTo>
                  <a:cubicBezTo>
                    <a:pt x="41" y="176"/>
                    <a:pt x="43" y="177"/>
                    <a:pt x="44" y="178"/>
                  </a:cubicBezTo>
                  <a:cubicBezTo>
                    <a:pt x="45" y="179"/>
                    <a:pt x="46" y="179"/>
                    <a:pt x="47" y="179"/>
                  </a:cubicBezTo>
                  <a:cubicBezTo>
                    <a:pt x="47" y="179"/>
                    <a:pt x="48" y="179"/>
                    <a:pt x="49" y="179"/>
                  </a:cubicBezTo>
                  <a:cubicBezTo>
                    <a:pt x="51" y="179"/>
                    <a:pt x="51" y="179"/>
                    <a:pt x="52" y="179"/>
                  </a:cubicBezTo>
                  <a:cubicBezTo>
                    <a:pt x="56" y="179"/>
                    <a:pt x="60" y="179"/>
                    <a:pt x="64" y="179"/>
                  </a:cubicBezTo>
                  <a:cubicBezTo>
                    <a:pt x="67" y="178"/>
                    <a:pt x="71" y="177"/>
                    <a:pt x="74" y="175"/>
                  </a:cubicBezTo>
                  <a:cubicBezTo>
                    <a:pt x="75" y="174"/>
                    <a:pt x="75" y="173"/>
                    <a:pt x="76" y="173"/>
                  </a:cubicBezTo>
                  <a:cubicBezTo>
                    <a:pt x="77" y="172"/>
                    <a:pt x="77" y="172"/>
                    <a:pt x="78" y="171"/>
                  </a:cubicBezTo>
                  <a:cubicBezTo>
                    <a:pt x="81" y="171"/>
                    <a:pt x="84" y="171"/>
                    <a:pt x="86" y="171"/>
                  </a:cubicBezTo>
                  <a:cubicBezTo>
                    <a:pt x="88" y="172"/>
                    <a:pt x="90" y="173"/>
                    <a:pt x="92" y="174"/>
                  </a:cubicBezTo>
                  <a:cubicBezTo>
                    <a:pt x="93" y="176"/>
                    <a:pt x="94" y="177"/>
                    <a:pt x="95" y="177"/>
                  </a:cubicBezTo>
                  <a:cubicBezTo>
                    <a:pt x="96" y="177"/>
                    <a:pt x="96" y="178"/>
                    <a:pt x="96" y="178"/>
                  </a:cubicBezTo>
                  <a:cubicBezTo>
                    <a:pt x="98" y="180"/>
                    <a:pt x="98" y="181"/>
                    <a:pt x="98" y="181"/>
                  </a:cubicBezTo>
                  <a:cubicBezTo>
                    <a:pt x="99" y="182"/>
                    <a:pt x="99" y="184"/>
                    <a:pt x="99" y="186"/>
                  </a:cubicBezTo>
                  <a:cubicBezTo>
                    <a:pt x="100" y="188"/>
                    <a:pt x="100" y="190"/>
                    <a:pt x="99" y="191"/>
                  </a:cubicBezTo>
                  <a:cubicBezTo>
                    <a:pt x="99" y="192"/>
                    <a:pt x="98" y="194"/>
                    <a:pt x="98" y="195"/>
                  </a:cubicBezTo>
                  <a:cubicBezTo>
                    <a:pt x="98" y="196"/>
                    <a:pt x="98" y="197"/>
                    <a:pt x="98" y="198"/>
                  </a:cubicBezTo>
                  <a:cubicBezTo>
                    <a:pt x="98" y="199"/>
                    <a:pt x="97" y="200"/>
                    <a:pt x="97" y="201"/>
                  </a:cubicBezTo>
                  <a:cubicBezTo>
                    <a:pt x="96" y="201"/>
                    <a:pt x="96" y="201"/>
                    <a:pt x="95" y="202"/>
                  </a:cubicBezTo>
                  <a:cubicBezTo>
                    <a:pt x="94" y="203"/>
                    <a:pt x="94" y="203"/>
                    <a:pt x="93" y="204"/>
                  </a:cubicBezTo>
                  <a:cubicBezTo>
                    <a:pt x="92" y="205"/>
                    <a:pt x="92" y="206"/>
                    <a:pt x="91" y="207"/>
                  </a:cubicBezTo>
                  <a:cubicBezTo>
                    <a:pt x="91" y="208"/>
                    <a:pt x="90" y="208"/>
                    <a:pt x="89" y="208"/>
                  </a:cubicBezTo>
                  <a:cubicBezTo>
                    <a:pt x="87" y="210"/>
                    <a:pt x="85" y="210"/>
                    <a:pt x="84" y="211"/>
                  </a:cubicBezTo>
                  <a:cubicBezTo>
                    <a:pt x="83" y="211"/>
                    <a:pt x="82" y="211"/>
                    <a:pt x="80" y="211"/>
                  </a:cubicBezTo>
                  <a:cubicBezTo>
                    <a:pt x="79" y="211"/>
                    <a:pt x="78" y="211"/>
                    <a:pt x="77" y="210"/>
                  </a:cubicBezTo>
                  <a:cubicBezTo>
                    <a:pt x="76" y="210"/>
                    <a:pt x="75" y="210"/>
                    <a:pt x="74" y="210"/>
                  </a:cubicBezTo>
                  <a:cubicBezTo>
                    <a:pt x="73" y="210"/>
                    <a:pt x="71" y="210"/>
                    <a:pt x="69" y="210"/>
                  </a:cubicBezTo>
                  <a:cubicBezTo>
                    <a:pt x="67" y="210"/>
                    <a:pt x="65" y="210"/>
                    <a:pt x="64" y="210"/>
                  </a:cubicBezTo>
                  <a:cubicBezTo>
                    <a:pt x="61" y="210"/>
                    <a:pt x="60" y="210"/>
                    <a:pt x="59" y="210"/>
                  </a:cubicBezTo>
                  <a:cubicBezTo>
                    <a:pt x="58" y="209"/>
                    <a:pt x="56" y="209"/>
                    <a:pt x="55" y="208"/>
                  </a:cubicBezTo>
                  <a:cubicBezTo>
                    <a:pt x="54" y="208"/>
                    <a:pt x="52" y="208"/>
                    <a:pt x="51" y="207"/>
                  </a:cubicBezTo>
                  <a:cubicBezTo>
                    <a:pt x="50" y="207"/>
                    <a:pt x="49" y="207"/>
                    <a:pt x="49" y="207"/>
                  </a:cubicBezTo>
                  <a:close/>
                  <a:moveTo>
                    <a:pt x="57" y="163"/>
                  </a:moveTo>
                  <a:cubicBezTo>
                    <a:pt x="58" y="165"/>
                    <a:pt x="58" y="166"/>
                    <a:pt x="57" y="168"/>
                  </a:cubicBezTo>
                  <a:cubicBezTo>
                    <a:pt x="56" y="169"/>
                    <a:pt x="55" y="171"/>
                    <a:pt x="54" y="171"/>
                  </a:cubicBezTo>
                  <a:cubicBezTo>
                    <a:pt x="52" y="173"/>
                    <a:pt x="50" y="173"/>
                    <a:pt x="48" y="172"/>
                  </a:cubicBezTo>
                  <a:cubicBezTo>
                    <a:pt x="46" y="172"/>
                    <a:pt x="45" y="171"/>
                    <a:pt x="45" y="169"/>
                  </a:cubicBezTo>
                  <a:cubicBezTo>
                    <a:pt x="45" y="167"/>
                    <a:pt x="45" y="166"/>
                    <a:pt x="46" y="165"/>
                  </a:cubicBezTo>
                  <a:cubicBezTo>
                    <a:pt x="47" y="164"/>
                    <a:pt x="48" y="163"/>
                    <a:pt x="49" y="163"/>
                  </a:cubicBezTo>
                  <a:cubicBezTo>
                    <a:pt x="51" y="162"/>
                    <a:pt x="52" y="162"/>
                    <a:pt x="54" y="162"/>
                  </a:cubicBezTo>
                  <a:cubicBezTo>
                    <a:pt x="55" y="162"/>
                    <a:pt x="56" y="163"/>
                    <a:pt x="57" y="163"/>
                  </a:cubicBezTo>
                  <a:close/>
                  <a:moveTo>
                    <a:pt x="55" y="27"/>
                  </a:moveTo>
                  <a:cubicBezTo>
                    <a:pt x="56" y="28"/>
                    <a:pt x="56" y="28"/>
                    <a:pt x="57" y="29"/>
                  </a:cubicBezTo>
                  <a:cubicBezTo>
                    <a:pt x="57" y="29"/>
                    <a:pt x="58" y="29"/>
                    <a:pt x="59" y="30"/>
                  </a:cubicBezTo>
                  <a:cubicBezTo>
                    <a:pt x="59" y="30"/>
                    <a:pt x="60" y="31"/>
                    <a:pt x="60" y="32"/>
                  </a:cubicBezTo>
                  <a:cubicBezTo>
                    <a:pt x="60" y="33"/>
                    <a:pt x="60" y="34"/>
                    <a:pt x="60" y="35"/>
                  </a:cubicBezTo>
                  <a:cubicBezTo>
                    <a:pt x="58" y="36"/>
                    <a:pt x="57" y="36"/>
                    <a:pt x="56" y="37"/>
                  </a:cubicBezTo>
                  <a:cubicBezTo>
                    <a:pt x="55" y="37"/>
                    <a:pt x="54" y="38"/>
                    <a:pt x="53" y="38"/>
                  </a:cubicBezTo>
                  <a:cubicBezTo>
                    <a:pt x="51" y="39"/>
                    <a:pt x="50" y="38"/>
                    <a:pt x="49" y="38"/>
                  </a:cubicBezTo>
                  <a:cubicBezTo>
                    <a:pt x="48" y="37"/>
                    <a:pt x="48" y="37"/>
                    <a:pt x="47" y="36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7" y="32"/>
                    <a:pt x="47" y="31"/>
                    <a:pt x="47" y="30"/>
                  </a:cubicBezTo>
                  <a:cubicBezTo>
                    <a:pt x="49" y="28"/>
                    <a:pt x="51" y="27"/>
                    <a:pt x="55" y="28"/>
                  </a:cubicBezTo>
                  <a:lnTo>
                    <a:pt x="55" y="27"/>
                  </a:lnTo>
                  <a:close/>
                  <a:moveTo>
                    <a:pt x="60" y="49"/>
                  </a:moveTo>
                  <a:cubicBezTo>
                    <a:pt x="59" y="47"/>
                    <a:pt x="59" y="45"/>
                    <a:pt x="60" y="44"/>
                  </a:cubicBezTo>
                  <a:cubicBezTo>
                    <a:pt x="63" y="42"/>
                    <a:pt x="64" y="42"/>
                    <a:pt x="65" y="44"/>
                  </a:cubicBezTo>
                  <a:cubicBezTo>
                    <a:pt x="66" y="47"/>
                    <a:pt x="66" y="48"/>
                    <a:pt x="65" y="50"/>
                  </a:cubicBezTo>
                  <a:cubicBezTo>
                    <a:pt x="64" y="50"/>
                    <a:pt x="63" y="50"/>
                    <a:pt x="62" y="50"/>
                  </a:cubicBezTo>
                  <a:cubicBezTo>
                    <a:pt x="61" y="49"/>
                    <a:pt x="60" y="49"/>
                    <a:pt x="60" y="49"/>
                  </a:cubicBezTo>
                  <a:close/>
                  <a:moveTo>
                    <a:pt x="66" y="163"/>
                  </a:moveTo>
                  <a:cubicBezTo>
                    <a:pt x="65" y="160"/>
                    <a:pt x="66" y="158"/>
                    <a:pt x="68" y="158"/>
                  </a:cubicBezTo>
                  <a:cubicBezTo>
                    <a:pt x="69" y="158"/>
                    <a:pt x="71" y="158"/>
                    <a:pt x="71" y="160"/>
                  </a:cubicBezTo>
                  <a:cubicBezTo>
                    <a:pt x="71" y="161"/>
                    <a:pt x="71" y="162"/>
                    <a:pt x="70" y="163"/>
                  </a:cubicBezTo>
                  <a:cubicBezTo>
                    <a:pt x="69" y="164"/>
                    <a:pt x="67" y="164"/>
                    <a:pt x="66" y="1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28575" dir="540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19" name="Google Shape;219;p23"/>
          <p:cNvSpPr/>
          <p:nvPr/>
        </p:nvSpPr>
        <p:spPr>
          <a:xfrm>
            <a:off x="66439" y="378363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0" name="Google Shape;220;p23"/>
          <p:cNvSpPr/>
          <p:nvPr/>
        </p:nvSpPr>
        <p:spPr>
          <a:xfrm rot="1237129">
            <a:off x="8945901" y="2387050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SemiBold" panose="00000700000000000000"/>
              <a:buNone/>
              <a:defRPr sz="3200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61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ransition spd="med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12" Type="http://schemas.openxmlformats.org/officeDocument/2006/relationships/slide" Target="slide2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svg"/><Relationship Id="rId9" Type="http://schemas.openxmlformats.org/officeDocument/2006/relationships/image" Target="../media/image4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26" Type="http://schemas.openxmlformats.org/officeDocument/2006/relationships/slide" Target="slide25.xml"/><Relationship Id="rId3" Type="http://schemas.openxmlformats.org/officeDocument/2006/relationships/image" Target="../media/image49.png"/><Relationship Id="rId21" Type="http://schemas.openxmlformats.org/officeDocument/2006/relationships/image" Target="../media/image62.png"/><Relationship Id="rId7" Type="http://schemas.openxmlformats.org/officeDocument/2006/relationships/image" Target="../media/image54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slide" Target="slide24.xml"/><Relationship Id="rId2" Type="http://schemas.openxmlformats.org/officeDocument/2006/relationships/audio" Target="../media/audio1.wav"/><Relationship Id="rId16" Type="http://schemas.openxmlformats.org/officeDocument/2006/relationships/image" Target="../media/image59.sv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svg"/><Relationship Id="rId11" Type="http://schemas.openxmlformats.org/officeDocument/2006/relationships/image" Target="../media/image56.svg"/><Relationship Id="rId24" Type="http://schemas.openxmlformats.org/officeDocument/2006/relationships/slide" Target="slide23.xml"/><Relationship Id="rId5" Type="http://schemas.openxmlformats.org/officeDocument/2006/relationships/image" Target="../media/image52.png"/><Relationship Id="rId15" Type="http://schemas.openxmlformats.org/officeDocument/2006/relationships/image" Target="../media/image58.png"/><Relationship Id="rId23" Type="http://schemas.openxmlformats.org/officeDocument/2006/relationships/slide" Target="slide22.xml"/><Relationship Id="rId10" Type="http://schemas.openxmlformats.org/officeDocument/2006/relationships/image" Target="../media/image39.png"/><Relationship Id="rId19" Type="http://schemas.openxmlformats.org/officeDocument/2006/relationships/image" Target="../media/image60.png"/><Relationship Id="rId4" Type="http://schemas.openxmlformats.org/officeDocument/2006/relationships/image" Target="../media/image50.svg"/><Relationship Id="rId9" Type="http://schemas.openxmlformats.org/officeDocument/2006/relationships/image" Target="../media/image37.png"/><Relationship Id="rId14" Type="http://schemas.openxmlformats.org/officeDocument/2006/relationships/image" Target="../media/image57.svg"/><Relationship Id="rId22" Type="http://schemas.openxmlformats.org/officeDocument/2006/relationships/image" Target="../media/image63.png"/><Relationship Id="rId27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svg"/><Relationship Id="rId3" Type="http://schemas.microsoft.com/office/2007/relationships/media" Target="../media/media2.mp3"/><Relationship Id="rId7" Type="http://schemas.openxmlformats.org/officeDocument/2006/relationships/image" Target="../media/image65.png"/><Relationship Id="rId12" Type="http://schemas.openxmlformats.org/officeDocument/2006/relationships/image" Target="../media/image6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3.png"/><Relationship Id="rId11" Type="http://schemas.openxmlformats.org/officeDocument/2006/relationships/image" Target="../media/image68.png"/><Relationship Id="rId5" Type="http://schemas.openxmlformats.org/officeDocument/2006/relationships/slideLayout" Target="../slideLayouts/slideLayout16.xml"/><Relationship Id="rId10" Type="http://schemas.openxmlformats.org/officeDocument/2006/relationships/slide" Target="slide21.xml"/><Relationship Id="rId4" Type="http://schemas.openxmlformats.org/officeDocument/2006/relationships/audio" Target="../media/media2.mp3"/><Relationship Id="rId9" Type="http://schemas.openxmlformats.org/officeDocument/2006/relationships/image" Target="../media/image6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microsoft.com/office/2007/relationships/media" Target="../media/media2.mp3"/><Relationship Id="rId7" Type="http://schemas.openxmlformats.org/officeDocument/2006/relationships/image" Target="../media/image67.svg"/><Relationship Id="rId12" Type="http://schemas.openxmlformats.org/officeDocument/2006/relationships/image" Target="../media/image6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6.png"/><Relationship Id="rId11" Type="http://schemas.openxmlformats.org/officeDocument/2006/relationships/image" Target="../media/image68.png"/><Relationship Id="rId5" Type="http://schemas.openxmlformats.org/officeDocument/2006/relationships/slideLayout" Target="../slideLayouts/slideLayout16.xml"/><Relationship Id="rId10" Type="http://schemas.openxmlformats.org/officeDocument/2006/relationships/slide" Target="slide21.xml"/><Relationship Id="rId4" Type="http://schemas.openxmlformats.org/officeDocument/2006/relationships/audio" Target="../media/media2.mp3"/><Relationship Id="rId9" Type="http://schemas.openxmlformats.org/officeDocument/2006/relationships/image" Target="../media/image7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microsoft.com/office/2007/relationships/media" Target="../media/media2.mp3"/><Relationship Id="rId7" Type="http://schemas.openxmlformats.org/officeDocument/2006/relationships/image" Target="../media/image68.png"/><Relationship Id="rId12" Type="http://schemas.openxmlformats.org/officeDocument/2006/relationships/image" Target="../media/image6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1.xml"/><Relationship Id="rId11" Type="http://schemas.openxmlformats.org/officeDocument/2006/relationships/image" Target="../media/image70.sv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69.png"/><Relationship Id="rId4" Type="http://schemas.openxmlformats.org/officeDocument/2006/relationships/audio" Target="../media/media2.mp3"/><Relationship Id="rId9" Type="http://schemas.openxmlformats.org/officeDocument/2006/relationships/image" Target="../media/image67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microsoft.com/office/2007/relationships/media" Target="../media/media2.mp3"/><Relationship Id="rId7" Type="http://schemas.openxmlformats.org/officeDocument/2006/relationships/image" Target="../media/image67.svg"/><Relationship Id="rId12" Type="http://schemas.openxmlformats.org/officeDocument/2006/relationships/image" Target="../media/image6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6.png"/><Relationship Id="rId11" Type="http://schemas.openxmlformats.org/officeDocument/2006/relationships/image" Target="../media/image68.png"/><Relationship Id="rId5" Type="http://schemas.openxmlformats.org/officeDocument/2006/relationships/slideLayout" Target="../slideLayouts/slideLayout16.xml"/><Relationship Id="rId10" Type="http://schemas.openxmlformats.org/officeDocument/2006/relationships/slide" Target="slide21.xml"/><Relationship Id="rId4" Type="http://schemas.openxmlformats.org/officeDocument/2006/relationships/audio" Target="../media/media2.mp3"/><Relationship Id="rId9" Type="http://schemas.openxmlformats.org/officeDocument/2006/relationships/image" Target="../media/image70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5"/>
          <p:cNvSpPr txBox="1">
            <a:spLocks noGrp="1"/>
          </p:cNvSpPr>
          <p:nvPr>
            <p:ph type="ctrTitle"/>
          </p:nvPr>
        </p:nvSpPr>
        <p:spPr>
          <a:xfrm>
            <a:off x="649691" y="1314669"/>
            <a:ext cx="7844618" cy="29053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82B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QUÝ THẦY CÔ VỀ DỰ GIỜ LỚP 5B</a:t>
            </a:r>
            <a:br>
              <a:rPr lang="en-GB" sz="4000" b="1" dirty="0">
                <a:solidFill>
                  <a:srgbClr val="82B8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82B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82B8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Google Shape;403;p35"/>
          <p:cNvSpPr/>
          <p:nvPr/>
        </p:nvSpPr>
        <p:spPr>
          <a:xfrm>
            <a:off x="5781950" y="600586"/>
            <a:ext cx="290513" cy="320675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43" y="93"/>
                </a:moveTo>
                <a:cubicBezTo>
                  <a:pt x="42" y="97"/>
                  <a:pt x="39" y="99"/>
                  <a:pt x="35" y="99"/>
                </a:cubicBezTo>
                <a:cubicBezTo>
                  <a:pt x="34" y="100"/>
                  <a:pt x="33" y="102"/>
                  <a:pt x="32" y="103"/>
                </a:cubicBezTo>
                <a:cubicBezTo>
                  <a:pt x="31" y="105"/>
                  <a:pt x="30" y="106"/>
                  <a:pt x="29" y="108"/>
                </a:cubicBezTo>
                <a:cubicBezTo>
                  <a:pt x="28" y="109"/>
                  <a:pt x="28" y="110"/>
                  <a:pt x="27" y="111"/>
                </a:cubicBezTo>
                <a:cubicBezTo>
                  <a:pt x="26" y="111"/>
                  <a:pt x="25" y="112"/>
                  <a:pt x="25" y="113"/>
                </a:cubicBezTo>
                <a:cubicBezTo>
                  <a:pt x="23" y="115"/>
                  <a:pt x="22" y="115"/>
                  <a:pt x="21" y="116"/>
                </a:cubicBezTo>
                <a:cubicBezTo>
                  <a:pt x="21" y="116"/>
                  <a:pt x="20" y="116"/>
                  <a:pt x="20" y="116"/>
                </a:cubicBezTo>
                <a:cubicBezTo>
                  <a:pt x="19" y="117"/>
                  <a:pt x="19" y="118"/>
                  <a:pt x="18" y="119"/>
                </a:cubicBezTo>
                <a:cubicBezTo>
                  <a:pt x="18" y="120"/>
                  <a:pt x="17" y="121"/>
                  <a:pt x="16" y="121"/>
                </a:cubicBezTo>
                <a:cubicBezTo>
                  <a:pt x="14" y="121"/>
                  <a:pt x="13" y="122"/>
                  <a:pt x="13" y="123"/>
                </a:cubicBezTo>
                <a:cubicBezTo>
                  <a:pt x="12" y="123"/>
                  <a:pt x="12" y="123"/>
                  <a:pt x="11" y="123"/>
                </a:cubicBezTo>
                <a:cubicBezTo>
                  <a:pt x="10" y="124"/>
                  <a:pt x="9" y="124"/>
                  <a:pt x="8" y="124"/>
                </a:cubicBezTo>
                <a:cubicBezTo>
                  <a:pt x="7" y="123"/>
                  <a:pt x="6" y="123"/>
                  <a:pt x="5" y="123"/>
                </a:cubicBezTo>
                <a:cubicBezTo>
                  <a:pt x="4" y="123"/>
                  <a:pt x="3" y="122"/>
                  <a:pt x="3" y="122"/>
                </a:cubicBezTo>
                <a:cubicBezTo>
                  <a:pt x="3" y="121"/>
                  <a:pt x="3" y="121"/>
                  <a:pt x="2" y="121"/>
                </a:cubicBezTo>
                <a:cubicBezTo>
                  <a:pt x="1" y="118"/>
                  <a:pt x="1" y="116"/>
                  <a:pt x="1" y="116"/>
                </a:cubicBezTo>
                <a:cubicBezTo>
                  <a:pt x="1" y="116"/>
                  <a:pt x="1" y="115"/>
                  <a:pt x="0" y="114"/>
                </a:cubicBezTo>
                <a:cubicBezTo>
                  <a:pt x="0" y="114"/>
                  <a:pt x="0" y="113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08"/>
                  <a:pt x="1" y="106"/>
                  <a:pt x="2" y="105"/>
                </a:cubicBezTo>
                <a:cubicBezTo>
                  <a:pt x="4" y="103"/>
                  <a:pt x="6" y="101"/>
                  <a:pt x="7" y="99"/>
                </a:cubicBezTo>
                <a:cubicBezTo>
                  <a:pt x="8" y="98"/>
                  <a:pt x="9" y="96"/>
                  <a:pt x="10" y="95"/>
                </a:cubicBezTo>
                <a:cubicBezTo>
                  <a:pt x="11" y="94"/>
                  <a:pt x="12" y="93"/>
                  <a:pt x="13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14" y="91"/>
                  <a:pt x="15" y="90"/>
                  <a:pt x="17" y="89"/>
                </a:cubicBezTo>
                <a:cubicBezTo>
                  <a:pt x="19" y="88"/>
                  <a:pt x="20" y="88"/>
                  <a:pt x="22" y="87"/>
                </a:cubicBezTo>
                <a:cubicBezTo>
                  <a:pt x="24" y="86"/>
                  <a:pt x="26" y="84"/>
                  <a:pt x="27" y="82"/>
                </a:cubicBezTo>
                <a:cubicBezTo>
                  <a:pt x="29" y="82"/>
                  <a:pt x="29" y="81"/>
                  <a:pt x="30" y="80"/>
                </a:cubicBezTo>
                <a:cubicBezTo>
                  <a:pt x="31" y="79"/>
                  <a:pt x="31" y="78"/>
                  <a:pt x="32" y="78"/>
                </a:cubicBezTo>
                <a:cubicBezTo>
                  <a:pt x="33" y="76"/>
                  <a:pt x="35" y="74"/>
                  <a:pt x="36" y="73"/>
                </a:cubicBezTo>
                <a:cubicBezTo>
                  <a:pt x="38" y="71"/>
                  <a:pt x="40" y="70"/>
                  <a:pt x="41" y="68"/>
                </a:cubicBezTo>
                <a:cubicBezTo>
                  <a:pt x="43" y="66"/>
                  <a:pt x="44" y="64"/>
                  <a:pt x="46" y="63"/>
                </a:cubicBezTo>
                <a:cubicBezTo>
                  <a:pt x="45" y="61"/>
                  <a:pt x="44" y="60"/>
                  <a:pt x="44" y="59"/>
                </a:cubicBezTo>
                <a:cubicBezTo>
                  <a:pt x="43" y="59"/>
                  <a:pt x="42" y="58"/>
                  <a:pt x="41" y="58"/>
                </a:cubicBezTo>
                <a:cubicBezTo>
                  <a:pt x="41" y="57"/>
                  <a:pt x="40" y="56"/>
                  <a:pt x="40" y="56"/>
                </a:cubicBezTo>
                <a:cubicBezTo>
                  <a:pt x="38" y="55"/>
                  <a:pt x="37" y="54"/>
                  <a:pt x="37" y="53"/>
                </a:cubicBezTo>
                <a:cubicBezTo>
                  <a:pt x="36" y="53"/>
                  <a:pt x="36" y="52"/>
                  <a:pt x="35" y="51"/>
                </a:cubicBezTo>
                <a:cubicBezTo>
                  <a:pt x="32" y="48"/>
                  <a:pt x="28" y="45"/>
                  <a:pt x="25" y="40"/>
                </a:cubicBezTo>
                <a:cubicBezTo>
                  <a:pt x="23" y="39"/>
                  <a:pt x="21" y="38"/>
                  <a:pt x="20" y="36"/>
                </a:cubicBezTo>
                <a:cubicBezTo>
                  <a:pt x="18" y="35"/>
                  <a:pt x="16" y="34"/>
                  <a:pt x="14" y="33"/>
                </a:cubicBezTo>
                <a:cubicBezTo>
                  <a:pt x="13" y="32"/>
                  <a:pt x="12" y="31"/>
                  <a:pt x="11" y="30"/>
                </a:cubicBezTo>
                <a:cubicBezTo>
                  <a:pt x="9" y="28"/>
                  <a:pt x="8" y="28"/>
                  <a:pt x="8" y="27"/>
                </a:cubicBezTo>
                <a:cubicBezTo>
                  <a:pt x="7" y="27"/>
                  <a:pt x="7" y="26"/>
                  <a:pt x="6" y="26"/>
                </a:cubicBezTo>
                <a:cubicBezTo>
                  <a:pt x="5" y="25"/>
                  <a:pt x="4" y="24"/>
                  <a:pt x="4" y="23"/>
                </a:cubicBezTo>
                <a:cubicBezTo>
                  <a:pt x="4" y="22"/>
                  <a:pt x="3" y="22"/>
                  <a:pt x="3" y="21"/>
                </a:cubicBezTo>
                <a:cubicBezTo>
                  <a:pt x="3" y="21"/>
                  <a:pt x="3" y="20"/>
                  <a:pt x="3" y="20"/>
                </a:cubicBezTo>
                <a:cubicBezTo>
                  <a:pt x="2" y="19"/>
                  <a:pt x="1" y="18"/>
                  <a:pt x="1" y="17"/>
                </a:cubicBezTo>
                <a:cubicBezTo>
                  <a:pt x="0" y="16"/>
                  <a:pt x="0" y="15"/>
                  <a:pt x="0" y="14"/>
                </a:cubicBezTo>
                <a:cubicBezTo>
                  <a:pt x="0" y="12"/>
                  <a:pt x="0" y="10"/>
                  <a:pt x="0" y="9"/>
                </a:cubicBezTo>
                <a:cubicBezTo>
                  <a:pt x="1" y="8"/>
                  <a:pt x="1" y="6"/>
                  <a:pt x="1" y="4"/>
                </a:cubicBezTo>
                <a:cubicBezTo>
                  <a:pt x="1" y="4"/>
                  <a:pt x="2" y="3"/>
                  <a:pt x="2" y="3"/>
                </a:cubicBezTo>
                <a:cubicBezTo>
                  <a:pt x="2" y="2"/>
                  <a:pt x="2" y="2"/>
                  <a:pt x="2" y="1"/>
                </a:cubicBezTo>
                <a:cubicBezTo>
                  <a:pt x="3" y="1"/>
                  <a:pt x="4" y="1"/>
                  <a:pt x="4" y="1"/>
                </a:cubicBezTo>
                <a:cubicBezTo>
                  <a:pt x="5" y="1"/>
                  <a:pt x="6" y="1"/>
                  <a:pt x="6" y="1"/>
                </a:cubicBezTo>
                <a:cubicBezTo>
                  <a:pt x="8" y="0"/>
                  <a:pt x="9" y="0"/>
                  <a:pt x="10" y="1"/>
                </a:cubicBezTo>
                <a:cubicBezTo>
                  <a:pt x="11" y="1"/>
                  <a:pt x="12" y="2"/>
                  <a:pt x="13" y="2"/>
                </a:cubicBezTo>
                <a:cubicBezTo>
                  <a:pt x="15" y="3"/>
                  <a:pt x="16" y="3"/>
                  <a:pt x="17" y="3"/>
                </a:cubicBezTo>
                <a:cubicBezTo>
                  <a:pt x="19" y="4"/>
                  <a:pt x="20" y="4"/>
                  <a:pt x="21" y="5"/>
                </a:cubicBezTo>
                <a:cubicBezTo>
                  <a:pt x="22" y="6"/>
                  <a:pt x="22" y="7"/>
                  <a:pt x="23" y="7"/>
                </a:cubicBezTo>
                <a:cubicBezTo>
                  <a:pt x="24" y="7"/>
                  <a:pt x="24" y="8"/>
                  <a:pt x="25" y="9"/>
                </a:cubicBezTo>
                <a:cubicBezTo>
                  <a:pt x="25" y="9"/>
                  <a:pt x="26" y="10"/>
                  <a:pt x="26" y="10"/>
                </a:cubicBezTo>
                <a:cubicBezTo>
                  <a:pt x="27" y="11"/>
                  <a:pt x="27" y="11"/>
                  <a:pt x="28" y="12"/>
                </a:cubicBezTo>
                <a:cubicBezTo>
                  <a:pt x="28" y="13"/>
                  <a:pt x="29" y="13"/>
                  <a:pt x="29" y="13"/>
                </a:cubicBezTo>
                <a:cubicBezTo>
                  <a:pt x="30" y="14"/>
                  <a:pt x="30" y="14"/>
                  <a:pt x="31" y="15"/>
                </a:cubicBezTo>
                <a:cubicBezTo>
                  <a:pt x="31" y="16"/>
                  <a:pt x="32" y="17"/>
                  <a:pt x="33" y="18"/>
                </a:cubicBezTo>
                <a:cubicBezTo>
                  <a:pt x="33" y="19"/>
                  <a:pt x="34" y="20"/>
                  <a:pt x="35" y="20"/>
                </a:cubicBezTo>
                <a:cubicBezTo>
                  <a:pt x="36" y="21"/>
                  <a:pt x="37" y="22"/>
                  <a:pt x="37" y="22"/>
                </a:cubicBezTo>
                <a:cubicBezTo>
                  <a:pt x="38" y="23"/>
                  <a:pt x="38" y="23"/>
                  <a:pt x="39" y="24"/>
                </a:cubicBezTo>
                <a:cubicBezTo>
                  <a:pt x="40" y="26"/>
                  <a:pt x="41" y="26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3" y="29"/>
                  <a:pt x="44" y="30"/>
                  <a:pt x="45" y="31"/>
                </a:cubicBezTo>
                <a:cubicBezTo>
                  <a:pt x="46" y="32"/>
                  <a:pt x="46" y="33"/>
                  <a:pt x="47" y="33"/>
                </a:cubicBezTo>
                <a:cubicBezTo>
                  <a:pt x="48" y="34"/>
                  <a:pt x="49" y="35"/>
                  <a:pt x="50" y="36"/>
                </a:cubicBezTo>
                <a:cubicBezTo>
                  <a:pt x="50" y="37"/>
                  <a:pt x="51" y="37"/>
                  <a:pt x="52" y="38"/>
                </a:cubicBezTo>
                <a:cubicBezTo>
                  <a:pt x="54" y="40"/>
                  <a:pt x="55" y="41"/>
                  <a:pt x="56" y="42"/>
                </a:cubicBezTo>
                <a:cubicBezTo>
                  <a:pt x="56" y="43"/>
                  <a:pt x="57" y="43"/>
                  <a:pt x="57" y="44"/>
                </a:cubicBezTo>
                <a:cubicBezTo>
                  <a:pt x="59" y="46"/>
                  <a:pt x="59" y="47"/>
                  <a:pt x="60" y="48"/>
                </a:cubicBezTo>
                <a:cubicBezTo>
                  <a:pt x="60" y="49"/>
                  <a:pt x="61" y="49"/>
                  <a:pt x="62" y="50"/>
                </a:cubicBezTo>
                <a:cubicBezTo>
                  <a:pt x="62" y="51"/>
                  <a:pt x="63" y="52"/>
                  <a:pt x="64" y="53"/>
                </a:cubicBezTo>
                <a:cubicBezTo>
                  <a:pt x="65" y="54"/>
                  <a:pt x="65" y="55"/>
                  <a:pt x="66" y="57"/>
                </a:cubicBezTo>
                <a:cubicBezTo>
                  <a:pt x="66" y="58"/>
                  <a:pt x="66" y="59"/>
                  <a:pt x="66" y="60"/>
                </a:cubicBezTo>
                <a:cubicBezTo>
                  <a:pt x="66" y="62"/>
                  <a:pt x="66" y="63"/>
                  <a:pt x="66" y="65"/>
                </a:cubicBezTo>
                <a:cubicBezTo>
                  <a:pt x="65" y="65"/>
                  <a:pt x="65" y="66"/>
                  <a:pt x="65" y="67"/>
                </a:cubicBezTo>
                <a:cubicBezTo>
                  <a:pt x="64" y="67"/>
                  <a:pt x="64" y="68"/>
                  <a:pt x="64" y="69"/>
                </a:cubicBezTo>
                <a:cubicBezTo>
                  <a:pt x="62" y="70"/>
                  <a:pt x="61" y="72"/>
                  <a:pt x="59" y="74"/>
                </a:cubicBezTo>
                <a:cubicBezTo>
                  <a:pt x="58" y="75"/>
                  <a:pt x="57" y="77"/>
                  <a:pt x="56" y="79"/>
                </a:cubicBezTo>
                <a:cubicBezTo>
                  <a:pt x="55" y="79"/>
                  <a:pt x="54" y="80"/>
                  <a:pt x="53" y="81"/>
                </a:cubicBezTo>
                <a:cubicBezTo>
                  <a:pt x="52" y="82"/>
                  <a:pt x="51" y="83"/>
                  <a:pt x="50" y="84"/>
                </a:cubicBezTo>
                <a:cubicBezTo>
                  <a:pt x="49" y="85"/>
                  <a:pt x="47" y="87"/>
                  <a:pt x="46" y="88"/>
                </a:cubicBezTo>
                <a:cubicBezTo>
                  <a:pt x="45" y="89"/>
                  <a:pt x="44" y="91"/>
                  <a:pt x="44" y="93"/>
                </a:cubicBezTo>
                <a:lnTo>
                  <a:pt x="43" y="93"/>
                </a:lnTo>
                <a:close/>
                <a:moveTo>
                  <a:pt x="9" y="78"/>
                </a:moveTo>
                <a:cubicBezTo>
                  <a:pt x="9" y="78"/>
                  <a:pt x="9" y="79"/>
                  <a:pt x="8" y="79"/>
                </a:cubicBezTo>
                <a:cubicBezTo>
                  <a:pt x="7" y="79"/>
                  <a:pt x="7" y="79"/>
                  <a:pt x="7" y="80"/>
                </a:cubicBezTo>
                <a:cubicBezTo>
                  <a:pt x="5" y="80"/>
                  <a:pt x="4" y="79"/>
                  <a:pt x="3" y="79"/>
                </a:cubicBezTo>
                <a:cubicBezTo>
                  <a:pt x="1" y="78"/>
                  <a:pt x="1" y="76"/>
                  <a:pt x="2" y="75"/>
                </a:cubicBezTo>
                <a:cubicBezTo>
                  <a:pt x="3" y="73"/>
                  <a:pt x="5" y="73"/>
                  <a:pt x="7" y="74"/>
                </a:cubicBezTo>
                <a:cubicBezTo>
                  <a:pt x="8" y="74"/>
                  <a:pt x="9" y="76"/>
                  <a:pt x="9" y="78"/>
                </a:cubicBezTo>
                <a:close/>
                <a:moveTo>
                  <a:pt x="29" y="69"/>
                </a:moveTo>
                <a:cubicBezTo>
                  <a:pt x="28" y="71"/>
                  <a:pt x="27" y="72"/>
                  <a:pt x="25" y="73"/>
                </a:cubicBezTo>
                <a:cubicBezTo>
                  <a:pt x="23" y="74"/>
                  <a:pt x="21" y="74"/>
                  <a:pt x="20" y="73"/>
                </a:cubicBezTo>
                <a:cubicBezTo>
                  <a:pt x="19" y="72"/>
                  <a:pt x="18" y="71"/>
                  <a:pt x="18" y="70"/>
                </a:cubicBezTo>
                <a:cubicBezTo>
                  <a:pt x="17" y="69"/>
                  <a:pt x="17" y="67"/>
                  <a:pt x="18" y="66"/>
                </a:cubicBezTo>
                <a:cubicBezTo>
                  <a:pt x="18" y="65"/>
                  <a:pt x="19" y="64"/>
                  <a:pt x="19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0"/>
                  <a:pt x="24" y="59"/>
                  <a:pt x="26" y="60"/>
                </a:cubicBezTo>
                <a:cubicBezTo>
                  <a:pt x="28" y="61"/>
                  <a:pt x="29" y="62"/>
                  <a:pt x="30" y="63"/>
                </a:cubicBezTo>
                <a:cubicBezTo>
                  <a:pt x="29" y="64"/>
                  <a:pt x="29" y="65"/>
                  <a:pt x="29" y="66"/>
                </a:cubicBezTo>
                <a:cubicBezTo>
                  <a:pt x="29" y="67"/>
                  <a:pt x="29" y="68"/>
                  <a:pt x="29" y="69"/>
                </a:cubicBezTo>
                <a:close/>
                <a:moveTo>
                  <a:pt x="88" y="93"/>
                </a:moveTo>
                <a:cubicBezTo>
                  <a:pt x="87" y="97"/>
                  <a:pt x="84" y="99"/>
                  <a:pt x="81" y="99"/>
                </a:cubicBezTo>
                <a:cubicBezTo>
                  <a:pt x="80" y="100"/>
                  <a:pt x="78" y="102"/>
                  <a:pt x="77" y="103"/>
                </a:cubicBezTo>
                <a:cubicBezTo>
                  <a:pt x="77" y="105"/>
                  <a:pt x="75" y="106"/>
                  <a:pt x="74" y="108"/>
                </a:cubicBezTo>
                <a:cubicBezTo>
                  <a:pt x="74" y="109"/>
                  <a:pt x="73" y="110"/>
                  <a:pt x="72" y="111"/>
                </a:cubicBezTo>
                <a:cubicBezTo>
                  <a:pt x="71" y="111"/>
                  <a:pt x="70" y="112"/>
                  <a:pt x="70" y="113"/>
                </a:cubicBezTo>
                <a:cubicBezTo>
                  <a:pt x="68" y="115"/>
                  <a:pt x="67" y="115"/>
                  <a:pt x="67" y="116"/>
                </a:cubicBezTo>
                <a:cubicBezTo>
                  <a:pt x="66" y="116"/>
                  <a:pt x="66" y="116"/>
                  <a:pt x="65" y="116"/>
                </a:cubicBezTo>
                <a:cubicBezTo>
                  <a:pt x="65" y="117"/>
                  <a:pt x="64" y="118"/>
                  <a:pt x="64" y="119"/>
                </a:cubicBezTo>
                <a:cubicBezTo>
                  <a:pt x="63" y="120"/>
                  <a:pt x="63" y="121"/>
                  <a:pt x="62" y="121"/>
                </a:cubicBezTo>
                <a:cubicBezTo>
                  <a:pt x="59" y="121"/>
                  <a:pt x="58" y="122"/>
                  <a:pt x="58" y="123"/>
                </a:cubicBezTo>
                <a:cubicBezTo>
                  <a:pt x="57" y="123"/>
                  <a:pt x="57" y="123"/>
                  <a:pt x="56" y="123"/>
                </a:cubicBezTo>
                <a:cubicBezTo>
                  <a:pt x="55" y="124"/>
                  <a:pt x="54" y="124"/>
                  <a:pt x="53" y="124"/>
                </a:cubicBezTo>
                <a:cubicBezTo>
                  <a:pt x="52" y="123"/>
                  <a:pt x="51" y="123"/>
                  <a:pt x="50" y="123"/>
                </a:cubicBezTo>
                <a:cubicBezTo>
                  <a:pt x="49" y="123"/>
                  <a:pt x="48" y="122"/>
                  <a:pt x="48" y="122"/>
                </a:cubicBezTo>
                <a:cubicBezTo>
                  <a:pt x="48" y="121"/>
                  <a:pt x="48" y="121"/>
                  <a:pt x="47" y="121"/>
                </a:cubicBezTo>
                <a:cubicBezTo>
                  <a:pt x="46" y="118"/>
                  <a:pt x="46" y="116"/>
                  <a:pt x="46" y="116"/>
                </a:cubicBezTo>
                <a:cubicBezTo>
                  <a:pt x="46" y="116"/>
                  <a:pt x="46" y="115"/>
                  <a:pt x="46" y="114"/>
                </a:cubicBezTo>
                <a:cubicBezTo>
                  <a:pt x="46" y="114"/>
                  <a:pt x="46" y="113"/>
                  <a:pt x="46" y="112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6" y="108"/>
                  <a:pt x="46" y="106"/>
                  <a:pt x="47" y="105"/>
                </a:cubicBezTo>
                <a:cubicBezTo>
                  <a:pt x="47" y="105"/>
                  <a:pt x="47" y="104"/>
                  <a:pt x="48" y="104"/>
                </a:cubicBezTo>
                <a:cubicBezTo>
                  <a:pt x="49" y="104"/>
                  <a:pt x="49" y="103"/>
                  <a:pt x="49" y="103"/>
                </a:cubicBezTo>
                <a:cubicBezTo>
                  <a:pt x="50" y="102"/>
                  <a:pt x="51" y="101"/>
                  <a:pt x="52" y="99"/>
                </a:cubicBezTo>
                <a:cubicBezTo>
                  <a:pt x="53" y="98"/>
                  <a:pt x="54" y="96"/>
                  <a:pt x="56" y="95"/>
                </a:cubicBezTo>
                <a:cubicBezTo>
                  <a:pt x="57" y="94"/>
                  <a:pt x="57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9" y="91"/>
                  <a:pt x="61" y="90"/>
                  <a:pt x="62" y="89"/>
                </a:cubicBezTo>
                <a:cubicBezTo>
                  <a:pt x="64" y="88"/>
                  <a:pt x="65" y="88"/>
                  <a:pt x="67" y="87"/>
                </a:cubicBezTo>
                <a:cubicBezTo>
                  <a:pt x="68" y="86"/>
                  <a:pt x="69" y="85"/>
                  <a:pt x="70" y="85"/>
                </a:cubicBezTo>
                <a:cubicBezTo>
                  <a:pt x="71" y="84"/>
                  <a:pt x="72" y="83"/>
                  <a:pt x="73" y="82"/>
                </a:cubicBezTo>
                <a:cubicBezTo>
                  <a:pt x="74" y="82"/>
                  <a:pt x="75" y="81"/>
                  <a:pt x="75" y="80"/>
                </a:cubicBezTo>
                <a:cubicBezTo>
                  <a:pt x="76" y="79"/>
                  <a:pt x="77" y="78"/>
                  <a:pt x="77" y="78"/>
                </a:cubicBezTo>
                <a:cubicBezTo>
                  <a:pt x="78" y="76"/>
                  <a:pt x="80" y="74"/>
                  <a:pt x="82" y="73"/>
                </a:cubicBezTo>
                <a:cubicBezTo>
                  <a:pt x="83" y="71"/>
                  <a:pt x="85" y="70"/>
                  <a:pt x="86" y="68"/>
                </a:cubicBezTo>
                <a:cubicBezTo>
                  <a:pt x="88" y="66"/>
                  <a:pt x="90" y="64"/>
                  <a:pt x="91" y="63"/>
                </a:cubicBezTo>
                <a:cubicBezTo>
                  <a:pt x="90" y="61"/>
                  <a:pt x="89" y="60"/>
                  <a:pt x="89" y="59"/>
                </a:cubicBezTo>
                <a:cubicBezTo>
                  <a:pt x="88" y="59"/>
                  <a:pt x="87" y="58"/>
                  <a:pt x="87" y="58"/>
                </a:cubicBezTo>
                <a:cubicBezTo>
                  <a:pt x="86" y="57"/>
                  <a:pt x="85" y="56"/>
                  <a:pt x="85" y="56"/>
                </a:cubicBezTo>
                <a:cubicBezTo>
                  <a:pt x="83" y="55"/>
                  <a:pt x="82" y="54"/>
                  <a:pt x="82" y="53"/>
                </a:cubicBezTo>
                <a:cubicBezTo>
                  <a:pt x="82" y="53"/>
                  <a:pt x="81" y="52"/>
                  <a:pt x="81" y="51"/>
                </a:cubicBezTo>
                <a:cubicBezTo>
                  <a:pt x="79" y="50"/>
                  <a:pt x="77" y="48"/>
                  <a:pt x="75" y="46"/>
                </a:cubicBezTo>
                <a:cubicBezTo>
                  <a:pt x="74" y="45"/>
                  <a:pt x="72" y="43"/>
                  <a:pt x="70" y="40"/>
                </a:cubicBezTo>
                <a:cubicBezTo>
                  <a:pt x="66" y="37"/>
                  <a:pt x="63" y="35"/>
                  <a:pt x="59" y="33"/>
                </a:cubicBezTo>
                <a:cubicBezTo>
                  <a:pt x="58" y="32"/>
                  <a:pt x="57" y="31"/>
                  <a:pt x="56" y="30"/>
                </a:cubicBezTo>
                <a:cubicBezTo>
                  <a:pt x="54" y="28"/>
                  <a:pt x="53" y="28"/>
                  <a:pt x="53" y="27"/>
                </a:cubicBezTo>
                <a:cubicBezTo>
                  <a:pt x="53" y="27"/>
                  <a:pt x="52" y="26"/>
                  <a:pt x="52" y="26"/>
                </a:cubicBezTo>
                <a:cubicBezTo>
                  <a:pt x="50" y="25"/>
                  <a:pt x="50" y="24"/>
                  <a:pt x="49" y="23"/>
                </a:cubicBezTo>
                <a:cubicBezTo>
                  <a:pt x="49" y="22"/>
                  <a:pt x="49" y="22"/>
                  <a:pt x="48" y="21"/>
                </a:cubicBezTo>
                <a:cubicBezTo>
                  <a:pt x="48" y="21"/>
                  <a:pt x="48" y="20"/>
                  <a:pt x="48" y="20"/>
                </a:cubicBezTo>
                <a:cubicBezTo>
                  <a:pt x="47" y="19"/>
                  <a:pt x="47" y="18"/>
                  <a:pt x="46" y="17"/>
                </a:cubicBezTo>
                <a:cubicBezTo>
                  <a:pt x="45" y="16"/>
                  <a:pt x="45" y="15"/>
                  <a:pt x="45" y="14"/>
                </a:cubicBezTo>
                <a:cubicBezTo>
                  <a:pt x="45" y="12"/>
                  <a:pt x="45" y="10"/>
                  <a:pt x="46" y="9"/>
                </a:cubicBezTo>
                <a:cubicBezTo>
                  <a:pt x="46" y="8"/>
                  <a:pt x="46" y="6"/>
                  <a:pt x="46" y="4"/>
                </a:cubicBezTo>
                <a:cubicBezTo>
                  <a:pt x="46" y="4"/>
                  <a:pt x="47" y="3"/>
                  <a:pt x="47" y="3"/>
                </a:cubicBezTo>
                <a:cubicBezTo>
                  <a:pt x="47" y="2"/>
                  <a:pt x="47" y="2"/>
                  <a:pt x="47" y="1"/>
                </a:cubicBezTo>
                <a:cubicBezTo>
                  <a:pt x="48" y="1"/>
                  <a:pt x="49" y="1"/>
                  <a:pt x="50" y="1"/>
                </a:cubicBezTo>
                <a:cubicBezTo>
                  <a:pt x="50" y="1"/>
                  <a:pt x="51" y="1"/>
                  <a:pt x="52" y="1"/>
                </a:cubicBezTo>
                <a:cubicBezTo>
                  <a:pt x="53" y="0"/>
                  <a:pt x="55" y="0"/>
                  <a:pt x="56" y="1"/>
                </a:cubicBezTo>
                <a:cubicBezTo>
                  <a:pt x="57" y="1"/>
                  <a:pt x="58" y="2"/>
                  <a:pt x="58" y="2"/>
                </a:cubicBezTo>
                <a:cubicBezTo>
                  <a:pt x="60" y="3"/>
                  <a:pt x="61" y="3"/>
                  <a:pt x="63" y="3"/>
                </a:cubicBezTo>
                <a:cubicBezTo>
                  <a:pt x="64" y="4"/>
                  <a:pt x="65" y="4"/>
                  <a:pt x="66" y="5"/>
                </a:cubicBezTo>
                <a:cubicBezTo>
                  <a:pt x="67" y="6"/>
                  <a:pt x="68" y="7"/>
                  <a:pt x="68" y="7"/>
                </a:cubicBezTo>
                <a:cubicBezTo>
                  <a:pt x="69" y="7"/>
                  <a:pt x="69" y="8"/>
                  <a:pt x="70" y="9"/>
                </a:cubicBezTo>
                <a:cubicBezTo>
                  <a:pt x="70" y="9"/>
                  <a:pt x="72" y="10"/>
                  <a:pt x="73" y="12"/>
                </a:cubicBezTo>
                <a:cubicBezTo>
                  <a:pt x="74" y="13"/>
                  <a:pt x="74" y="13"/>
                  <a:pt x="75" y="13"/>
                </a:cubicBezTo>
                <a:cubicBezTo>
                  <a:pt x="75" y="14"/>
                  <a:pt x="75" y="14"/>
                  <a:pt x="76" y="15"/>
                </a:cubicBezTo>
                <a:cubicBezTo>
                  <a:pt x="77" y="16"/>
                  <a:pt x="77" y="17"/>
                  <a:pt x="78" y="18"/>
                </a:cubicBezTo>
                <a:cubicBezTo>
                  <a:pt x="79" y="19"/>
                  <a:pt x="80" y="20"/>
                  <a:pt x="81" y="20"/>
                </a:cubicBezTo>
                <a:cubicBezTo>
                  <a:pt x="81" y="21"/>
                  <a:pt x="82" y="22"/>
                  <a:pt x="82" y="22"/>
                </a:cubicBezTo>
                <a:cubicBezTo>
                  <a:pt x="83" y="23"/>
                  <a:pt x="83" y="23"/>
                  <a:pt x="84" y="24"/>
                </a:cubicBezTo>
                <a:cubicBezTo>
                  <a:pt x="85" y="25"/>
                  <a:pt x="85" y="25"/>
                  <a:pt x="86" y="26"/>
                </a:cubicBezTo>
                <a:cubicBezTo>
                  <a:pt x="88" y="29"/>
                  <a:pt x="89" y="30"/>
                  <a:pt x="90" y="31"/>
                </a:cubicBezTo>
                <a:cubicBezTo>
                  <a:pt x="91" y="32"/>
                  <a:pt x="92" y="33"/>
                  <a:pt x="93" y="33"/>
                </a:cubicBezTo>
                <a:cubicBezTo>
                  <a:pt x="94" y="34"/>
                  <a:pt x="94" y="35"/>
                  <a:pt x="95" y="36"/>
                </a:cubicBezTo>
                <a:cubicBezTo>
                  <a:pt x="95" y="37"/>
                  <a:pt x="96" y="37"/>
                  <a:pt x="98" y="38"/>
                </a:cubicBezTo>
                <a:cubicBezTo>
                  <a:pt x="100" y="40"/>
                  <a:pt x="101" y="41"/>
                  <a:pt x="101" y="42"/>
                </a:cubicBezTo>
                <a:cubicBezTo>
                  <a:pt x="102" y="43"/>
                  <a:pt x="102" y="43"/>
                  <a:pt x="103" y="44"/>
                </a:cubicBezTo>
                <a:cubicBezTo>
                  <a:pt x="104" y="46"/>
                  <a:pt x="105" y="47"/>
                  <a:pt x="105" y="48"/>
                </a:cubicBezTo>
                <a:cubicBezTo>
                  <a:pt x="105" y="49"/>
                  <a:pt x="106" y="49"/>
                  <a:pt x="107" y="50"/>
                </a:cubicBezTo>
                <a:cubicBezTo>
                  <a:pt x="108" y="51"/>
                  <a:pt x="109" y="52"/>
                  <a:pt x="109" y="53"/>
                </a:cubicBezTo>
                <a:cubicBezTo>
                  <a:pt x="110" y="54"/>
                  <a:pt x="111" y="55"/>
                  <a:pt x="111" y="57"/>
                </a:cubicBezTo>
                <a:cubicBezTo>
                  <a:pt x="112" y="58"/>
                  <a:pt x="112" y="59"/>
                  <a:pt x="112" y="60"/>
                </a:cubicBezTo>
                <a:cubicBezTo>
                  <a:pt x="112" y="62"/>
                  <a:pt x="111" y="63"/>
                  <a:pt x="111" y="65"/>
                </a:cubicBezTo>
                <a:cubicBezTo>
                  <a:pt x="111" y="65"/>
                  <a:pt x="110" y="66"/>
                  <a:pt x="110" y="67"/>
                </a:cubicBezTo>
                <a:cubicBezTo>
                  <a:pt x="110" y="67"/>
                  <a:pt x="109" y="68"/>
                  <a:pt x="109" y="69"/>
                </a:cubicBezTo>
                <a:cubicBezTo>
                  <a:pt x="107" y="70"/>
                  <a:pt x="106" y="72"/>
                  <a:pt x="105" y="74"/>
                </a:cubicBezTo>
                <a:cubicBezTo>
                  <a:pt x="103" y="75"/>
                  <a:pt x="102" y="77"/>
                  <a:pt x="101" y="79"/>
                </a:cubicBezTo>
                <a:cubicBezTo>
                  <a:pt x="100" y="79"/>
                  <a:pt x="99" y="80"/>
                  <a:pt x="99" y="81"/>
                </a:cubicBezTo>
                <a:cubicBezTo>
                  <a:pt x="98" y="81"/>
                  <a:pt x="97" y="82"/>
                  <a:pt x="96" y="82"/>
                </a:cubicBezTo>
                <a:cubicBezTo>
                  <a:pt x="96" y="83"/>
                  <a:pt x="95" y="84"/>
                  <a:pt x="95" y="84"/>
                </a:cubicBezTo>
                <a:cubicBezTo>
                  <a:pt x="94" y="85"/>
                  <a:pt x="93" y="87"/>
                  <a:pt x="92" y="88"/>
                </a:cubicBezTo>
                <a:cubicBezTo>
                  <a:pt x="91" y="89"/>
                  <a:pt x="90" y="91"/>
                  <a:pt x="89" y="93"/>
                </a:cubicBezTo>
                <a:lnTo>
                  <a:pt x="88" y="93"/>
                </a:lnTo>
                <a:close/>
                <a:moveTo>
                  <a:pt x="98" y="19"/>
                </a:moveTo>
                <a:cubicBezTo>
                  <a:pt x="97" y="21"/>
                  <a:pt x="96" y="22"/>
                  <a:pt x="95" y="22"/>
                </a:cubicBezTo>
                <a:cubicBezTo>
                  <a:pt x="93" y="22"/>
                  <a:pt x="91" y="21"/>
                  <a:pt x="89" y="20"/>
                </a:cubicBezTo>
                <a:cubicBezTo>
                  <a:pt x="88" y="19"/>
                  <a:pt x="87" y="19"/>
                  <a:pt x="87" y="18"/>
                </a:cubicBezTo>
                <a:cubicBezTo>
                  <a:pt x="86" y="17"/>
                  <a:pt x="86" y="16"/>
                  <a:pt x="85" y="15"/>
                </a:cubicBezTo>
                <a:cubicBezTo>
                  <a:pt x="87" y="14"/>
                  <a:pt x="88" y="14"/>
                  <a:pt x="90" y="13"/>
                </a:cubicBezTo>
                <a:cubicBezTo>
                  <a:pt x="91" y="13"/>
                  <a:pt x="92" y="13"/>
                  <a:pt x="93" y="14"/>
                </a:cubicBezTo>
                <a:cubicBezTo>
                  <a:pt x="94" y="14"/>
                  <a:pt x="95" y="15"/>
                  <a:pt x="96" y="16"/>
                </a:cubicBezTo>
                <a:cubicBezTo>
                  <a:pt x="96" y="17"/>
                  <a:pt x="97" y="18"/>
                  <a:pt x="98" y="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4" name="Google Shape;404;p35"/>
          <p:cNvSpPr/>
          <p:nvPr/>
        </p:nvSpPr>
        <p:spPr>
          <a:xfrm>
            <a:off x="2785974" y="748575"/>
            <a:ext cx="336550" cy="333375"/>
          </a:xfrm>
          <a:custGeom>
            <a:avLst/>
            <a:gdLst/>
            <a:ahLst/>
            <a:cxnLst/>
            <a:rect l="l" t="t" r="r" b="b"/>
            <a:pathLst>
              <a:path w="130" h="128" extrusionOk="0">
                <a:moveTo>
                  <a:pt x="75" y="48"/>
                </a:moveTo>
                <a:cubicBezTo>
                  <a:pt x="77" y="49"/>
                  <a:pt x="79" y="49"/>
                  <a:pt x="81" y="49"/>
                </a:cubicBezTo>
                <a:cubicBezTo>
                  <a:pt x="83" y="48"/>
                  <a:pt x="85" y="48"/>
                  <a:pt x="87" y="49"/>
                </a:cubicBezTo>
                <a:cubicBezTo>
                  <a:pt x="89" y="48"/>
                  <a:pt x="91" y="48"/>
                  <a:pt x="92" y="48"/>
                </a:cubicBezTo>
                <a:cubicBezTo>
                  <a:pt x="93" y="48"/>
                  <a:pt x="95" y="48"/>
                  <a:pt x="96" y="48"/>
                </a:cubicBezTo>
                <a:cubicBezTo>
                  <a:pt x="98" y="47"/>
                  <a:pt x="100" y="47"/>
                  <a:pt x="101" y="48"/>
                </a:cubicBezTo>
                <a:cubicBezTo>
                  <a:pt x="103" y="48"/>
                  <a:pt x="104" y="48"/>
                  <a:pt x="105" y="47"/>
                </a:cubicBezTo>
                <a:cubicBezTo>
                  <a:pt x="107" y="47"/>
                  <a:pt x="108" y="47"/>
                  <a:pt x="109" y="47"/>
                </a:cubicBezTo>
                <a:cubicBezTo>
                  <a:pt x="112" y="47"/>
                  <a:pt x="113" y="47"/>
                  <a:pt x="114" y="48"/>
                </a:cubicBezTo>
                <a:cubicBezTo>
                  <a:pt x="115" y="47"/>
                  <a:pt x="115" y="47"/>
                  <a:pt x="116" y="47"/>
                </a:cubicBezTo>
                <a:cubicBezTo>
                  <a:pt x="117" y="48"/>
                  <a:pt x="117" y="48"/>
                  <a:pt x="118" y="47"/>
                </a:cubicBezTo>
                <a:cubicBezTo>
                  <a:pt x="119" y="48"/>
                  <a:pt x="121" y="48"/>
                  <a:pt x="122" y="49"/>
                </a:cubicBezTo>
                <a:cubicBezTo>
                  <a:pt x="123" y="50"/>
                  <a:pt x="125" y="50"/>
                  <a:pt x="126" y="51"/>
                </a:cubicBezTo>
                <a:cubicBezTo>
                  <a:pt x="129" y="52"/>
                  <a:pt x="130" y="54"/>
                  <a:pt x="130" y="56"/>
                </a:cubicBezTo>
                <a:cubicBezTo>
                  <a:pt x="130" y="58"/>
                  <a:pt x="130" y="60"/>
                  <a:pt x="130" y="62"/>
                </a:cubicBezTo>
                <a:cubicBezTo>
                  <a:pt x="130" y="63"/>
                  <a:pt x="129" y="64"/>
                  <a:pt x="128" y="64"/>
                </a:cubicBezTo>
                <a:cubicBezTo>
                  <a:pt x="128" y="65"/>
                  <a:pt x="127" y="66"/>
                  <a:pt x="126" y="67"/>
                </a:cubicBezTo>
                <a:cubicBezTo>
                  <a:pt x="125" y="68"/>
                  <a:pt x="123" y="69"/>
                  <a:pt x="121" y="70"/>
                </a:cubicBezTo>
                <a:cubicBezTo>
                  <a:pt x="119" y="70"/>
                  <a:pt x="118" y="71"/>
                  <a:pt x="116" y="70"/>
                </a:cubicBezTo>
                <a:cubicBezTo>
                  <a:pt x="115" y="71"/>
                  <a:pt x="113" y="71"/>
                  <a:pt x="112" y="71"/>
                </a:cubicBezTo>
                <a:cubicBezTo>
                  <a:pt x="110" y="72"/>
                  <a:pt x="109" y="72"/>
                  <a:pt x="108" y="72"/>
                </a:cubicBezTo>
                <a:cubicBezTo>
                  <a:pt x="106" y="73"/>
                  <a:pt x="104" y="73"/>
                  <a:pt x="102" y="73"/>
                </a:cubicBezTo>
                <a:cubicBezTo>
                  <a:pt x="101" y="73"/>
                  <a:pt x="99" y="73"/>
                  <a:pt x="97" y="73"/>
                </a:cubicBezTo>
                <a:cubicBezTo>
                  <a:pt x="95" y="73"/>
                  <a:pt x="93" y="73"/>
                  <a:pt x="92" y="72"/>
                </a:cubicBezTo>
                <a:cubicBezTo>
                  <a:pt x="89" y="71"/>
                  <a:pt x="87" y="71"/>
                  <a:pt x="86" y="72"/>
                </a:cubicBezTo>
                <a:cubicBezTo>
                  <a:pt x="84" y="72"/>
                  <a:pt x="83" y="72"/>
                  <a:pt x="82" y="73"/>
                </a:cubicBezTo>
                <a:cubicBezTo>
                  <a:pt x="80" y="73"/>
                  <a:pt x="78" y="73"/>
                  <a:pt x="77" y="73"/>
                </a:cubicBezTo>
                <a:cubicBezTo>
                  <a:pt x="76" y="73"/>
                  <a:pt x="75" y="73"/>
                  <a:pt x="74" y="74"/>
                </a:cubicBezTo>
                <a:cubicBezTo>
                  <a:pt x="73" y="75"/>
                  <a:pt x="73" y="76"/>
                  <a:pt x="74" y="77"/>
                </a:cubicBezTo>
                <a:cubicBezTo>
                  <a:pt x="74" y="79"/>
                  <a:pt x="74" y="80"/>
                  <a:pt x="74" y="82"/>
                </a:cubicBezTo>
                <a:cubicBezTo>
                  <a:pt x="74" y="83"/>
                  <a:pt x="74" y="85"/>
                  <a:pt x="74" y="86"/>
                </a:cubicBezTo>
                <a:cubicBezTo>
                  <a:pt x="74" y="86"/>
                  <a:pt x="74" y="87"/>
                  <a:pt x="74" y="88"/>
                </a:cubicBezTo>
                <a:cubicBezTo>
                  <a:pt x="74" y="89"/>
                  <a:pt x="74" y="91"/>
                  <a:pt x="75" y="92"/>
                </a:cubicBezTo>
                <a:cubicBezTo>
                  <a:pt x="75" y="93"/>
                  <a:pt x="75" y="94"/>
                  <a:pt x="75" y="95"/>
                </a:cubicBezTo>
                <a:cubicBezTo>
                  <a:pt x="75" y="96"/>
                  <a:pt x="75" y="97"/>
                  <a:pt x="75" y="97"/>
                </a:cubicBezTo>
                <a:cubicBezTo>
                  <a:pt x="75" y="98"/>
                  <a:pt x="75" y="98"/>
                  <a:pt x="75" y="98"/>
                </a:cubicBezTo>
                <a:cubicBezTo>
                  <a:pt x="75" y="99"/>
                  <a:pt x="75" y="100"/>
                  <a:pt x="75" y="101"/>
                </a:cubicBezTo>
                <a:cubicBezTo>
                  <a:pt x="75" y="102"/>
                  <a:pt x="75" y="102"/>
                  <a:pt x="75" y="103"/>
                </a:cubicBezTo>
                <a:cubicBezTo>
                  <a:pt x="75" y="104"/>
                  <a:pt x="75" y="105"/>
                  <a:pt x="75" y="105"/>
                </a:cubicBezTo>
                <a:cubicBezTo>
                  <a:pt x="74" y="106"/>
                  <a:pt x="74" y="107"/>
                  <a:pt x="74" y="108"/>
                </a:cubicBezTo>
                <a:cubicBezTo>
                  <a:pt x="74" y="109"/>
                  <a:pt x="73" y="111"/>
                  <a:pt x="74" y="112"/>
                </a:cubicBezTo>
                <a:cubicBezTo>
                  <a:pt x="74" y="113"/>
                  <a:pt x="74" y="115"/>
                  <a:pt x="73" y="116"/>
                </a:cubicBezTo>
                <a:cubicBezTo>
                  <a:pt x="73" y="117"/>
                  <a:pt x="73" y="118"/>
                  <a:pt x="73" y="118"/>
                </a:cubicBezTo>
                <a:cubicBezTo>
                  <a:pt x="72" y="119"/>
                  <a:pt x="72" y="120"/>
                  <a:pt x="72" y="121"/>
                </a:cubicBezTo>
                <a:cubicBezTo>
                  <a:pt x="70" y="123"/>
                  <a:pt x="68" y="125"/>
                  <a:pt x="66" y="126"/>
                </a:cubicBezTo>
                <a:cubicBezTo>
                  <a:pt x="64" y="128"/>
                  <a:pt x="61" y="128"/>
                  <a:pt x="58" y="128"/>
                </a:cubicBezTo>
                <a:cubicBezTo>
                  <a:pt x="56" y="126"/>
                  <a:pt x="54" y="123"/>
                  <a:pt x="53" y="120"/>
                </a:cubicBezTo>
                <a:cubicBezTo>
                  <a:pt x="51" y="117"/>
                  <a:pt x="50" y="113"/>
                  <a:pt x="49" y="110"/>
                </a:cubicBezTo>
                <a:cubicBezTo>
                  <a:pt x="49" y="109"/>
                  <a:pt x="49" y="108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9" y="102"/>
                  <a:pt x="49" y="100"/>
                  <a:pt x="49" y="98"/>
                </a:cubicBezTo>
                <a:cubicBezTo>
                  <a:pt x="49" y="96"/>
                  <a:pt x="49" y="94"/>
                  <a:pt x="50" y="92"/>
                </a:cubicBezTo>
                <a:cubicBezTo>
                  <a:pt x="50" y="92"/>
                  <a:pt x="49" y="91"/>
                  <a:pt x="49" y="90"/>
                </a:cubicBezTo>
                <a:cubicBezTo>
                  <a:pt x="49" y="89"/>
                  <a:pt x="50" y="89"/>
                  <a:pt x="50" y="88"/>
                </a:cubicBezTo>
                <a:cubicBezTo>
                  <a:pt x="50" y="88"/>
                  <a:pt x="50" y="86"/>
                  <a:pt x="51" y="85"/>
                </a:cubicBezTo>
                <a:cubicBezTo>
                  <a:pt x="51" y="84"/>
                  <a:pt x="52" y="83"/>
                  <a:pt x="51" y="82"/>
                </a:cubicBezTo>
                <a:cubicBezTo>
                  <a:pt x="52" y="81"/>
                  <a:pt x="52" y="79"/>
                  <a:pt x="51" y="78"/>
                </a:cubicBezTo>
                <a:cubicBezTo>
                  <a:pt x="50" y="77"/>
                  <a:pt x="50" y="76"/>
                  <a:pt x="50" y="75"/>
                </a:cubicBezTo>
                <a:cubicBezTo>
                  <a:pt x="45" y="75"/>
                  <a:pt x="40" y="76"/>
                  <a:pt x="34" y="76"/>
                </a:cubicBezTo>
                <a:cubicBezTo>
                  <a:pt x="28" y="76"/>
                  <a:pt x="23" y="77"/>
                  <a:pt x="19" y="79"/>
                </a:cubicBezTo>
                <a:cubicBezTo>
                  <a:pt x="18" y="79"/>
                  <a:pt x="18" y="79"/>
                  <a:pt x="17" y="79"/>
                </a:cubicBezTo>
                <a:cubicBezTo>
                  <a:pt x="17" y="79"/>
                  <a:pt x="16" y="79"/>
                  <a:pt x="15" y="79"/>
                </a:cubicBezTo>
                <a:cubicBezTo>
                  <a:pt x="14" y="78"/>
                  <a:pt x="12" y="77"/>
                  <a:pt x="9" y="77"/>
                </a:cubicBezTo>
                <a:cubicBezTo>
                  <a:pt x="9" y="76"/>
                  <a:pt x="8" y="76"/>
                  <a:pt x="6" y="76"/>
                </a:cubicBezTo>
                <a:cubicBezTo>
                  <a:pt x="5" y="76"/>
                  <a:pt x="4" y="75"/>
                  <a:pt x="3" y="75"/>
                </a:cubicBezTo>
                <a:cubicBezTo>
                  <a:pt x="3" y="74"/>
                  <a:pt x="2" y="74"/>
                  <a:pt x="1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6"/>
                  <a:pt x="0" y="65"/>
                </a:cubicBezTo>
                <a:cubicBezTo>
                  <a:pt x="0" y="64"/>
                  <a:pt x="1" y="63"/>
                  <a:pt x="2" y="62"/>
                </a:cubicBezTo>
                <a:cubicBezTo>
                  <a:pt x="3" y="62"/>
                  <a:pt x="3" y="61"/>
                  <a:pt x="3" y="61"/>
                </a:cubicBezTo>
                <a:cubicBezTo>
                  <a:pt x="3" y="60"/>
                  <a:pt x="3" y="60"/>
                  <a:pt x="4" y="59"/>
                </a:cubicBezTo>
                <a:cubicBezTo>
                  <a:pt x="3" y="59"/>
                  <a:pt x="4" y="58"/>
                  <a:pt x="4" y="58"/>
                </a:cubicBezTo>
                <a:cubicBezTo>
                  <a:pt x="4" y="57"/>
                  <a:pt x="4" y="57"/>
                  <a:pt x="5" y="56"/>
                </a:cubicBezTo>
                <a:cubicBezTo>
                  <a:pt x="6" y="56"/>
                  <a:pt x="7" y="55"/>
                  <a:pt x="8" y="54"/>
                </a:cubicBezTo>
                <a:cubicBezTo>
                  <a:pt x="9" y="53"/>
                  <a:pt x="10" y="53"/>
                  <a:pt x="12" y="53"/>
                </a:cubicBezTo>
                <a:cubicBezTo>
                  <a:pt x="15" y="53"/>
                  <a:pt x="17" y="52"/>
                  <a:pt x="19" y="51"/>
                </a:cubicBezTo>
                <a:cubicBezTo>
                  <a:pt x="21" y="51"/>
                  <a:pt x="23" y="51"/>
                  <a:pt x="25" y="52"/>
                </a:cubicBezTo>
                <a:cubicBezTo>
                  <a:pt x="26" y="52"/>
                  <a:pt x="26" y="51"/>
                  <a:pt x="27" y="52"/>
                </a:cubicBezTo>
                <a:cubicBezTo>
                  <a:pt x="28" y="52"/>
                  <a:pt x="28" y="52"/>
                  <a:pt x="29" y="51"/>
                </a:cubicBezTo>
                <a:cubicBezTo>
                  <a:pt x="30" y="52"/>
                  <a:pt x="31" y="52"/>
                  <a:pt x="32" y="51"/>
                </a:cubicBezTo>
                <a:cubicBezTo>
                  <a:pt x="33" y="51"/>
                  <a:pt x="34" y="50"/>
                  <a:pt x="35" y="50"/>
                </a:cubicBezTo>
                <a:cubicBezTo>
                  <a:pt x="36" y="50"/>
                  <a:pt x="37" y="50"/>
                  <a:pt x="38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6" y="50"/>
                  <a:pt x="47" y="50"/>
                  <a:pt x="48" y="50"/>
                </a:cubicBezTo>
                <a:cubicBezTo>
                  <a:pt x="49" y="49"/>
                  <a:pt x="49" y="47"/>
                  <a:pt x="49" y="45"/>
                </a:cubicBezTo>
                <a:cubicBezTo>
                  <a:pt x="48" y="44"/>
                  <a:pt x="48" y="42"/>
                  <a:pt x="48" y="40"/>
                </a:cubicBezTo>
                <a:cubicBezTo>
                  <a:pt x="48" y="38"/>
                  <a:pt x="48" y="36"/>
                  <a:pt x="48" y="34"/>
                </a:cubicBezTo>
                <a:cubicBezTo>
                  <a:pt x="48" y="34"/>
                  <a:pt x="48" y="33"/>
                  <a:pt x="48" y="33"/>
                </a:cubicBezTo>
                <a:cubicBezTo>
                  <a:pt x="48" y="32"/>
                  <a:pt x="48" y="32"/>
                  <a:pt x="48" y="31"/>
                </a:cubicBezTo>
                <a:cubicBezTo>
                  <a:pt x="48" y="28"/>
                  <a:pt x="47" y="26"/>
                  <a:pt x="47" y="25"/>
                </a:cubicBezTo>
                <a:cubicBezTo>
                  <a:pt x="47" y="25"/>
                  <a:pt x="47" y="23"/>
                  <a:pt x="47" y="22"/>
                </a:cubicBezTo>
                <a:cubicBezTo>
                  <a:pt x="47" y="21"/>
                  <a:pt x="47" y="20"/>
                  <a:pt x="47" y="20"/>
                </a:cubicBezTo>
                <a:cubicBezTo>
                  <a:pt x="47" y="19"/>
                  <a:pt x="47" y="18"/>
                  <a:pt x="47" y="17"/>
                </a:cubicBezTo>
                <a:cubicBezTo>
                  <a:pt x="47" y="16"/>
                  <a:pt x="47" y="15"/>
                  <a:pt x="47" y="15"/>
                </a:cubicBezTo>
                <a:cubicBezTo>
                  <a:pt x="47" y="14"/>
                  <a:pt x="47" y="13"/>
                  <a:pt x="46" y="12"/>
                </a:cubicBezTo>
                <a:cubicBezTo>
                  <a:pt x="47" y="11"/>
                  <a:pt x="47" y="11"/>
                  <a:pt x="47" y="10"/>
                </a:cubicBezTo>
                <a:cubicBezTo>
                  <a:pt x="47" y="10"/>
                  <a:pt x="48" y="9"/>
                  <a:pt x="48" y="9"/>
                </a:cubicBezTo>
                <a:cubicBezTo>
                  <a:pt x="49" y="8"/>
                  <a:pt x="49" y="7"/>
                  <a:pt x="50" y="6"/>
                </a:cubicBezTo>
                <a:cubicBezTo>
                  <a:pt x="51" y="6"/>
                  <a:pt x="52" y="5"/>
                  <a:pt x="52" y="4"/>
                </a:cubicBezTo>
                <a:cubicBezTo>
                  <a:pt x="55" y="3"/>
                  <a:pt x="57" y="2"/>
                  <a:pt x="57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0"/>
                  <a:pt x="61" y="0"/>
                  <a:pt x="61" y="0"/>
                </a:cubicBezTo>
                <a:cubicBezTo>
                  <a:pt x="62" y="1"/>
                  <a:pt x="63" y="1"/>
                  <a:pt x="64" y="1"/>
                </a:cubicBezTo>
                <a:cubicBezTo>
                  <a:pt x="68" y="2"/>
                  <a:pt x="71" y="4"/>
                  <a:pt x="71" y="6"/>
                </a:cubicBezTo>
                <a:cubicBezTo>
                  <a:pt x="72" y="8"/>
                  <a:pt x="73" y="11"/>
                  <a:pt x="73" y="13"/>
                </a:cubicBezTo>
                <a:cubicBezTo>
                  <a:pt x="74" y="16"/>
                  <a:pt x="74" y="19"/>
                  <a:pt x="75" y="21"/>
                </a:cubicBezTo>
                <a:cubicBezTo>
                  <a:pt x="75" y="22"/>
                  <a:pt x="74" y="24"/>
                  <a:pt x="75" y="25"/>
                </a:cubicBezTo>
                <a:cubicBezTo>
                  <a:pt x="75" y="27"/>
                  <a:pt x="75" y="28"/>
                  <a:pt x="74" y="29"/>
                </a:cubicBezTo>
                <a:cubicBezTo>
                  <a:pt x="74" y="32"/>
                  <a:pt x="74" y="35"/>
                  <a:pt x="74" y="38"/>
                </a:cubicBezTo>
                <a:cubicBezTo>
                  <a:pt x="75" y="41"/>
                  <a:pt x="75" y="43"/>
                  <a:pt x="74" y="45"/>
                </a:cubicBezTo>
                <a:lnTo>
                  <a:pt x="75" y="48"/>
                </a:lnTo>
                <a:close/>
                <a:moveTo>
                  <a:pt x="43" y="82"/>
                </a:moveTo>
                <a:cubicBezTo>
                  <a:pt x="43" y="83"/>
                  <a:pt x="43" y="85"/>
                  <a:pt x="42" y="86"/>
                </a:cubicBezTo>
                <a:cubicBezTo>
                  <a:pt x="42" y="87"/>
                  <a:pt x="41" y="88"/>
                  <a:pt x="41" y="88"/>
                </a:cubicBezTo>
                <a:cubicBezTo>
                  <a:pt x="40" y="89"/>
                  <a:pt x="39" y="90"/>
                  <a:pt x="38" y="90"/>
                </a:cubicBezTo>
                <a:cubicBezTo>
                  <a:pt x="37" y="90"/>
                  <a:pt x="36" y="90"/>
                  <a:pt x="36" y="91"/>
                </a:cubicBezTo>
                <a:cubicBezTo>
                  <a:pt x="33" y="91"/>
                  <a:pt x="31" y="91"/>
                  <a:pt x="30" y="88"/>
                </a:cubicBezTo>
                <a:cubicBezTo>
                  <a:pt x="30" y="86"/>
                  <a:pt x="30" y="85"/>
                  <a:pt x="31" y="84"/>
                </a:cubicBezTo>
                <a:cubicBezTo>
                  <a:pt x="32" y="82"/>
                  <a:pt x="34" y="82"/>
                  <a:pt x="35" y="82"/>
                </a:cubicBezTo>
                <a:cubicBezTo>
                  <a:pt x="37" y="82"/>
                  <a:pt x="38" y="82"/>
                  <a:pt x="39" y="82"/>
                </a:cubicBezTo>
                <a:cubicBezTo>
                  <a:pt x="41" y="81"/>
                  <a:pt x="42" y="81"/>
                  <a:pt x="43" y="82"/>
                </a:cubicBezTo>
                <a:close/>
                <a:moveTo>
                  <a:pt x="34" y="104"/>
                </a:moveTo>
                <a:cubicBezTo>
                  <a:pt x="34" y="102"/>
                  <a:pt x="34" y="100"/>
                  <a:pt x="34" y="100"/>
                </a:cubicBezTo>
                <a:cubicBezTo>
                  <a:pt x="35" y="100"/>
                  <a:pt x="35" y="100"/>
                  <a:pt x="35" y="99"/>
                </a:cubicBezTo>
                <a:cubicBezTo>
                  <a:pt x="38" y="97"/>
                  <a:pt x="40" y="96"/>
                  <a:pt x="41" y="97"/>
                </a:cubicBezTo>
                <a:cubicBezTo>
                  <a:pt x="43" y="99"/>
                  <a:pt x="44" y="100"/>
                  <a:pt x="44" y="101"/>
                </a:cubicBezTo>
                <a:cubicBezTo>
                  <a:pt x="44" y="103"/>
                  <a:pt x="43" y="104"/>
                  <a:pt x="41" y="105"/>
                </a:cubicBezTo>
                <a:cubicBezTo>
                  <a:pt x="38" y="105"/>
                  <a:pt x="36" y="105"/>
                  <a:pt x="34" y="104"/>
                </a:cubicBezTo>
                <a:close/>
                <a:moveTo>
                  <a:pt x="99" y="25"/>
                </a:moveTo>
                <a:cubicBezTo>
                  <a:pt x="100" y="25"/>
                  <a:pt x="101" y="25"/>
                  <a:pt x="102" y="25"/>
                </a:cubicBezTo>
                <a:cubicBezTo>
                  <a:pt x="103" y="26"/>
                  <a:pt x="104" y="26"/>
                  <a:pt x="104" y="27"/>
                </a:cubicBezTo>
                <a:cubicBezTo>
                  <a:pt x="105" y="28"/>
                  <a:pt x="105" y="29"/>
                  <a:pt x="104" y="30"/>
                </a:cubicBezTo>
                <a:cubicBezTo>
                  <a:pt x="104" y="31"/>
                  <a:pt x="103" y="32"/>
                  <a:pt x="102" y="32"/>
                </a:cubicBezTo>
                <a:cubicBezTo>
                  <a:pt x="101" y="33"/>
                  <a:pt x="100" y="33"/>
                  <a:pt x="99" y="33"/>
                </a:cubicBezTo>
                <a:cubicBezTo>
                  <a:pt x="97" y="33"/>
                  <a:pt x="96" y="33"/>
                  <a:pt x="95" y="32"/>
                </a:cubicBezTo>
                <a:cubicBezTo>
                  <a:pt x="95" y="32"/>
                  <a:pt x="94" y="31"/>
                  <a:pt x="93" y="31"/>
                </a:cubicBezTo>
                <a:cubicBezTo>
                  <a:pt x="93" y="31"/>
                  <a:pt x="93" y="30"/>
                  <a:pt x="93" y="30"/>
                </a:cubicBezTo>
                <a:cubicBezTo>
                  <a:pt x="92" y="28"/>
                  <a:pt x="93" y="27"/>
                  <a:pt x="94" y="26"/>
                </a:cubicBezTo>
                <a:cubicBezTo>
                  <a:pt x="95" y="25"/>
                  <a:pt x="96" y="25"/>
                  <a:pt x="97" y="25"/>
                </a:cubicBezTo>
                <a:lnTo>
                  <a:pt x="99" y="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05" name="Google Shape;405;p35"/>
          <p:cNvGrpSpPr/>
          <p:nvPr/>
        </p:nvGrpSpPr>
        <p:grpSpPr>
          <a:xfrm>
            <a:off x="219116" y="219785"/>
            <a:ext cx="718617" cy="983710"/>
            <a:chOff x="7329978" y="3655153"/>
            <a:chExt cx="636226" cy="870925"/>
          </a:xfrm>
        </p:grpSpPr>
        <p:sp>
          <p:nvSpPr>
            <p:cNvPr id="406" name="Google Shape;406;p35"/>
            <p:cNvSpPr/>
            <p:nvPr/>
          </p:nvSpPr>
          <p:spPr>
            <a:xfrm>
              <a:off x="7329978" y="3655153"/>
              <a:ext cx="229242" cy="473613"/>
            </a:xfrm>
            <a:custGeom>
              <a:avLst/>
              <a:gdLst/>
              <a:ahLst/>
              <a:cxnLst/>
              <a:rect l="l" t="t" r="r" b="b"/>
              <a:pathLst>
                <a:path w="102" h="211" extrusionOk="0">
                  <a:moveTo>
                    <a:pt x="49" y="207"/>
                  </a:moveTo>
                  <a:cubicBezTo>
                    <a:pt x="48" y="207"/>
                    <a:pt x="46" y="207"/>
                    <a:pt x="45" y="208"/>
                  </a:cubicBezTo>
                  <a:cubicBezTo>
                    <a:pt x="43" y="208"/>
                    <a:pt x="40" y="208"/>
                    <a:pt x="38" y="208"/>
                  </a:cubicBezTo>
                  <a:cubicBezTo>
                    <a:pt x="36" y="208"/>
                    <a:pt x="34" y="208"/>
                    <a:pt x="32" y="208"/>
                  </a:cubicBezTo>
                  <a:cubicBezTo>
                    <a:pt x="30" y="208"/>
                    <a:pt x="29" y="208"/>
                    <a:pt x="28" y="208"/>
                  </a:cubicBezTo>
                  <a:cubicBezTo>
                    <a:pt x="26" y="207"/>
                    <a:pt x="25" y="207"/>
                    <a:pt x="24" y="207"/>
                  </a:cubicBezTo>
                  <a:cubicBezTo>
                    <a:pt x="22" y="207"/>
                    <a:pt x="21" y="207"/>
                    <a:pt x="20" y="207"/>
                  </a:cubicBezTo>
                  <a:cubicBezTo>
                    <a:pt x="19" y="207"/>
                    <a:pt x="17" y="207"/>
                    <a:pt x="16" y="206"/>
                  </a:cubicBezTo>
                  <a:cubicBezTo>
                    <a:pt x="15" y="206"/>
                    <a:pt x="13" y="205"/>
                    <a:pt x="12" y="205"/>
                  </a:cubicBezTo>
                  <a:cubicBezTo>
                    <a:pt x="10" y="205"/>
                    <a:pt x="9" y="204"/>
                    <a:pt x="8" y="203"/>
                  </a:cubicBezTo>
                  <a:cubicBezTo>
                    <a:pt x="8" y="201"/>
                    <a:pt x="7" y="200"/>
                    <a:pt x="5" y="199"/>
                  </a:cubicBezTo>
                  <a:cubicBezTo>
                    <a:pt x="5" y="199"/>
                    <a:pt x="4" y="198"/>
                    <a:pt x="4" y="197"/>
                  </a:cubicBezTo>
                  <a:cubicBezTo>
                    <a:pt x="4" y="196"/>
                    <a:pt x="3" y="196"/>
                    <a:pt x="3" y="196"/>
                  </a:cubicBezTo>
                  <a:cubicBezTo>
                    <a:pt x="2" y="193"/>
                    <a:pt x="2" y="192"/>
                    <a:pt x="2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91"/>
                    <a:pt x="1" y="190"/>
                    <a:pt x="1" y="189"/>
                  </a:cubicBezTo>
                  <a:cubicBezTo>
                    <a:pt x="1" y="188"/>
                    <a:pt x="1" y="187"/>
                    <a:pt x="0" y="186"/>
                  </a:cubicBezTo>
                  <a:cubicBezTo>
                    <a:pt x="1" y="184"/>
                    <a:pt x="1" y="183"/>
                    <a:pt x="1" y="182"/>
                  </a:cubicBezTo>
                  <a:cubicBezTo>
                    <a:pt x="0" y="181"/>
                    <a:pt x="1" y="180"/>
                    <a:pt x="2" y="178"/>
                  </a:cubicBezTo>
                  <a:cubicBezTo>
                    <a:pt x="2" y="177"/>
                    <a:pt x="3" y="177"/>
                    <a:pt x="3" y="176"/>
                  </a:cubicBezTo>
                  <a:cubicBezTo>
                    <a:pt x="3" y="175"/>
                    <a:pt x="3" y="174"/>
                    <a:pt x="4" y="173"/>
                  </a:cubicBezTo>
                  <a:cubicBezTo>
                    <a:pt x="3" y="172"/>
                    <a:pt x="4" y="171"/>
                    <a:pt x="4" y="170"/>
                  </a:cubicBezTo>
                  <a:cubicBezTo>
                    <a:pt x="4" y="169"/>
                    <a:pt x="5" y="168"/>
                    <a:pt x="5" y="167"/>
                  </a:cubicBezTo>
                  <a:cubicBezTo>
                    <a:pt x="6" y="165"/>
                    <a:pt x="6" y="164"/>
                    <a:pt x="6" y="162"/>
                  </a:cubicBezTo>
                  <a:cubicBezTo>
                    <a:pt x="6" y="160"/>
                    <a:pt x="7" y="159"/>
                    <a:pt x="8" y="157"/>
                  </a:cubicBezTo>
                  <a:cubicBezTo>
                    <a:pt x="8" y="155"/>
                    <a:pt x="8" y="154"/>
                    <a:pt x="8" y="154"/>
                  </a:cubicBezTo>
                  <a:cubicBezTo>
                    <a:pt x="8" y="153"/>
                    <a:pt x="8" y="152"/>
                    <a:pt x="9" y="152"/>
                  </a:cubicBezTo>
                  <a:cubicBezTo>
                    <a:pt x="9" y="150"/>
                    <a:pt x="9" y="148"/>
                    <a:pt x="9" y="146"/>
                  </a:cubicBezTo>
                  <a:cubicBezTo>
                    <a:pt x="10" y="144"/>
                    <a:pt x="10" y="142"/>
                    <a:pt x="9" y="140"/>
                  </a:cubicBezTo>
                  <a:cubicBezTo>
                    <a:pt x="10" y="139"/>
                    <a:pt x="10" y="138"/>
                    <a:pt x="10" y="137"/>
                  </a:cubicBezTo>
                  <a:cubicBezTo>
                    <a:pt x="10" y="137"/>
                    <a:pt x="11" y="136"/>
                    <a:pt x="11" y="136"/>
                  </a:cubicBezTo>
                  <a:cubicBezTo>
                    <a:pt x="11" y="134"/>
                    <a:pt x="11" y="132"/>
                    <a:pt x="12" y="131"/>
                  </a:cubicBezTo>
                  <a:cubicBezTo>
                    <a:pt x="13" y="130"/>
                    <a:pt x="14" y="129"/>
                    <a:pt x="14" y="127"/>
                  </a:cubicBezTo>
                  <a:cubicBezTo>
                    <a:pt x="14" y="126"/>
                    <a:pt x="14" y="125"/>
                    <a:pt x="15" y="125"/>
                  </a:cubicBezTo>
                  <a:cubicBezTo>
                    <a:pt x="15" y="124"/>
                    <a:pt x="15" y="123"/>
                    <a:pt x="15" y="122"/>
                  </a:cubicBezTo>
                  <a:cubicBezTo>
                    <a:pt x="16" y="122"/>
                    <a:pt x="17" y="121"/>
                    <a:pt x="17" y="120"/>
                  </a:cubicBezTo>
                  <a:cubicBezTo>
                    <a:pt x="18" y="120"/>
                    <a:pt x="19" y="119"/>
                    <a:pt x="20" y="119"/>
                  </a:cubicBezTo>
                  <a:cubicBezTo>
                    <a:pt x="21" y="117"/>
                    <a:pt x="22" y="116"/>
                    <a:pt x="24" y="114"/>
                  </a:cubicBezTo>
                  <a:cubicBezTo>
                    <a:pt x="25" y="113"/>
                    <a:pt x="27" y="111"/>
                    <a:pt x="29" y="111"/>
                  </a:cubicBezTo>
                  <a:cubicBezTo>
                    <a:pt x="29" y="111"/>
                    <a:pt x="30" y="110"/>
                    <a:pt x="30" y="110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33" y="108"/>
                    <a:pt x="34" y="108"/>
                    <a:pt x="35" y="107"/>
                  </a:cubicBezTo>
                  <a:cubicBezTo>
                    <a:pt x="36" y="107"/>
                    <a:pt x="37" y="107"/>
                    <a:pt x="37" y="106"/>
                  </a:cubicBezTo>
                  <a:cubicBezTo>
                    <a:pt x="39" y="104"/>
                    <a:pt x="40" y="103"/>
                    <a:pt x="42" y="103"/>
                  </a:cubicBezTo>
                  <a:cubicBezTo>
                    <a:pt x="42" y="102"/>
                    <a:pt x="43" y="101"/>
                    <a:pt x="44" y="101"/>
                  </a:cubicBezTo>
                  <a:cubicBezTo>
                    <a:pt x="45" y="100"/>
                    <a:pt x="47" y="100"/>
                    <a:pt x="47" y="99"/>
                  </a:cubicBezTo>
                  <a:cubicBezTo>
                    <a:pt x="50" y="98"/>
                    <a:pt x="52" y="97"/>
                    <a:pt x="53" y="96"/>
                  </a:cubicBezTo>
                  <a:cubicBezTo>
                    <a:pt x="54" y="96"/>
                    <a:pt x="55" y="95"/>
                    <a:pt x="56" y="95"/>
                  </a:cubicBezTo>
                  <a:cubicBezTo>
                    <a:pt x="57" y="93"/>
                    <a:pt x="59" y="92"/>
                    <a:pt x="61" y="91"/>
                  </a:cubicBezTo>
                  <a:cubicBezTo>
                    <a:pt x="61" y="90"/>
                    <a:pt x="62" y="89"/>
                    <a:pt x="64" y="88"/>
                  </a:cubicBezTo>
                  <a:cubicBezTo>
                    <a:pt x="65" y="87"/>
                    <a:pt x="66" y="86"/>
                    <a:pt x="66" y="84"/>
                  </a:cubicBezTo>
                  <a:cubicBezTo>
                    <a:pt x="67" y="83"/>
                    <a:pt x="67" y="82"/>
                    <a:pt x="67" y="81"/>
                  </a:cubicBezTo>
                  <a:cubicBezTo>
                    <a:pt x="69" y="80"/>
                    <a:pt x="70" y="79"/>
                    <a:pt x="70" y="78"/>
                  </a:cubicBezTo>
                  <a:cubicBezTo>
                    <a:pt x="70" y="77"/>
                    <a:pt x="70" y="76"/>
                    <a:pt x="71" y="75"/>
                  </a:cubicBezTo>
                  <a:cubicBezTo>
                    <a:pt x="71" y="74"/>
                    <a:pt x="72" y="73"/>
                    <a:pt x="72" y="72"/>
                  </a:cubicBezTo>
                  <a:cubicBezTo>
                    <a:pt x="72" y="70"/>
                    <a:pt x="72" y="69"/>
                    <a:pt x="72" y="68"/>
                  </a:cubicBezTo>
                  <a:cubicBezTo>
                    <a:pt x="72" y="67"/>
                    <a:pt x="72" y="66"/>
                    <a:pt x="72" y="65"/>
                  </a:cubicBezTo>
                  <a:cubicBezTo>
                    <a:pt x="72" y="65"/>
                    <a:pt x="72" y="64"/>
                    <a:pt x="73" y="63"/>
                  </a:cubicBezTo>
                  <a:cubicBezTo>
                    <a:pt x="73" y="61"/>
                    <a:pt x="73" y="60"/>
                    <a:pt x="74" y="58"/>
                  </a:cubicBezTo>
                  <a:cubicBezTo>
                    <a:pt x="74" y="57"/>
                    <a:pt x="75" y="56"/>
                    <a:pt x="75" y="54"/>
                  </a:cubicBezTo>
                  <a:cubicBezTo>
                    <a:pt x="75" y="53"/>
                    <a:pt x="75" y="51"/>
                    <a:pt x="75" y="50"/>
                  </a:cubicBezTo>
                  <a:cubicBezTo>
                    <a:pt x="75" y="49"/>
                    <a:pt x="74" y="48"/>
                    <a:pt x="74" y="47"/>
                  </a:cubicBezTo>
                  <a:cubicBezTo>
                    <a:pt x="73" y="43"/>
                    <a:pt x="72" y="39"/>
                    <a:pt x="71" y="36"/>
                  </a:cubicBezTo>
                  <a:cubicBezTo>
                    <a:pt x="70" y="33"/>
                    <a:pt x="69" y="30"/>
                    <a:pt x="69" y="27"/>
                  </a:cubicBezTo>
                  <a:cubicBezTo>
                    <a:pt x="66" y="24"/>
                    <a:pt x="64" y="22"/>
                    <a:pt x="62" y="21"/>
                  </a:cubicBezTo>
                  <a:cubicBezTo>
                    <a:pt x="60" y="21"/>
                    <a:pt x="59" y="21"/>
                    <a:pt x="57" y="21"/>
                  </a:cubicBezTo>
                  <a:cubicBezTo>
                    <a:pt x="55" y="20"/>
                    <a:pt x="53" y="20"/>
                    <a:pt x="51" y="20"/>
                  </a:cubicBezTo>
                  <a:cubicBezTo>
                    <a:pt x="50" y="20"/>
                    <a:pt x="48" y="20"/>
                    <a:pt x="46" y="20"/>
                  </a:cubicBezTo>
                  <a:cubicBezTo>
                    <a:pt x="44" y="20"/>
                    <a:pt x="43" y="20"/>
                    <a:pt x="41" y="21"/>
                  </a:cubicBezTo>
                  <a:cubicBezTo>
                    <a:pt x="40" y="21"/>
                    <a:pt x="38" y="21"/>
                    <a:pt x="37" y="22"/>
                  </a:cubicBezTo>
                  <a:cubicBezTo>
                    <a:pt x="36" y="22"/>
                    <a:pt x="35" y="22"/>
                    <a:pt x="33" y="23"/>
                  </a:cubicBezTo>
                  <a:cubicBezTo>
                    <a:pt x="31" y="24"/>
                    <a:pt x="30" y="25"/>
                    <a:pt x="28" y="26"/>
                  </a:cubicBezTo>
                  <a:cubicBezTo>
                    <a:pt x="26" y="27"/>
                    <a:pt x="25" y="29"/>
                    <a:pt x="24" y="30"/>
                  </a:cubicBezTo>
                  <a:cubicBezTo>
                    <a:pt x="23" y="32"/>
                    <a:pt x="23" y="34"/>
                    <a:pt x="22" y="35"/>
                  </a:cubicBezTo>
                  <a:cubicBezTo>
                    <a:pt x="21" y="36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22" y="45"/>
                    <a:pt x="22" y="46"/>
                    <a:pt x="23" y="46"/>
                  </a:cubicBezTo>
                  <a:cubicBezTo>
                    <a:pt x="24" y="47"/>
                    <a:pt x="24" y="48"/>
                    <a:pt x="25" y="48"/>
                  </a:cubicBezTo>
                  <a:cubicBezTo>
                    <a:pt x="28" y="48"/>
                    <a:pt x="29" y="48"/>
                    <a:pt x="31" y="47"/>
                  </a:cubicBezTo>
                  <a:cubicBezTo>
                    <a:pt x="32" y="46"/>
                    <a:pt x="34" y="45"/>
                    <a:pt x="35" y="45"/>
                  </a:cubicBezTo>
                  <a:cubicBezTo>
                    <a:pt x="38" y="43"/>
                    <a:pt x="40" y="42"/>
                    <a:pt x="41" y="42"/>
                  </a:cubicBezTo>
                  <a:cubicBezTo>
                    <a:pt x="42" y="42"/>
                    <a:pt x="43" y="42"/>
                    <a:pt x="44" y="43"/>
                  </a:cubicBezTo>
                  <a:cubicBezTo>
                    <a:pt x="45" y="43"/>
                    <a:pt x="46" y="44"/>
                    <a:pt x="47" y="44"/>
                  </a:cubicBezTo>
                  <a:cubicBezTo>
                    <a:pt x="48" y="45"/>
                    <a:pt x="49" y="45"/>
                    <a:pt x="50" y="45"/>
                  </a:cubicBezTo>
                  <a:cubicBezTo>
                    <a:pt x="51" y="46"/>
                    <a:pt x="51" y="47"/>
                    <a:pt x="51" y="47"/>
                  </a:cubicBezTo>
                  <a:cubicBezTo>
                    <a:pt x="51" y="48"/>
                    <a:pt x="51" y="48"/>
                    <a:pt x="52" y="49"/>
                  </a:cubicBezTo>
                  <a:cubicBezTo>
                    <a:pt x="52" y="51"/>
                    <a:pt x="53" y="52"/>
                    <a:pt x="53" y="54"/>
                  </a:cubicBezTo>
                  <a:cubicBezTo>
                    <a:pt x="54" y="55"/>
                    <a:pt x="54" y="57"/>
                    <a:pt x="54" y="59"/>
                  </a:cubicBezTo>
                  <a:cubicBezTo>
                    <a:pt x="53" y="60"/>
                    <a:pt x="53" y="61"/>
                    <a:pt x="51" y="63"/>
                  </a:cubicBezTo>
                  <a:cubicBezTo>
                    <a:pt x="51" y="64"/>
                    <a:pt x="51" y="65"/>
                    <a:pt x="50" y="65"/>
                  </a:cubicBezTo>
                  <a:cubicBezTo>
                    <a:pt x="50" y="66"/>
                    <a:pt x="49" y="66"/>
                    <a:pt x="49" y="67"/>
                  </a:cubicBezTo>
                  <a:cubicBezTo>
                    <a:pt x="47" y="69"/>
                    <a:pt x="46" y="70"/>
                    <a:pt x="46" y="70"/>
                  </a:cubicBezTo>
                  <a:cubicBezTo>
                    <a:pt x="45" y="71"/>
                    <a:pt x="44" y="71"/>
                    <a:pt x="44" y="71"/>
                  </a:cubicBezTo>
                  <a:cubicBezTo>
                    <a:pt x="42" y="72"/>
                    <a:pt x="41" y="73"/>
                    <a:pt x="39" y="74"/>
                  </a:cubicBezTo>
                  <a:cubicBezTo>
                    <a:pt x="37" y="75"/>
                    <a:pt x="35" y="75"/>
                    <a:pt x="33" y="76"/>
                  </a:cubicBezTo>
                  <a:cubicBezTo>
                    <a:pt x="31" y="76"/>
                    <a:pt x="29" y="76"/>
                    <a:pt x="27" y="76"/>
                  </a:cubicBezTo>
                  <a:cubicBezTo>
                    <a:pt x="25" y="76"/>
                    <a:pt x="23" y="75"/>
                    <a:pt x="22" y="75"/>
                  </a:cubicBezTo>
                  <a:cubicBezTo>
                    <a:pt x="21" y="74"/>
                    <a:pt x="21" y="74"/>
                    <a:pt x="20" y="74"/>
                  </a:cubicBezTo>
                  <a:cubicBezTo>
                    <a:pt x="17" y="73"/>
                    <a:pt x="15" y="71"/>
                    <a:pt x="13" y="70"/>
                  </a:cubicBezTo>
                  <a:cubicBezTo>
                    <a:pt x="11" y="68"/>
                    <a:pt x="9" y="66"/>
                    <a:pt x="8" y="63"/>
                  </a:cubicBezTo>
                  <a:cubicBezTo>
                    <a:pt x="6" y="62"/>
                    <a:pt x="5" y="61"/>
                    <a:pt x="4" y="60"/>
                  </a:cubicBezTo>
                  <a:cubicBezTo>
                    <a:pt x="4" y="59"/>
                    <a:pt x="3" y="59"/>
                    <a:pt x="2" y="58"/>
                  </a:cubicBezTo>
                  <a:cubicBezTo>
                    <a:pt x="3" y="57"/>
                    <a:pt x="3" y="55"/>
                    <a:pt x="2" y="54"/>
                  </a:cubicBezTo>
                  <a:cubicBezTo>
                    <a:pt x="1" y="53"/>
                    <a:pt x="1" y="52"/>
                    <a:pt x="1" y="51"/>
                  </a:cubicBezTo>
                  <a:cubicBezTo>
                    <a:pt x="0" y="49"/>
                    <a:pt x="0" y="48"/>
                    <a:pt x="0" y="46"/>
                  </a:cubicBezTo>
                  <a:cubicBezTo>
                    <a:pt x="0" y="45"/>
                    <a:pt x="0" y="43"/>
                    <a:pt x="0" y="42"/>
                  </a:cubicBezTo>
                  <a:cubicBezTo>
                    <a:pt x="0" y="39"/>
                    <a:pt x="0" y="36"/>
                    <a:pt x="1" y="34"/>
                  </a:cubicBezTo>
                  <a:cubicBezTo>
                    <a:pt x="1" y="31"/>
                    <a:pt x="2" y="29"/>
                    <a:pt x="3" y="28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24"/>
                    <a:pt x="5" y="23"/>
                    <a:pt x="6" y="22"/>
                  </a:cubicBezTo>
                  <a:cubicBezTo>
                    <a:pt x="5" y="21"/>
                    <a:pt x="6" y="20"/>
                    <a:pt x="6" y="19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3" y="13"/>
                    <a:pt x="14" y="12"/>
                    <a:pt x="15" y="11"/>
                  </a:cubicBezTo>
                  <a:cubicBezTo>
                    <a:pt x="17" y="9"/>
                    <a:pt x="19" y="8"/>
                    <a:pt x="20" y="7"/>
                  </a:cubicBezTo>
                  <a:cubicBezTo>
                    <a:pt x="21" y="7"/>
                    <a:pt x="23" y="6"/>
                    <a:pt x="24" y="7"/>
                  </a:cubicBezTo>
                  <a:cubicBezTo>
                    <a:pt x="25" y="6"/>
                    <a:pt x="27" y="5"/>
                    <a:pt x="28" y="5"/>
                  </a:cubicBezTo>
                  <a:cubicBezTo>
                    <a:pt x="29" y="5"/>
                    <a:pt x="31" y="4"/>
                    <a:pt x="32" y="4"/>
                  </a:cubicBezTo>
                  <a:cubicBezTo>
                    <a:pt x="35" y="3"/>
                    <a:pt x="36" y="3"/>
                    <a:pt x="37" y="2"/>
                  </a:cubicBezTo>
                  <a:cubicBezTo>
                    <a:pt x="38" y="2"/>
                    <a:pt x="38" y="2"/>
                    <a:pt x="39" y="1"/>
                  </a:cubicBezTo>
                  <a:cubicBezTo>
                    <a:pt x="40" y="1"/>
                    <a:pt x="40" y="1"/>
                    <a:pt x="41" y="1"/>
                  </a:cubicBezTo>
                  <a:cubicBezTo>
                    <a:pt x="42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6" y="1"/>
                    <a:pt x="48" y="1"/>
                    <a:pt x="49" y="0"/>
                  </a:cubicBezTo>
                  <a:cubicBezTo>
                    <a:pt x="50" y="0"/>
                    <a:pt x="51" y="0"/>
                    <a:pt x="52" y="0"/>
                  </a:cubicBezTo>
                  <a:cubicBezTo>
                    <a:pt x="54" y="0"/>
                    <a:pt x="55" y="0"/>
                    <a:pt x="57" y="0"/>
                  </a:cubicBezTo>
                  <a:cubicBezTo>
                    <a:pt x="61" y="1"/>
                    <a:pt x="64" y="1"/>
                    <a:pt x="67" y="1"/>
                  </a:cubicBezTo>
                  <a:cubicBezTo>
                    <a:pt x="69" y="1"/>
                    <a:pt x="72" y="1"/>
                    <a:pt x="74" y="2"/>
                  </a:cubicBezTo>
                  <a:cubicBezTo>
                    <a:pt x="76" y="3"/>
                    <a:pt x="78" y="4"/>
                    <a:pt x="80" y="5"/>
                  </a:cubicBezTo>
                  <a:cubicBezTo>
                    <a:pt x="82" y="6"/>
                    <a:pt x="83" y="7"/>
                    <a:pt x="85" y="9"/>
                  </a:cubicBezTo>
                  <a:cubicBezTo>
                    <a:pt x="86" y="9"/>
                    <a:pt x="87" y="10"/>
                    <a:pt x="87" y="10"/>
                  </a:cubicBezTo>
                  <a:cubicBezTo>
                    <a:pt x="88" y="11"/>
                    <a:pt x="89" y="11"/>
                    <a:pt x="89" y="12"/>
                  </a:cubicBezTo>
                  <a:cubicBezTo>
                    <a:pt x="92" y="15"/>
                    <a:pt x="94" y="18"/>
                    <a:pt x="95" y="21"/>
                  </a:cubicBezTo>
                  <a:cubicBezTo>
                    <a:pt x="96" y="23"/>
                    <a:pt x="97" y="26"/>
                    <a:pt x="98" y="29"/>
                  </a:cubicBezTo>
                  <a:cubicBezTo>
                    <a:pt x="99" y="31"/>
                    <a:pt x="100" y="34"/>
                    <a:pt x="100" y="36"/>
                  </a:cubicBezTo>
                  <a:cubicBezTo>
                    <a:pt x="99" y="37"/>
                    <a:pt x="99" y="39"/>
                    <a:pt x="100" y="41"/>
                  </a:cubicBezTo>
                  <a:cubicBezTo>
                    <a:pt x="100" y="42"/>
                    <a:pt x="100" y="43"/>
                    <a:pt x="101" y="44"/>
                  </a:cubicBezTo>
                  <a:cubicBezTo>
                    <a:pt x="101" y="45"/>
                    <a:pt x="101" y="46"/>
                    <a:pt x="101" y="47"/>
                  </a:cubicBezTo>
                  <a:cubicBezTo>
                    <a:pt x="102" y="49"/>
                    <a:pt x="102" y="50"/>
                    <a:pt x="102" y="50"/>
                  </a:cubicBezTo>
                  <a:cubicBezTo>
                    <a:pt x="102" y="50"/>
                    <a:pt x="101" y="50"/>
                    <a:pt x="101" y="50"/>
                  </a:cubicBezTo>
                  <a:cubicBezTo>
                    <a:pt x="102" y="52"/>
                    <a:pt x="102" y="54"/>
                    <a:pt x="101" y="55"/>
                  </a:cubicBezTo>
                  <a:cubicBezTo>
                    <a:pt x="101" y="57"/>
                    <a:pt x="100" y="59"/>
                    <a:pt x="100" y="60"/>
                  </a:cubicBezTo>
                  <a:cubicBezTo>
                    <a:pt x="100" y="62"/>
                    <a:pt x="100" y="63"/>
                    <a:pt x="99" y="65"/>
                  </a:cubicBezTo>
                  <a:cubicBezTo>
                    <a:pt x="99" y="66"/>
                    <a:pt x="99" y="68"/>
                    <a:pt x="98" y="70"/>
                  </a:cubicBezTo>
                  <a:cubicBezTo>
                    <a:pt x="98" y="71"/>
                    <a:pt x="98" y="73"/>
                    <a:pt x="98" y="74"/>
                  </a:cubicBezTo>
                  <a:cubicBezTo>
                    <a:pt x="97" y="75"/>
                    <a:pt x="97" y="76"/>
                    <a:pt x="97" y="77"/>
                  </a:cubicBezTo>
                  <a:cubicBezTo>
                    <a:pt x="97" y="79"/>
                    <a:pt x="97" y="80"/>
                    <a:pt x="97" y="81"/>
                  </a:cubicBezTo>
                  <a:cubicBezTo>
                    <a:pt x="96" y="83"/>
                    <a:pt x="96" y="84"/>
                    <a:pt x="96" y="86"/>
                  </a:cubicBezTo>
                  <a:cubicBezTo>
                    <a:pt x="96" y="88"/>
                    <a:pt x="95" y="90"/>
                    <a:pt x="94" y="92"/>
                  </a:cubicBezTo>
                  <a:cubicBezTo>
                    <a:pt x="93" y="94"/>
                    <a:pt x="93" y="95"/>
                    <a:pt x="92" y="96"/>
                  </a:cubicBezTo>
                  <a:cubicBezTo>
                    <a:pt x="91" y="97"/>
                    <a:pt x="91" y="98"/>
                    <a:pt x="90" y="99"/>
                  </a:cubicBezTo>
                  <a:cubicBezTo>
                    <a:pt x="89" y="100"/>
                    <a:pt x="89" y="100"/>
                    <a:pt x="89" y="101"/>
                  </a:cubicBezTo>
                  <a:cubicBezTo>
                    <a:pt x="89" y="102"/>
                    <a:pt x="88" y="102"/>
                    <a:pt x="88" y="102"/>
                  </a:cubicBezTo>
                  <a:cubicBezTo>
                    <a:pt x="87" y="103"/>
                    <a:pt x="86" y="104"/>
                    <a:pt x="86" y="105"/>
                  </a:cubicBezTo>
                  <a:cubicBezTo>
                    <a:pt x="85" y="105"/>
                    <a:pt x="84" y="106"/>
                    <a:pt x="83" y="107"/>
                  </a:cubicBezTo>
                  <a:cubicBezTo>
                    <a:pt x="81" y="108"/>
                    <a:pt x="78" y="109"/>
                    <a:pt x="77" y="111"/>
                  </a:cubicBezTo>
                  <a:cubicBezTo>
                    <a:pt x="75" y="113"/>
                    <a:pt x="73" y="115"/>
                    <a:pt x="70" y="116"/>
                  </a:cubicBezTo>
                  <a:cubicBezTo>
                    <a:pt x="69" y="117"/>
                    <a:pt x="68" y="119"/>
                    <a:pt x="67" y="119"/>
                  </a:cubicBezTo>
                  <a:cubicBezTo>
                    <a:pt x="66" y="120"/>
                    <a:pt x="64" y="121"/>
                    <a:pt x="63" y="122"/>
                  </a:cubicBezTo>
                  <a:cubicBezTo>
                    <a:pt x="61" y="124"/>
                    <a:pt x="60" y="125"/>
                    <a:pt x="59" y="126"/>
                  </a:cubicBezTo>
                  <a:cubicBezTo>
                    <a:pt x="58" y="126"/>
                    <a:pt x="57" y="127"/>
                    <a:pt x="56" y="127"/>
                  </a:cubicBezTo>
                  <a:cubicBezTo>
                    <a:pt x="54" y="129"/>
                    <a:pt x="53" y="130"/>
                    <a:pt x="51" y="131"/>
                  </a:cubicBezTo>
                  <a:cubicBezTo>
                    <a:pt x="49" y="132"/>
                    <a:pt x="47" y="133"/>
                    <a:pt x="45" y="134"/>
                  </a:cubicBezTo>
                  <a:cubicBezTo>
                    <a:pt x="44" y="136"/>
                    <a:pt x="43" y="137"/>
                    <a:pt x="42" y="138"/>
                  </a:cubicBezTo>
                  <a:cubicBezTo>
                    <a:pt x="41" y="139"/>
                    <a:pt x="40" y="141"/>
                    <a:pt x="39" y="143"/>
                  </a:cubicBezTo>
                  <a:cubicBezTo>
                    <a:pt x="39" y="144"/>
                    <a:pt x="39" y="145"/>
                    <a:pt x="39" y="147"/>
                  </a:cubicBezTo>
                  <a:cubicBezTo>
                    <a:pt x="39" y="149"/>
                    <a:pt x="39" y="150"/>
                    <a:pt x="38" y="151"/>
                  </a:cubicBezTo>
                  <a:cubicBezTo>
                    <a:pt x="38" y="152"/>
                    <a:pt x="38" y="153"/>
                    <a:pt x="38" y="153"/>
                  </a:cubicBezTo>
                  <a:cubicBezTo>
                    <a:pt x="38" y="154"/>
                    <a:pt x="38" y="155"/>
                    <a:pt x="38" y="156"/>
                  </a:cubicBezTo>
                  <a:cubicBezTo>
                    <a:pt x="39" y="158"/>
                    <a:pt x="39" y="160"/>
                    <a:pt x="38" y="162"/>
                  </a:cubicBezTo>
                  <a:cubicBezTo>
                    <a:pt x="37" y="163"/>
                    <a:pt x="37" y="166"/>
                    <a:pt x="38" y="168"/>
                  </a:cubicBezTo>
                  <a:cubicBezTo>
                    <a:pt x="38" y="170"/>
                    <a:pt x="38" y="171"/>
                    <a:pt x="38" y="172"/>
                  </a:cubicBezTo>
                  <a:cubicBezTo>
                    <a:pt x="39" y="172"/>
                    <a:pt x="39" y="173"/>
                    <a:pt x="40" y="174"/>
                  </a:cubicBezTo>
                  <a:cubicBezTo>
                    <a:pt x="41" y="176"/>
                    <a:pt x="43" y="177"/>
                    <a:pt x="44" y="178"/>
                  </a:cubicBezTo>
                  <a:cubicBezTo>
                    <a:pt x="45" y="179"/>
                    <a:pt x="46" y="179"/>
                    <a:pt x="47" y="179"/>
                  </a:cubicBezTo>
                  <a:cubicBezTo>
                    <a:pt x="47" y="179"/>
                    <a:pt x="48" y="179"/>
                    <a:pt x="49" y="179"/>
                  </a:cubicBezTo>
                  <a:cubicBezTo>
                    <a:pt x="51" y="179"/>
                    <a:pt x="51" y="179"/>
                    <a:pt x="52" y="179"/>
                  </a:cubicBezTo>
                  <a:cubicBezTo>
                    <a:pt x="56" y="179"/>
                    <a:pt x="60" y="179"/>
                    <a:pt x="64" y="179"/>
                  </a:cubicBezTo>
                  <a:cubicBezTo>
                    <a:pt x="67" y="178"/>
                    <a:pt x="71" y="177"/>
                    <a:pt x="74" y="175"/>
                  </a:cubicBezTo>
                  <a:cubicBezTo>
                    <a:pt x="75" y="174"/>
                    <a:pt x="75" y="173"/>
                    <a:pt x="76" y="173"/>
                  </a:cubicBezTo>
                  <a:cubicBezTo>
                    <a:pt x="77" y="172"/>
                    <a:pt x="77" y="172"/>
                    <a:pt x="78" y="171"/>
                  </a:cubicBezTo>
                  <a:cubicBezTo>
                    <a:pt x="81" y="171"/>
                    <a:pt x="84" y="171"/>
                    <a:pt x="86" y="171"/>
                  </a:cubicBezTo>
                  <a:cubicBezTo>
                    <a:pt x="88" y="172"/>
                    <a:pt x="90" y="173"/>
                    <a:pt x="92" y="174"/>
                  </a:cubicBezTo>
                  <a:cubicBezTo>
                    <a:pt x="93" y="176"/>
                    <a:pt x="94" y="177"/>
                    <a:pt x="95" y="177"/>
                  </a:cubicBezTo>
                  <a:cubicBezTo>
                    <a:pt x="96" y="177"/>
                    <a:pt x="96" y="178"/>
                    <a:pt x="96" y="178"/>
                  </a:cubicBezTo>
                  <a:cubicBezTo>
                    <a:pt x="98" y="180"/>
                    <a:pt x="98" y="181"/>
                    <a:pt x="98" y="181"/>
                  </a:cubicBezTo>
                  <a:cubicBezTo>
                    <a:pt x="99" y="182"/>
                    <a:pt x="99" y="184"/>
                    <a:pt x="99" y="186"/>
                  </a:cubicBezTo>
                  <a:cubicBezTo>
                    <a:pt x="100" y="188"/>
                    <a:pt x="100" y="190"/>
                    <a:pt x="99" y="191"/>
                  </a:cubicBezTo>
                  <a:cubicBezTo>
                    <a:pt x="99" y="192"/>
                    <a:pt x="98" y="194"/>
                    <a:pt x="98" y="195"/>
                  </a:cubicBezTo>
                  <a:cubicBezTo>
                    <a:pt x="98" y="196"/>
                    <a:pt x="98" y="197"/>
                    <a:pt x="98" y="198"/>
                  </a:cubicBezTo>
                  <a:cubicBezTo>
                    <a:pt x="98" y="199"/>
                    <a:pt x="97" y="200"/>
                    <a:pt x="97" y="201"/>
                  </a:cubicBezTo>
                  <a:cubicBezTo>
                    <a:pt x="96" y="201"/>
                    <a:pt x="96" y="201"/>
                    <a:pt x="95" y="202"/>
                  </a:cubicBezTo>
                  <a:cubicBezTo>
                    <a:pt x="94" y="203"/>
                    <a:pt x="94" y="203"/>
                    <a:pt x="93" y="204"/>
                  </a:cubicBezTo>
                  <a:cubicBezTo>
                    <a:pt x="92" y="205"/>
                    <a:pt x="92" y="206"/>
                    <a:pt x="91" y="207"/>
                  </a:cubicBezTo>
                  <a:cubicBezTo>
                    <a:pt x="91" y="208"/>
                    <a:pt x="90" y="208"/>
                    <a:pt x="89" y="208"/>
                  </a:cubicBezTo>
                  <a:cubicBezTo>
                    <a:pt x="87" y="210"/>
                    <a:pt x="85" y="210"/>
                    <a:pt x="84" y="211"/>
                  </a:cubicBezTo>
                  <a:cubicBezTo>
                    <a:pt x="83" y="211"/>
                    <a:pt x="82" y="211"/>
                    <a:pt x="80" y="211"/>
                  </a:cubicBezTo>
                  <a:cubicBezTo>
                    <a:pt x="79" y="211"/>
                    <a:pt x="78" y="211"/>
                    <a:pt x="77" y="210"/>
                  </a:cubicBezTo>
                  <a:cubicBezTo>
                    <a:pt x="76" y="210"/>
                    <a:pt x="75" y="210"/>
                    <a:pt x="74" y="210"/>
                  </a:cubicBezTo>
                  <a:cubicBezTo>
                    <a:pt x="73" y="210"/>
                    <a:pt x="71" y="210"/>
                    <a:pt x="69" y="210"/>
                  </a:cubicBezTo>
                  <a:cubicBezTo>
                    <a:pt x="67" y="210"/>
                    <a:pt x="65" y="210"/>
                    <a:pt x="64" y="210"/>
                  </a:cubicBezTo>
                  <a:cubicBezTo>
                    <a:pt x="61" y="210"/>
                    <a:pt x="60" y="210"/>
                    <a:pt x="59" y="210"/>
                  </a:cubicBezTo>
                  <a:cubicBezTo>
                    <a:pt x="58" y="209"/>
                    <a:pt x="56" y="209"/>
                    <a:pt x="55" y="208"/>
                  </a:cubicBezTo>
                  <a:cubicBezTo>
                    <a:pt x="54" y="208"/>
                    <a:pt x="52" y="208"/>
                    <a:pt x="51" y="207"/>
                  </a:cubicBezTo>
                  <a:cubicBezTo>
                    <a:pt x="50" y="207"/>
                    <a:pt x="49" y="207"/>
                    <a:pt x="49" y="207"/>
                  </a:cubicBezTo>
                  <a:close/>
                  <a:moveTo>
                    <a:pt x="57" y="163"/>
                  </a:moveTo>
                  <a:cubicBezTo>
                    <a:pt x="58" y="165"/>
                    <a:pt x="58" y="166"/>
                    <a:pt x="57" y="168"/>
                  </a:cubicBezTo>
                  <a:cubicBezTo>
                    <a:pt x="56" y="169"/>
                    <a:pt x="55" y="171"/>
                    <a:pt x="54" y="171"/>
                  </a:cubicBezTo>
                  <a:cubicBezTo>
                    <a:pt x="52" y="173"/>
                    <a:pt x="50" y="173"/>
                    <a:pt x="48" y="172"/>
                  </a:cubicBezTo>
                  <a:cubicBezTo>
                    <a:pt x="46" y="172"/>
                    <a:pt x="45" y="171"/>
                    <a:pt x="45" y="169"/>
                  </a:cubicBezTo>
                  <a:cubicBezTo>
                    <a:pt x="45" y="167"/>
                    <a:pt x="45" y="166"/>
                    <a:pt x="46" y="165"/>
                  </a:cubicBezTo>
                  <a:cubicBezTo>
                    <a:pt x="47" y="164"/>
                    <a:pt x="48" y="163"/>
                    <a:pt x="49" y="163"/>
                  </a:cubicBezTo>
                  <a:cubicBezTo>
                    <a:pt x="51" y="162"/>
                    <a:pt x="52" y="162"/>
                    <a:pt x="54" y="162"/>
                  </a:cubicBezTo>
                  <a:cubicBezTo>
                    <a:pt x="55" y="162"/>
                    <a:pt x="56" y="163"/>
                    <a:pt x="57" y="163"/>
                  </a:cubicBezTo>
                  <a:close/>
                  <a:moveTo>
                    <a:pt x="55" y="27"/>
                  </a:moveTo>
                  <a:cubicBezTo>
                    <a:pt x="56" y="28"/>
                    <a:pt x="56" y="28"/>
                    <a:pt x="57" y="29"/>
                  </a:cubicBezTo>
                  <a:cubicBezTo>
                    <a:pt x="57" y="29"/>
                    <a:pt x="58" y="29"/>
                    <a:pt x="59" y="30"/>
                  </a:cubicBezTo>
                  <a:cubicBezTo>
                    <a:pt x="59" y="30"/>
                    <a:pt x="60" y="31"/>
                    <a:pt x="60" y="32"/>
                  </a:cubicBezTo>
                  <a:cubicBezTo>
                    <a:pt x="60" y="33"/>
                    <a:pt x="60" y="34"/>
                    <a:pt x="60" y="35"/>
                  </a:cubicBezTo>
                  <a:cubicBezTo>
                    <a:pt x="58" y="36"/>
                    <a:pt x="57" y="36"/>
                    <a:pt x="56" y="37"/>
                  </a:cubicBezTo>
                  <a:cubicBezTo>
                    <a:pt x="55" y="37"/>
                    <a:pt x="54" y="38"/>
                    <a:pt x="53" y="38"/>
                  </a:cubicBezTo>
                  <a:cubicBezTo>
                    <a:pt x="51" y="39"/>
                    <a:pt x="50" y="38"/>
                    <a:pt x="49" y="38"/>
                  </a:cubicBezTo>
                  <a:cubicBezTo>
                    <a:pt x="48" y="37"/>
                    <a:pt x="48" y="37"/>
                    <a:pt x="47" y="36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7" y="32"/>
                    <a:pt x="47" y="31"/>
                    <a:pt x="47" y="30"/>
                  </a:cubicBezTo>
                  <a:cubicBezTo>
                    <a:pt x="49" y="28"/>
                    <a:pt x="51" y="27"/>
                    <a:pt x="55" y="28"/>
                  </a:cubicBezTo>
                  <a:lnTo>
                    <a:pt x="55" y="27"/>
                  </a:lnTo>
                  <a:close/>
                  <a:moveTo>
                    <a:pt x="60" y="49"/>
                  </a:moveTo>
                  <a:cubicBezTo>
                    <a:pt x="59" y="47"/>
                    <a:pt x="59" y="45"/>
                    <a:pt x="60" y="44"/>
                  </a:cubicBezTo>
                  <a:cubicBezTo>
                    <a:pt x="63" y="42"/>
                    <a:pt x="64" y="42"/>
                    <a:pt x="65" y="44"/>
                  </a:cubicBezTo>
                  <a:cubicBezTo>
                    <a:pt x="66" y="47"/>
                    <a:pt x="66" y="48"/>
                    <a:pt x="65" y="50"/>
                  </a:cubicBezTo>
                  <a:cubicBezTo>
                    <a:pt x="64" y="50"/>
                    <a:pt x="63" y="50"/>
                    <a:pt x="62" y="50"/>
                  </a:cubicBezTo>
                  <a:cubicBezTo>
                    <a:pt x="61" y="49"/>
                    <a:pt x="60" y="49"/>
                    <a:pt x="60" y="49"/>
                  </a:cubicBezTo>
                  <a:close/>
                  <a:moveTo>
                    <a:pt x="66" y="163"/>
                  </a:moveTo>
                  <a:cubicBezTo>
                    <a:pt x="65" y="160"/>
                    <a:pt x="66" y="158"/>
                    <a:pt x="68" y="158"/>
                  </a:cubicBezTo>
                  <a:cubicBezTo>
                    <a:pt x="69" y="158"/>
                    <a:pt x="71" y="158"/>
                    <a:pt x="71" y="160"/>
                  </a:cubicBezTo>
                  <a:cubicBezTo>
                    <a:pt x="71" y="161"/>
                    <a:pt x="71" y="162"/>
                    <a:pt x="70" y="163"/>
                  </a:cubicBezTo>
                  <a:cubicBezTo>
                    <a:pt x="69" y="164"/>
                    <a:pt x="67" y="164"/>
                    <a:pt x="66" y="1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204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7701272" y="4055211"/>
              <a:ext cx="264932" cy="470867"/>
            </a:xfrm>
            <a:custGeom>
              <a:avLst/>
              <a:gdLst/>
              <a:ahLst/>
              <a:cxnLst/>
              <a:rect l="l" t="t" r="r" b="b"/>
              <a:pathLst>
                <a:path w="118" h="210" extrusionOk="0">
                  <a:moveTo>
                    <a:pt x="31" y="87"/>
                  </a:moveTo>
                  <a:cubicBezTo>
                    <a:pt x="32" y="86"/>
                    <a:pt x="33" y="85"/>
                    <a:pt x="34" y="85"/>
                  </a:cubicBezTo>
                  <a:cubicBezTo>
                    <a:pt x="35" y="84"/>
                    <a:pt x="36" y="83"/>
                    <a:pt x="37" y="82"/>
                  </a:cubicBezTo>
                  <a:cubicBezTo>
                    <a:pt x="38" y="81"/>
                    <a:pt x="39" y="80"/>
                    <a:pt x="40" y="80"/>
                  </a:cubicBezTo>
                  <a:cubicBezTo>
                    <a:pt x="40" y="79"/>
                    <a:pt x="41" y="79"/>
                    <a:pt x="42" y="79"/>
                  </a:cubicBezTo>
                  <a:cubicBezTo>
                    <a:pt x="46" y="77"/>
                    <a:pt x="49" y="76"/>
                    <a:pt x="51" y="76"/>
                  </a:cubicBezTo>
                  <a:cubicBezTo>
                    <a:pt x="53" y="75"/>
                    <a:pt x="56" y="74"/>
                    <a:pt x="58" y="73"/>
                  </a:cubicBezTo>
                  <a:cubicBezTo>
                    <a:pt x="60" y="73"/>
                    <a:pt x="61" y="73"/>
                    <a:pt x="62" y="72"/>
                  </a:cubicBezTo>
                  <a:cubicBezTo>
                    <a:pt x="63" y="72"/>
                    <a:pt x="63" y="72"/>
                    <a:pt x="64" y="73"/>
                  </a:cubicBezTo>
                  <a:cubicBezTo>
                    <a:pt x="66" y="72"/>
                    <a:pt x="67" y="72"/>
                    <a:pt x="68" y="71"/>
                  </a:cubicBezTo>
                  <a:cubicBezTo>
                    <a:pt x="69" y="71"/>
                    <a:pt x="71" y="71"/>
                    <a:pt x="72" y="71"/>
                  </a:cubicBezTo>
                  <a:cubicBezTo>
                    <a:pt x="73" y="71"/>
                    <a:pt x="73" y="71"/>
                    <a:pt x="74" y="71"/>
                  </a:cubicBezTo>
                  <a:cubicBezTo>
                    <a:pt x="75" y="71"/>
                    <a:pt x="76" y="71"/>
                    <a:pt x="76" y="72"/>
                  </a:cubicBezTo>
                  <a:cubicBezTo>
                    <a:pt x="77" y="71"/>
                    <a:pt x="78" y="71"/>
                    <a:pt x="78" y="72"/>
                  </a:cubicBezTo>
                  <a:cubicBezTo>
                    <a:pt x="79" y="73"/>
                    <a:pt x="79" y="73"/>
                    <a:pt x="80" y="73"/>
                  </a:cubicBezTo>
                  <a:cubicBezTo>
                    <a:pt x="81" y="74"/>
                    <a:pt x="81" y="74"/>
                    <a:pt x="82" y="74"/>
                  </a:cubicBezTo>
                  <a:cubicBezTo>
                    <a:pt x="84" y="74"/>
                    <a:pt x="84" y="75"/>
                    <a:pt x="85" y="76"/>
                  </a:cubicBezTo>
                  <a:cubicBezTo>
                    <a:pt x="87" y="76"/>
                    <a:pt x="88" y="77"/>
                    <a:pt x="88" y="78"/>
                  </a:cubicBezTo>
                  <a:cubicBezTo>
                    <a:pt x="90" y="79"/>
                    <a:pt x="91" y="80"/>
                    <a:pt x="91" y="80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3" y="80"/>
                    <a:pt x="94" y="81"/>
                    <a:pt x="95" y="82"/>
                  </a:cubicBezTo>
                  <a:cubicBezTo>
                    <a:pt x="95" y="83"/>
                    <a:pt x="96" y="83"/>
                    <a:pt x="97" y="84"/>
                  </a:cubicBezTo>
                  <a:cubicBezTo>
                    <a:pt x="98" y="86"/>
                    <a:pt x="99" y="87"/>
                    <a:pt x="101" y="88"/>
                  </a:cubicBezTo>
                  <a:cubicBezTo>
                    <a:pt x="102" y="89"/>
                    <a:pt x="103" y="91"/>
                    <a:pt x="104" y="93"/>
                  </a:cubicBezTo>
                  <a:cubicBezTo>
                    <a:pt x="105" y="96"/>
                    <a:pt x="105" y="100"/>
                    <a:pt x="106" y="103"/>
                  </a:cubicBezTo>
                  <a:cubicBezTo>
                    <a:pt x="106" y="107"/>
                    <a:pt x="106" y="110"/>
                    <a:pt x="106" y="114"/>
                  </a:cubicBezTo>
                  <a:cubicBezTo>
                    <a:pt x="106" y="118"/>
                    <a:pt x="107" y="121"/>
                    <a:pt x="108" y="122"/>
                  </a:cubicBezTo>
                  <a:cubicBezTo>
                    <a:pt x="109" y="124"/>
                    <a:pt x="109" y="126"/>
                    <a:pt x="109" y="128"/>
                  </a:cubicBezTo>
                  <a:cubicBezTo>
                    <a:pt x="109" y="130"/>
                    <a:pt x="109" y="132"/>
                    <a:pt x="109" y="134"/>
                  </a:cubicBezTo>
                  <a:cubicBezTo>
                    <a:pt x="109" y="136"/>
                    <a:pt x="109" y="137"/>
                    <a:pt x="110" y="138"/>
                  </a:cubicBezTo>
                  <a:cubicBezTo>
                    <a:pt x="110" y="140"/>
                    <a:pt x="110" y="142"/>
                    <a:pt x="110" y="144"/>
                  </a:cubicBezTo>
                  <a:cubicBezTo>
                    <a:pt x="111" y="146"/>
                    <a:pt x="111" y="148"/>
                    <a:pt x="112" y="151"/>
                  </a:cubicBezTo>
                  <a:cubicBezTo>
                    <a:pt x="112" y="153"/>
                    <a:pt x="112" y="154"/>
                    <a:pt x="112" y="156"/>
                  </a:cubicBezTo>
                  <a:cubicBezTo>
                    <a:pt x="112" y="158"/>
                    <a:pt x="112" y="159"/>
                    <a:pt x="112" y="161"/>
                  </a:cubicBezTo>
                  <a:cubicBezTo>
                    <a:pt x="112" y="163"/>
                    <a:pt x="112" y="165"/>
                    <a:pt x="112" y="166"/>
                  </a:cubicBezTo>
                  <a:cubicBezTo>
                    <a:pt x="112" y="168"/>
                    <a:pt x="112" y="169"/>
                    <a:pt x="112" y="170"/>
                  </a:cubicBezTo>
                  <a:cubicBezTo>
                    <a:pt x="112" y="172"/>
                    <a:pt x="112" y="174"/>
                    <a:pt x="111" y="176"/>
                  </a:cubicBezTo>
                  <a:cubicBezTo>
                    <a:pt x="111" y="177"/>
                    <a:pt x="110" y="179"/>
                    <a:pt x="109" y="180"/>
                  </a:cubicBezTo>
                  <a:cubicBezTo>
                    <a:pt x="107" y="185"/>
                    <a:pt x="103" y="190"/>
                    <a:pt x="98" y="194"/>
                  </a:cubicBezTo>
                  <a:cubicBezTo>
                    <a:pt x="92" y="197"/>
                    <a:pt x="87" y="201"/>
                    <a:pt x="82" y="204"/>
                  </a:cubicBezTo>
                  <a:cubicBezTo>
                    <a:pt x="81" y="204"/>
                    <a:pt x="80" y="204"/>
                    <a:pt x="79" y="204"/>
                  </a:cubicBezTo>
                  <a:cubicBezTo>
                    <a:pt x="79" y="204"/>
                    <a:pt x="78" y="204"/>
                    <a:pt x="77" y="205"/>
                  </a:cubicBezTo>
                  <a:cubicBezTo>
                    <a:pt x="77" y="205"/>
                    <a:pt x="76" y="205"/>
                    <a:pt x="76" y="206"/>
                  </a:cubicBezTo>
                  <a:cubicBezTo>
                    <a:pt x="75" y="206"/>
                    <a:pt x="74" y="206"/>
                    <a:pt x="73" y="206"/>
                  </a:cubicBezTo>
                  <a:cubicBezTo>
                    <a:pt x="71" y="206"/>
                    <a:pt x="69" y="207"/>
                    <a:pt x="67" y="208"/>
                  </a:cubicBezTo>
                  <a:cubicBezTo>
                    <a:pt x="65" y="209"/>
                    <a:pt x="62" y="209"/>
                    <a:pt x="60" y="209"/>
                  </a:cubicBezTo>
                  <a:cubicBezTo>
                    <a:pt x="59" y="210"/>
                    <a:pt x="58" y="210"/>
                    <a:pt x="56" y="210"/>
                  </a:cubicBezTo>
                  <a:cubicBezTo>
                    <a:pt x="55" y="209"/>
                    <a:pt x="54" y="209"/>
                    <a:pt x="52" y="208"/>
                  </a:cubicBezTo>
                  <a:cubicBezTo>
                    <a:pt x="50" y="206"/>
                    <a:pt x="47" y="205"/>
                    <a:pt x="46" y="205"/>
                  </a:cubicBezTo>
                  <a:cubicBezTo>
                    <a:pt x="44" y="206"/>
                    <a:pt x="42" y="205"/>
                    <a:pt x="40" y="204"/>
                  </a:cubicBezTo>
                  <a:cubicBezTo>
                    <a:pt x="40" y="204"/>
                    <a:pt x="40" y="203"/>
                    <a:pt x="39" y="203"/>
                  </a:cubicBezTo>
                  <a:cubicBezTo>
                    <a:pt x="39" y="202"/>
                    <a:pt x="38" y="202"/>
                    <a:pt x="38" y="202"/>
                  </a:cubicBezTo>
                  <a:cubicBezTo>
                    <a:pt x="37" y="200"/>
                    <a:pt x="36" y="199"/>
                    <a:pt x="34" y="198"/>
                  </a:cubicBezTo>
                  <a:cubicBezTo>
                    <a:pt x="33" y="197"/>
                    <a:pt x="32" y="196"/>
                    <a:pt x="31" y="194"/>
                  </a:cubicBezTo>
                  <a:cubicBezTo>
                    <a:pt x="30" y="194"/>
                    <a:pt x="29" y="194"/>
                    <a:pt x="29" y="194"/>
                  </a:cubicBezTo>
                  <a:cubicBezTo>
                    <a:pt x="29" y="193"/>
                    <a:pt x="28" y="192"/>
                    <a:pt x="28" y="192"/>
                  </a:cubicBezTo>
                  <a:cubicBezTo>
                    <a:pt x="27" y="191"/>
                    <a:pt x="26" y="190"/>
                    <a:pt x="26" y="190"/>
                  </a:cubicBezTo>
                  <a:cubicBezTo>
                    <a:pt x="25" y="189"/>
                    <a:pt x="25" y="188"/>
                    <a:pt x="25" y="187"/>
                  </a:cubicBezTo>
                  <a:cubicBezTo>
                    <a:pt x="23" y="185"/>
                    <a:pt x="21" y="182"/>
                    <a:pt x="20" y="180"/>
                  </a:cubicBezTo>
                  <a:cubicBezTo>
                    <a:pt x="19" y="177"/>
                    <a:pt x="17" y="175"/>
                    <a:pt x="16" y="173"/>
                  </a:cubicBezTo>
                  <a:cubicBezTo>
                    <a:pt x="16" y="171"/>
                    <a:pt x="16" y="170"/>
                    <a:pt x="15" y="169"/>
                  </a:cubicBezTo>
                  <a:cubicBezTo>
                    <a:pt x="15" y="169"/>
                    <a:pt x="14" y="168"/>
                    <a:pt x="15" y="167"/>
                  </a:cubicBezTo>
                  <a:cubicBezTo>
                    <a:pt x="14" y="164"/>
                    <a:pt x="13" y="161"/>
                    <a:pt x="12" y="159"/>
                  </a:cubicBezTo>
                  <a:cubicBezTo>
                    <a:pt x="11" y="156"/>
                    <a:pt x="11" y="154"/>
                    <a:pt x="11" y="152"/>
                  </a:cubicBezTo>
                  <a:cubicBezTo>
                    <a:pt x="11" y="151"/>
                    <a:pt x="10" y="150"/>
                    <a:pt x="10" y="149"/>
                  </a:cubicBezTo>
                  <a:cubicBezTo>
                    <a:pt x="10" y="148"/>
                    <a:pt x="10" y="147"/>
                    <a:pt x="10" y="146"/>
                  </a:cubicBezTo>
                  <a:cubicBezTo>
                    <a:pt x="8" y="144"/>
                    <a:pt x="8" y="142"/>
                    <a:pt x="8" y="139"/>
                  </a:cubicBezTo>
                  <a:cubicBezTo>
                    <a:pt x="9" y="137"/>
                    <a:pt x="8" y="135"/>
                    <a:pt x="8" y="133"/>
                  </a:cubicBezTo>
                  <a:cubicBezTo>
                    <a:pt x="7" y="132"/>
                    <a:pt x="6" y="131"/>
                    <a:pt x="6" y="129"/>
                  </a:cubicBezTo>
                  <a:cubicBezTo>
                    <a:pt x="6" y="128"/>
                    <a:pt x="6" y="127"/>
                    <a:pt x="6" y="126"/>
                  </a:cubicBezTo>
                  <a:cubicBezTo>
                    <a:pt x="6" y="124"/>
                    <a:pt x="5" y="121"/>
                    <a:pt x="4" y="120"/>
                  </a:cubicBezTo>
                  <a:cubicBezTo>
                    <a:pt x="3" y="118"/>
                    <a:pt x="3" y="116"/>
                    <a:pt x="2" y="114"/>
                  </a:cubicBezTo>
                  <a:cubicBezTo>
                    <a:pt x="1" y="113"/>
                    <a:pt x="1" y="112"/>
                    <a:pt x="1" y="110"/>
                  </a:cubicBezTo>
                  <a:cubicBezTo>
                    <a:pt x="1" y="109"/>
                    <a:pt x="1" y="107"/>
                    <a:pt x="0" y="106"/>
                  </a:cubicBezTo>
                  <a:cubicBezTo>
                    <a:pt x="1" y="105"/>
                    <a:pt x="1" y="103"/>
                    <a:pt x="1" y="102"/>
                  </a:cubicBezTo>
                  <a:cubicBezTo>
                    <a:pt x="2" y="101"/>
                    <a:pt x="2" y="101"/>
                    <a:pt x="2" y="100"/>
                  </a:cubicBezTo>
                  <a:cubicBezTo>
                    <a:pt x="2" y="97"/>
                    <a:pt x="2" y="95"/>
                    <a:pt x="3" y="94"/>
                  </a:cubicBezTo>
                  <a:cubicBezTo>
                    <a:pt x="4" y="92"/>
                    <a:pt x="5" y="90"/>
                    <a:pt x="5" y="89"/>
                  </a:cubicBezTo>
                  <a:cubicBezTo>
                    <a:pt x="6" y="86"/>
                    <a:pt x="6" y="84"/>
                    <a:pt x="6" y="83"/>
                  </a:cubicBezTo>
                  <a:cubicBezTo>
                    <a:pt x="7" y="81"/>
                    <a:pt x="7" y="80"/>
                    <a:pt x="8" y="79"/>
                  </a:cubicBezTo>
                  <a:cubicBezTo>
                    <a:pt x="8" y="78"/>
                    <a:pt x="8" y="76"/>
                    <a:pt x="9" y="75"/>
                  </a:cubicBezTo>
                  <a:cubicBezTo>
                    <a:pt x="10" y="74"/>
                    <a:pt x="10" y="73"/>
                    <a:pt x="11" y="72"/>
                  </a:cubicBezTo>
                  <a:cubicBezTo>
                    <a:pt x="11" y="70"/>
                    <a:pt x="12" y="68"/>
                    <a:pt x="13" y="68"/>
                  </a:cubicBezTo>
                  <a:cubicBezTo>
                    <a:pt x="13" y="67"/>
                    <a:pt x="14" y="66"/>
                    <a:pt x="13" y="64"/>
                  </a:cubicBezTo>
                  <a:cubicBezTo>
                    <a:pt x="14" y="61"/>
                    <a:pt x="15" y="58"/>
                    <a:pt x="16" y="56"/>
                  </a:cubicBezTo>
                  <a:cubicBezTo>
                    <a:pt x="18" y="53"/>
                    <a:pt x="19" y="51"/>
                    <a:pt x="19" y="48"/>
                  </a:cubicBezTo>
                  <a:cubicBezTo>
                    <a:pt x="21" y="44"/>
                    <a:pt x="22" y="40"/>
                    <a:pt x="24" y="36"/>
                  </a:cubicBezTo>
                  <a:cubicBezTo>
                    <a:pt x="24" y="34"/>
                    <a:pt x="24" y="33"/>
                    <a:pt x="25" y="32"/>
                  </a:cubicBezTo>
                  <a:cubicBezTo>
                    <a:pt x="26" y="32"/>
                    <a:pt x="26" y="31"/>
                    <a:pt x="26" y="29"/>
                  </a:cubicBezTo>
                  <a:cubicBezTo>
                    <a:pt x="27" y="27"/>
                    <a:pt x="29" y="25"/>
                    <a:pt x="30" y="23"/>
                  </a:cubicBezTo>
                  <a:cubicBezTo>
                    <a:pt x="31" y="21"/>
                    <a:pt x="33" y="20"/>
                    <a:pt x="35" y="18"/>
                  </a:cubicBezTo>
                  <a:cubicBezTo>
                    <a:pt x="35" y="17"/>
                    <a:pt x="36" y="17"/>
                    <a:pt x="36" y="16"/>
                  </a:cubicBezTo>
                  <a:cubicBezTo>
                    <a:pt x="37" y="15"/>
                    <a:pt x="38" y="15"/>
                    <a:pt x="38" y="14"/>
                  </a:cubicBezTo>
                  <a:cubicBezTo>
                    <a:pt x="39" y="13"/>
                    <a:pt x="40" y="13"/>
                    <a:pt x="41" y="12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4" y="9"/>
                    <a:pt x="45" y="8"/>
                    <a:pt x="46" y="8"/>
                  </a:cubicBezTo>
                  <a:cubicBezTo>
                    <a:pt x="46" y="7"/>
                    <a:pt x="47" y="7"/>
                    <a:pt x="47" y="7"/>
                  </a:cubicBezTo>
                  <a:cubicBezTo>
                    <a:pt x="49" y="6"/>
                    <a:pt x="50" y="5"/>
                    <a:pt x="50" y="5"/>
                  </a:cubicBezTo>
                  <a:cubicBezTo>
                    <a:pt x="50" y="5"/>
                    <a:pt x="51" y="5"/>
                    <a:pt x="51" y="5"/>
                  </a:cubicBezTo>
                  <a:cubicBezTo>
                    <a:pt x="51" y="5"/>
                    <a:pt x="52" y="4"/>
                    <a:pt x="52" y="4"/>
                  </a:cubicBezTo>
                  <a:cubicBezTo>
                    <a:pt x="53" y="4"/>
                    <a:pt x="54" y="4"/>
                    <a:pt x="55" y="3"/>
                  </a:cubicBezTo>
                  <a:cubicBezTo>
                    <a:pt x="55" y="3"/>
                    <a:pt x="56" y="3"/>
                    <a:pt x="57" y="3"/>
                  </a:cubicBezTo>
                  <a:cubicBezTo>
                    <a:pt x="58" y="2"/>
                    <a:pt x="58" y="2"/>
                    <a:pt x="59" y="2"/>
                  </a:cubicBezTo>
                  <a:cubicBezTo>
                    <a:pt x="60" y="1"/>
                    <a:pt x="60" y="1"/>
                    <a:pt x="61" y="1"/>
                  </a:cubicBezTo>
                  <a:cubicBezTo>
                    <a:pt x="62" y="1"/>
                    <a:pt x="63" y="1"/>
                    <a:pt x="63" y="1"/>
                  </a:cubicBezTo>
                  <a:cubicBezTo>
                    <a:pt x="65" y="0"/>
                    <a:pt x="67" y="0"/>
                    <a:pt x="69" y="1"/>
                  </a:cubicBezTo>
                  <a:cubicBezTo>
                    <a:pt x="70" y="2"/>
                    <a:pt x="72" y="2"/>
                    <a:pt x="74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9" y="2"/>
                    <a:pt x="80" y="3"/>
                    <a:pt x="81" y="3"/>
                  </a:cubicBezTo>
                  <a:cubicBezTo>
                    <a:pt x="81" y="4"/>
                    <a:pt x="82" y="4"/>
                    <a:pt x="83" y="4"/>
                  </a:cubicBezTo>
                  <a:cubicBezTo>
                    <a:pt x="85" y="5"/>
                    <a:pt x="87" y="7"/>
                    <a:pt x="88" y="8"/>
                  </a:cubicBezTo>
                  <a:cubicBezTo>
                    <a:pt x="90" y="9"/>
                    <a:pt x="92" y="11"/>
                    <a:pt x="93" y="13"/>
                  </a:cubicBezTo>
                  <a:cubicBezTo>
                    <a:pt x="94" y="14"/>
                    <a:pt x="95" y="15"/>
                    <a:pt x="96" y="16"/>
                  </a:cubicBezTo>
                  <a:cubicBezTo>
                    <a:pt x="98" y="18"/>
                    <a:pt x="98" y="19"/>
                    <a:pt x="99" y="21"/>
                  </a:cubicBezTo>
                  <a:cubicBezTo>
                    <a:pt x="100" y="23"/>
                    <a:pt x="100" y="24"/>
                    <a:pt x="101" y="25"/>
                  </a:cubicBezTo>
                  <a:cubicBezTo>
                    <a:pt x="102" y="26"/>
                    <a:pt x="104" y="27"/>
                    <a:pt x="105" y="27"/>
                  </a:cubicBezTo>
                  <a:cubicBezTo>
                    <a:pt x="107" y="27"/>
                    <a:pt x="107" y="29"/>
                    <a:pt x="108" y="31"/>
                  </a:cubicBezTo>
                  <a:cubicBezTo>
                    <a:pt x="108" y="33"/>
                    <a:pt x="108" y="35"/>
                    <a:pt x="108" y="36"/>
                  </a:cubicBezTo>
                  <a:cubicBezTo>
                    <a:pt x="108" y="38"/>
                    <a:pt x="108" y="40"/>
                    <a:pt x="107" y="41"/>
                  </a:cubicBezTo>
                  <a:cubicBezTo>
                    <a:pt x="106" y="42"/>
                    <a:pt x="105" y="44"/>
                    <a:pt x="105" y="45"/>
                  </a:cubicBezTo>
                  <a:cubicBezTo>
                    <a:pt x="103" y="47"/>
                    <a:pt x="102" y="49"/>
                    <a:pt x="100" y="51"/>
                  </a:cubicBezTo>
                  <a:cubicBezTo>
                    <a:pt x="97" y="52"/>
                    <a:pt x="95" y="54"/>
                    <a:pt x="92" y="55"/>
                  </a:cubicBezTo>
                  <a:cubicBezTo>
                    <a:pt x="91" y="56"/>
                    <a:pt x="90" y="57"/>
                    <a:pt x="89" y="57"/>
                  </a:cubicBezTo>
                  <a:cubicBezTo>
                    <a:pt x="87" y="58"/>
                    <a:pt x="86" y="58"/>
                    <a:pt x="85" y="58"/>
                  </a:cubicBezTo>
                  <a:cubicBezTo>
                    <a:pt x="84" y="58"/>
                    <a:pt x="84" y="58"/>
                    <a:pt x="82" y="58"/>
                  </a:cubicBezTo>
                  <a:cubicBezTo>
                    <a:pt x="81" y="59"/>
                    <a:pt x="81" y="58"/>
                    <a:pt x="80" y="58"/>
                  </a:cubicBezTo>
                  <a:cubicBezTo>
                    <a:pt x="79" y="58"/>
                    <a:pt x="79" y="58"/>
                    <a:pt x="78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5" y="57"/>
                    <a:pt x="74" y="57"/>
                    <a:pt x="73" y="57"/>
                  </a:cubicBezTo>
                  <a:cubicBezTo>
                    <a:pt x="72" y="56"/>
                    <a:pt x="72" y="56"/>
                    <a:pt x="71" y="55"/>
                  </a:cubicBezTo>
                  <a:cubicBezTo>
                    <a:pt x="70" y="55"/>
                    <a:pt x="69" y="54"/>
                    <a:pt x="68" y="53"/>
                  </a:cubicBezTo>
                  <a:cubicBezTo>
                    <a:pt x="68" y="51"/>
                    <a:pt x="67" y="50"/>
                    <a:pt x="66" y="49"/>
                  </a:cubicBezTo>
                  <a:cubicBezTo>
                    <a:pt x="66" y="47"/>
                    <a:pt x="66" y="46"/>
                    <a:pt x="65" y="45"/>
                  </a:cubicBezTo>
                  <a:cubicBezTo>
                    <a:pt x="65" y="44"/>
                    <a:pt x="65" y="43"/>
                    <a:pt x="64" y="42"/>
                  </a:cubicBezTo>
                  <a:cubicBezTo>
                    <a:pt x="64" y="41"/>
                    <a:pt x="64" y="40"/>
                    <a:pt x="64" y="39"/>
                  </a:cubicBezTo>
                  <a:cubicBezTo>
                    <a:pt x="63" y="37"/>
                    <a:pt x="63" y="36"/>
                    <a:pt x="62" y="35"/>
                  </a:cubicBezTo>
                  <a:cubicBezTo>
                    <a:pt x="62" y="35"/>
                    <a:pt x="61" y="34"/>
                    <a:pt x="61" y="34"/>
                  </a:cubicBezTo>
                  <a:cubicBezTo>
                    <a:pt x="60" y="34"/>
                    <a:pt x="60" y="34"/>
                    <a:pt x="59" y="33"/>
                  </a:cubicBezTo>
                  <a:cubicBezTo>
                    <a:pt x="58" y="33"/>
                    <a:pt x="57" y="33"/>
                    <a:pt x="56" y="33"/>
                  </a:cubicBezTo>
                  <a:cubicBezTo>
                    <a:pt x="55" y="33"/>
                    <a:pt x="54" y="34"/>
                    <a:pt x="53" y="35"/>
                  </a:cubicBezTo>
                  <a:cubicBezTo>
                    <a:pt x="52" y="36"/>
                    <a:pt x="51" y="37"/>
                    <a:pt x="49" y="38"/>
                  </a:cubicBezTo>
                  <a:cubicBezTo>
                    <a:pt x="48" y="40"/>
                    <a:pt x="47" y="41"/>
                    <a:pt x="46" y="42"/>
                  </a:cubicBezTo>
                  <a:cubicBezTo>
                    <a:pt x="46" y="43"/>
                    <a:pt x="46" y="43"/>
                    <a:pt x="46" y="44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4" y="46"/>
                    <a:pt x="44" y="47"/>
                    <a:pt x="44" y="48"/>
                  </a:cubicBezTo>
                  <a:cubicBezTo>
                    <a:pt x="43" y="49"/>
                    <a:pt x="43" y="49"/>
                    <a:pt x="42" y="50"/>
                  </a:cubicBezTo>
                  <a:cubicBezTo>
                    <a:pt x="42" y="51"/>
                    <a:pt x="41" y="53"/>
                    <a:pt x="41" y="54"/>
                  </a:cubicBezTo>
                  <a:cubicBezTo>
                    <a:pt x="41" y="56"/>
                    <a:pt x="40" y="57"/>
                    <a:pt x="39" y="58"/>
                  </a:cubicBezTo>
                  <a:cubicBezTo>
                    <a:pt x="39" y="59"/>
                    <a:pt x="39" y="59"/>
                    <a:pt x="38" y="60"/>
                  </a:cubicBezTo>
                  <a:cubicBezTo>
                    <a:pt x="38" y="61"/>
                    <a:pt x="37" y="62"/>
                    <a:pt x="37" y="62"/>
                  </a:cubicBezTo>
                  <a:cubicBezTo>
                    <a:pt x="37" y="64"/>
                    <a:pt x="37" y="65"/>
                    <a:pt x="36" y="66"/>
                  </a:cubicBezTo>
                  <a:cubicBezTo>
                    <a:pt x="35" y="67"/>
                    <a:pt x="35" y="68"/>
                    <a:pt x="35" y="70"/>
                  </a:cubicBezTo>
                  <a:cubicBezTo>
                    <a:pt x="35" y="70"/>
                    <a:pt x="34" y="70"/>
                    <a:pt x="34" y="71"/>
                  </a:cubicBezTo>
                  <a:cubicBezTo>
                    <a:pt x="34" y="72"/>
                    <a:pt x="34" y="73"/>
                    <a:pt x="34" y="73"/>
                  </a:cubicBezTo>
                  <a:cubicBezTo>
                    <a:pt x="33" y="74"/>
                    <a:pt x="33" y="75"/>
                    <a:pt x="33" y="75"/>
                  </a:cubicBezTo>
                  <a:cubicBezTo>
                    <a:pt x="32" y="76"/>
                    <a:pt x="32" y="76"/>
                    <a:pt x="32" y="77"/>
                  </a:cubicBezTo>
                  <a:cubicBezTo>
                    <a:pt x="31" y="79"/>
                    <a:pt x="31" y="81"/>
                    <a:pt x="30" y="82"/>
                  </a:cubicBezTo>
                  <a:cubicBezTo>
                    <a:pt x="30" y="84"/>
                    <a:pt x="30" y="85"/>
                    <a:pt x="30" y="87"/>
                  </a:cubicBezTo>
                  <a:lnTo>
                    <a:pt x="31" y="87"/>
                  </a:lnTo>
                  <a:close/>
                  <a:moveTo>
                    <a:pt x="89" y="148"/>
                  </a:moveTo>
                  <a:cubicBezTo>
                    <a:pt x="89" y="147"/>
                    <a:pt x="89" y="145"/>
                    <a:pt x="89" y="143"/>
                  </a:cubicBezTo>
                  <a:cubicBezTo>
                    <a:pt x="89" y="139"/>
                    <a:pt x="89" y="134"/>
                    <a:pt x="89" y="131"/>
                  </a:cubicBezTo>
                  <a:cubicBezTo>
                    <a:pt x="88" y="127"/>
                    <a:pt x="88" y="122"/>
                    <a:pt x="87" y="118"/>
                  </a:cubicBezTo>
                  <a:cubicBezTo>
                    <a:pt x="86" y="116"/>
                    <a:pt x="86" y="114"/>
                    <a:pt x="85" y="113"/>
                  </a:cubicBezTo>
                  <a:cubicBezTo>
                    <a:pt x="85" y="111"/>
                    <a:pt x="84" y="110"/>
                    <a:pt x="83" y="110"/>
                  </a:cubicBezTo>
                  <a:cubicBezTo>
                    <a:pt x="81" y="108"/>
                    <a:pt x="80" y="107"/>
                    <a:pt x="79" y="106"/>
                  </a:cubicBezTo>
                  <a:cubicBezTo>
                    <a:pt x="79" y="105"/>
                    <a:pt x="78" y="104"/>
                    <a:pt x="78" y="103"/>
                  </a:cubicBezTo>
                  <a:cubicBezTo>
                    <a:pt x="77" y="102"/>
                    <a:pt x="75" y="101"/>
                    <a:pt x="74" y="101"/>
                  </a:cubicBezTo>
                  <a:cubicBezTo>
                    <a:pt x="72" y="100"/>
                    <a:pt x="71" y="100"/>
                    <a:pt x="69" y="101"/>
                  </a:cubicBezTo>
                  <a:cubicBezTo>
                    <a:pt x="68" y="101"/>
                    <a:pt x="66" y="101"/>
                    <a:pt x="64" y="101"/>
                  </a:cubicBezTo>
                  <a:cubicBezTo>
                    <a:pt x="62" y="101"/>
                    <a:pt x="60" y="102"/>
                    <a:pt x="58" y="103"/>
                  </a:cubicBezTo>
                  <a:cubicBezTo>
                    <a:pt x="57" y="104"/>
                    <a:pt x="56" y="104"/>
                    <a:pt x="55" y="105"/>
                  </a:cubicBezTo>
                  <a:cubicBezTo>
                    <a:pt x="55" y="105"/>
                    <a:pt x="54" y="106"/>
                    <a:pt x="53" y="106"/>
                  </a:cubicBezTo>
                  <a:cubicBezTo>
                    <a:pt x="51" y="109"/>
                    <a:pt x="49" y="112"/>
                    <a:pt x="48" y="114"/>
                  </a:cubicBezTo>
                  <a:cubicBezTo>
                    <a:pt x="47" y="116"/>
                    <a:pt x="46" y="118"/>
                    <a:pt x="44" y="119"/>
                  </a:cubicBezTo>
                  <a:cubicBezTo>
                    <a:pt x="42" y="123"/>
                    <a:pt x="41" y="126"/>
                    <a:pt x="41" y="129"/>
                  </a:cubicBezTo>
                  <a:cubicBezTo>
                    <a:pt x="40" y="131"/>
                    <a:pt x="39" y="134"/>
                    <a:pt x="37" y="136"/>
                  </a:cubicBezTo>
                  <a:cubicBezTo>
                    <a:pt x="37" y="137"/>
                    <a:pt x="36" y="139"/>
                    <a:pt x="36" y="140"/>
                  </a:cubicBezTo>
                  <a:cubicBezTo>
                    <a:pt x="35" y="141"/>
                    <a:pt x="35" y="143"/>
                    <a:pt x="35" y="145"/>
                  </a:cubicBezTo>
                  <a:cubicBezTo>
                    <a:pt x="36" y="149"/>
                    <a:pt x="38" y="153"/>
                    <a:pt x="41" y="157"/>
                  </a:cubicBezTo>
                  <a:cubicBezTo>
                    <a:pt x="43" y="160"/>
                    <a:pt x="45" y="164"/>
                    <a:pt x="47" y="167"/>
                  </a:cubicBezTo>
                  <a:cubicBezTo>
                    <a:pt x="48" y="168"/>
                    <a:pt x="49" y="168"/>
                    <a:pt x="49" y="169"/>
                  </a:cubicBezTo>
                  <a:cubicBezTo>
                    <a:pt x="50" y="169"/>
                    <a:pt x="50" y="170"/>
                    <a:pt x="51" y="170"/>
                  </a:cubicBezTo>
                  <a:cubicBezTo>
                    <a:pt x="52" y="171"/>
                    <a:pt x="54" y="173"/>
                    <a:pt x="55" y="173"/>
                  </a:cubicBezTo>
                  <a:cubicBezTo>
                    <a:pt x="57" y="174"/>
                    <a:pt x="58" y="175"/>
                    <a:pt x="60" y="176"/>
                  </a:cubicBezTo>
                  <a:cubicBezTo>
                    <a:pt x="61" y="177"/>
                    <a:pt x="63" y="177"/>
                    <a:pt x="64" y="177"/>
                  </a:cubicBezTo>
                  <a:cubicBezTo>
                    <a:pt x="66" y="177"/>
                    <a:pt x="68" y="177"/>
                    <a:pt x="69" y="178"/>
                  </a:cubicBezTo>
                  <a:cubicBezTo>
                    <a:pt x="71" y="176"/>
                    <a:pt x="73" y="175"/>
                    <a:pt x="74" y="173"/>
                  </a:cubicBezTo>
                  <a:cubicBezTo>
                    <a:pt x="76" y="172"/>
                    <a:pt x="77" y="170"/>
                    <a:pt x="79" y="169"/>
                  </a:cubicBezTo>
                  <a:cubicBezTo>
                    <a:pt x="82" y="165"/>
                    <a:pt x="84" y="161"/>
                    <a:pt x="86" y="159"/>
                  </a:cubicBezTo>
                  <a:cubicBezTo>
                    <a:pt x="89" y="156"/>
                    <a:pt x="90" y="152"/>
                    <a:pt x="89" y="148"/>
                  </a:cubicBezTo>
                  <a:close/>
                  <a:moveTo>
                    <a:pt x="55" y="158"/>
                  </a:moveTo>
                  <a:cubicBezTo>
                    <a:pt x="53" y="159"/>
                    <a:pt x="52" y="159"/>
                    <a:pt x="51" y="158"/>
                  </a:cubicBezTo>
                  <a:cubicBezTo>
                    <a:pt x="50" y="157"/>
                    <a:pt x="49" y="156"/>
                    <a:pt x="48" y="154"/>
                  </a:cubicBezTo>
                  <a:cubicBezTo>
                    <a:pt x="48" y="153"/>
                    <a:pt x="49" y="152"/>
                    <a:pt x="50" y="150"/>
                  </a:cubicBezTo>
                  <a:cubicBezTo>
                    <a:pt x="51" y="149"/>
                    <a:pt x="53" y="149"/>
                    <a:pt x="54" y="150"/>
                  </a:cubicBezTo>
                  <a:cubicBezTo>
                    <a:pt x="55" y="150"/>
                    <a:pt x="56" y="152"/>
                    <a:pt x="56" y="153"/>
                  </a:cubicBezTo>
                  <a:cubicBezTo>
                    <a:pt x="56" y="155"/>
                    <a:pt x="56" y="157"/>
                    <a:pt x="55" y="158"/>
                  </a:cubicBezTo>
                  <a:close/>
                  <a:moveTo>
                    <a:pt x="68" y="158"/>
                  </a:moveTo>
                  <a:cubicBezTo>
                    <a:pt x="70" y="158"/>
                    <a:pt x="71" y="158"/>
                    <a:pt x="72" y="159"/>
                  </a:cubicBezTo>
                  <a:cubicBezTo>
                    <a:pt x="73" y="159"/>
                    <a:pt x="74" y="160"/>
                    <a:pt x="74" y="161"/>
                  </a:cubicBezTo>
                  <a:cubicBezTo>
                    <a:pt x="74" y="162"/>
                    <a:pt x="74" y="163"/>
                    <a:pt x="73" y="164"/>
                  </a:cubicBezTo>
                  <a:cubicBezTo>
                    <a:pt x="73" y="165"/>
                    <a:pt x="72" y="166"/>
                    <a:pt x="71" y="167"/>
                  </a:cubicBezTo>
                  <a:cubicBezTo>
                    <a:pt x="70" y="168"/>
                    <a:pt x="69" y="169"/>
                    <a:pt x="68" y="169"/>
                  </a:cubicBezTo>
                  <a:cubicBezTo>
                    <a:pt x="67" y="170"/>
                    <a:pt x="65" y="170"/>
                    <a:pt x="64" y="169"/>
                  </a:cubicBezTo>
                  <a:cubicBezTo>
                    <a:pt x="64" y="168"/>
                    <a:pt x="63" y="168"/>
                    <a:pt x="62" y="167"/>
                  </a:cubicBezTo>
                  <a:cubicBezTo>
                    <a:pt x="61" y="166"/>
                    <a:pt x="61" y="165"/>
                    <a:pt x="61" y="164"/>
                  </a:cubicBezTo>
                  <a:cubicBezTo>
                    <a:pt x="61" y="163"/>
                    <a:pt x="61" y="162"/>
                    <a:pt x="62" y="161"/>
                  </a:cubicBezTo>
                  <a:cubicBezTo>
                    <a:pt x="62" y="161"/>
                    <a:pt x="63" y="160"/>
                    <a:pt x="63" y="160"/>
                  </a:cubicBezTo>
                  <a:cubicBezTo>
                    <a:pt x="64" y="159"/>
                    <a:pt x="64" y="159"/>
                    <a:pt x="65" y="158"/>
                  </a:cubicBezTo>
                  <a:cubicBezTo>
                    <a:pt x="66" y="158"/>
                    <a:pt x="67" y="158"/>
                    <a:pt x="67" y="157"/>
                  </a:cubicBezTo>
                  <a:lnTo>
                    <a:pt x="68" y="158"/>
                  </a:lnTo>
                  <a:close/>
                  <a:moveTo>
                    <a:pt x="105" y="55"/>
                  </a:moveTo>
                  <a:cubicBezTo>
                    <a:pt x="106" y="56"/>
                    <a:pt x="106" y="57"/>
                    <a:pt x="107" y="58"/>
                  </a:cubicBezTo>
                  <a:cubicBezTo>
                    <a:pt x="107" y="60"/>
                    <a:pt x="108" y="61"/>
                    <a:pt x="107" y="62"/>
                  </a:cubicBezTo>
                  <a:cubicBezTo>
                    <a:pt x="106" y="65"/>
                    <a:pt x="104" y="67"/>
                    <a:pt x="103" y="68"/>
                  </a:cubicBezTo>
                  <a:cubicBezTo>
                    <a:pt x="100" y="69"/>
                    <a:pt x="98" y="69"/>
                    <a:pt x="96" y="67"/>
                  </a:cubicBezTo>
                  <a:cubicBezTo>
                    <a:pt x="94" y="66"/>
                    <a:pt x="94" y="63"/>
                    <a:pt x="96" y="61"/>
                  </a:cubicBezTo>
                  <a:cubicBezTo>
                    <a:pt x="97" y="59"/>
                    <a:pt x="98" y="59"/>
                    <a:pt x="98" y="59"/>
                  </a:cubicBezTo>
                  <a:cubicBezTo>
                    <a:pt x="98" y="59"/>
                    <a:pt x="98" y="58"/>
                    <a:pt x="98" y="58"/>
                  </a:cubicBezTo>
                  <a:cubicBezTo>
                    <a:pt x="98" y="58"/>
                    <a:pt x="99" y="57"/>
                    <a:pt x="99" y="57"/>
                  </a:cubicBezTo>
                  <a:cubicBezTo>
                    <a:pt x="100" y="56"/>
                    <a:pt x="100" y="56"/>
                    <a:pt x="101" y="55"/>
                  </a:cubicBezTo>
                  <a:cubicBezTo>
                    <a:pt x="101" y="55"/>
                    <a:pt x="102" y="55"/>
                    <a:pt x="103" y="55"/>
                  </a:cubicBezTo>
                  <a:cubicBezTo>
                    <a:pt x="103" y="55"/>
                    <a:pt x="104" y="55"/>
                    <a:pt x="105" y="55"/>
                  </a:cubicBezTo>
                  <a:close/>
                  <a:moveTo>
                    <a:pt x="115" y="46"/>
                  </a:moveTo>
                  <a:cubicBezTo>
                    <a:pt x="116" y="45"/>
                    <a:pt x="117" y="46"/>
                    <a:pt x="118" y="48"/>
                  </a:cubicBezTo>
                  <a:cubicBezTo>
                    <a:pt x="118" y="50"/>
                    <a:pt x="118" y="51"/>
                    <a:pt x="117" y="52"/>
                  </a:cubicBezTo>
                  <a:cubicBezTo>
                    <a:pt x="115" y="53"/>
                    <a:pt x="113" y="53"/>
                    <a:pt x="113" y="53"/>
                  </a:cubicBezTo>
                  <a:cubicBezTo>
                    <a:pt x="112" y="53"/>
                    <a:pt x="112" y="53"/>
                    <a:pt x="111" y="53"/>
                  </a:cubicBezTo>
                  <a:cubicBezTo>
                    <a:pt x="110" y="51"/>
                    <a:pt x="111" y="50"/>
                    <a:pt x="112" y="49"/>
                  </a:cubicBezTo>
                  <a:cubicBezTo>
                    <a:pt x="113" y="48"/>
                    <a:pt x="114" y="47"/>
                    <a:pt x="115" y="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28575" dir="204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7454051" y="3783540"/>
              <a:ext cx="340645" cy="689119"/>
            </a:xfrm>
            <a:custGeom>
              <a:avLst/>
              <a:gdLst/>
              <a:ahLst/>
              <a:cxnLst/>
              <a:rect l="l" t="t" r="r" b="b"/>
              <a:pathLst>
                <a:path w="107" h="217" extrusionOk="0">
                  <a:moveTo>
                    <a:pt x="80" y="67"/>
                  </a:moveTo>
                  <a:cubicBezTo>
                    <a:pt x="79" y="68"/>
                    <a:pt x="79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5" y="71"/>
                    <a:pt x="74" y="73"/>
                    <a:pt x="73" y="74"/>
                  </a:cubicBezTo>
                  <a:cubicBezTo>
                    <a:pt x="73" y="76"/>
                    <a:pt x="72" y="78"/>
                    <a:pt x="72" y="80"/>
                  </a:cubicBezTo>
                  <a:cubicBezTo>
                    <a:pt x="72" y="81"/>
                    <a:pt x="72" y="82"/>
                    <a:pt x="72" y="83"/>
                  </a:cubicBezTo>
                  <a:cubicBezTo>
                    <a:pt x="72" y="84"/>
                    <a:pt x="72" y="85"/>
                    <a:pt x="72" y="86"/>
                  </a:cubicBezTo>
                  <a:cubicBezTo>
                    <a:pt x="71" y="87"/>
                    <a:pt x="70" y="88"/>
                    <a:pt x="70" y="88"/>
                  </a:cubicBezTo>
                  <a:cubicBezTo>
                    <a:pt x="70" y="89"/>
                    <a:pt x="70" y="90"/>
                    <a:pt x="70" y="90"/>
                  </a:cubicBezTo>
                  <a:cubicBezTo>
                    <a:pt x="69" y="91"/>
                    <a:pt x="69" y="92"/>
                    <a:pt x="69" y="92"/>
                  </a:cubicBezTo>
                  <a:cubicBezTo>
                    <a:pt x="68" y="93"/>
                    <a:pt x="68" y="93"/>
                    <a:pt x="67" y="94"/>
                  </a:cubicBezTo>
                  <a:cubicBezTo>
                    <a:pt x="67" y="95"/>
                    <a:pt x="67" y="95"/>
                    <a:pt x="67" y="96"/>
                  </a:cubicBezTo>
                  <a:cubicBezTo>
                    <a:pt x="67" y="96"/>
                    <a:pt x="66" y="97"/>
                    <a:pt x="66" y="97"/>
                  </a:cubicBezTo>
                  <a:cubicBezTo>
                    <a:pt x="66" y="99"/>
                    <a:pt x="65" y="101"/>
                    <a:pt x="65" y="104"/>
                  </a:cubicBezTo>
                  <a:cubicBezTo>
                    <a:pt x="65" y="106"/>
                    <a:pt x="65" y="109"/>
                    <a:pt x="64" y="111"/>
                  </a:cubicBezTo>
                  <a:cubicBezTo>
                    <a:pt x="63" y="113"/>
                    <a:pt x="62" y="115"/>
                    <a:pt x="61" y="116"/>
                  </a:cubicBezTo>
                  <a:cubicBezTo>
                    <a:pt x="61" y="118"/>
                    <a:pt x="60" y="119"/>
                    <a:pt x="59" y="121"/>
                  </a:cubicBezTo>
                  <a:cubicBezTo>
                    <a:pt x="59" y="123"/>
                    <a:pt x="58" y="124"/>
                    <a:pt x="57" y="126"/>
                  </a:cubicBezTo>
                  <a:cubicBezTo>
                    <a:pt x="56" y="127"/>
                    <a:pt x="55" y="129"/>
                    <a:pt x="55" y="131"/>
                  </a:cubicBezTo>
                  <a:cubicBezTo>
                    <a:pt x="53" y="133"/>
                    <a:pt x="52" y="135"/>
                    <a:pt x="52" y="137"/>
                  </a:cubicBezTo>
                  <a:cubicBezTo>
                    <a:pt x="52" y="139"/>
                    <a:pt x="51" y="140"/>
                    <a:pt x="50" y="142"/>
                  </a:cubicBezTo>
                  <a:cubicBezTo>
                    <a:pt x="51" y="143"/>
                    <a:pt x="51" y="143"/>
                    <a:pt x="50" y="143"/>
                  </a:cubicBezTo>
                  <a:cubicBezTo>
                    <a:pt x="50" y="144"/>
                    <a:pt x="50" y="144"/>
                    <a:pt x="50" y="145"/>
                  </a:cubicBezTo>
                  <a:cubicBezTo>
                    <a:pt x="48" y="148"/>
                    <a:pt x="47" y="151"/>
                    <a:pt x="45" y="154"/>
                  </a:cubicBezTo>
                  <a:cubicBezTo>
                    <a:pt x="44" y="157"/>
                    <a:pt x="43" y="160"/>
                    <a:pt x="42" y="163"/>
                  </a:cubicBezTo>
                  <a:cubicBezTo>
                    <a:pt x="40" y="166"/>
                    <a:pt x="39" y="168"/>
                    <a:pt x="37" y="170"/>
                  </a:cubicBezTo>
                  <a:cubicBezTo>
                    <a:pt x="36" y="173"/>
                    <a:pt x="35" y="175"/>
                    <a:pt x="34" y="177"/>
                  </a:cubicBezTo>
                  <a:cubicBezTo>
                    <a:pt x="33" y="179"/>
                    <a:pt x="33" y="180"/>
                    <a:pt x="33" y="180"/>
                  </a:cubicBezTo>
                  <a:cubicBezTo>
                    <a:pt x="33" y="180"/>
                    <a:pt x="33" y="181"/>
                    <a:pt x="33" y="181"/>
                  </a:cubicBezTo>
                  <a:cubicBezTo>
                    <a:pt x="33" y="183"/>
                    <a:pt x="32" y="183"/>
                    <a:pt x="32" y="183"/>
                  </a:cubicBezTo>
                  <a:cubicBezTo>
                    <a:pt x="32" y="183"/>
                    <a:pt x="32" y="184"/>
                    <a:pt x="32" y="184"/>
                  </a:cubicBezTo>
                  <a:cubicBezTo>
                    <a:pt x="31" y="185"/>
                    <a:pt x="31" y="187"/>
                    <a:pt x="31" y="187"/>
                  </a:cubicBezTo>
                  <a:cubicBezTo>
                    <a:pt x="29" y="189"/>
                    <a:pt x="29" y="190"/>
                    <a:pt x="29" y="191"/>
                  </a:cubicBezTo>
                  <a:cubicBezTo>
                    <a:pt x="29" y="192"/>
                    <a:pt x="29" y="193"/>
                    <a:pt x="28" y="194"/>
                  </a:cubicBezTo>
                  <a:cubicBezTo>
                    <a:pt x="28" y="195"/>
                    <a:pt x="28" y="196"/>
                    <a:pt x="28" y="196"/>
                  </a:cubicBezTo>
                  <a:cubicBezTo>
                    <a:pt x="28" y="197"/>
                    <a:pt x="28" y="198"/>
                    <a:pt x="27" y="198"/>
                  </a:cubicBezTo>
                  <a:cubicBezTo>
                    <a:pt x="28" y="201"/>
                    <a:pt x="27" y="203"/>
                    <a:pt x="26" y="205"/>
                  </a:cubicBezTo>
                  <a:cubicBezTo>
                    <a:pt x="26" y="206"/>
                    <a:pt x="25" y="209"/>
                    <a:pt x="26" y="211"/>
                  </a:cubicBezTo>
                  <a:cubicBezTo>
                    <a:pt x="25" y="212"/>
                    <a:pt x="25" y="213"/>
                    <a:pt x="25" y="214"/>
                  </a:cubicBezTo>
                  <a:cubicBezTo>
                    <a:pt x="24" y="214"/>
                    <a:pt x="24" y="215"/>
                    <a:pt x="24" y="216"/>
                  </a:cubicBezTo>
                  <a:cubicBezTo>
                    <a:pt x="23" y="217"/>
                    <a:pt x="22" y="217"/>
                    <a:pt x="21" y="217"/>
                  </a:cubicBezTo>
                  <a:cubicBezTo>
                    <a:pt x="20" y="216"/>
                    <a:pt x="20" y="216"/>
                    <a:pt x="19" y="216"/>
                  </a:cubicBezTo>
                  <a:cubicBezTo>
                    <a:pt x="18" y="216"/>
                    <a:pt x="17" y="216"/>
                    <a:pt x="15" y="216"/>
                  </a:cubicBezTo>
                  <a:cubicBezTo>
                    <a:pt x="14" y="217"/>
                    <a:pt x="13" y="216"/>
                    <a:pt x="12" y="215"/>
                  </a:cubicBezTo>
                  <a:cubicBezTo>
                    <a:pt x="10" y="215"/>
                    <a:pt x="9" y="215"/>
                    <a:pt x="8" y="215"/>
                  </a:cubicBezTo>
                  <a:cubicBezTo>
                    <a:pt x="7" y="215"/>
                    <a:pt x="6" y="214"/>
                    <a:pt x="6" y="214"/>
                  </a:cubicBezTo>
                  <a:cubicBezTo>
                    <a:pt x="4" y="213"/>
                    <a:pt x="3" y="212"/>
                    <a:pt x="3" y="212"/>
                  </a:cubicBezTo>
                  <a:cubicBezTo>
                    <a:pt x="3" y="211"/>
                    <a:pt x="3" y="210"/>
                    <a:pt x="3" y="209"/>
                  </a:cubicBezTo>
                  <a:cubicBezTo>
                    <a:pt x="3" y="208"/>
                    <a:pt x="2" y="207"/>
                    <a:pt x="2" y="206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2"/>
                    <a:pt x="1" y="201"/>
                    <a:pt x="1" y="200"/>
                  </a:cubicBezTo>
                  <a:cubicBezTo>
                    <a:pt x="1" y="200"/>
                    <a:pt x="1" y="199"/>
                    <a:pt x="0" y="198"/>
                  </a:cubicBezTo>
                  <a:cubicBezTo>
                    <a:pt x="1" y="197"/>
                    <a:pt x="1" y="197"/>
                    <a:pt x="1" y="196"/>
                  </a:cubicBezTo>
                  <a:cubicBezTo>
                    <a:pt x="1" y="196"/>
                    <a:pt x="1" y="196"/>
                    <a:pt x="2" y="195"/>
                  </a:cubicBezTo>
                  <a:cubicBezTo>
                    <a:pt x="1" y="194"/>
                    <a:pt x="2" y="193"/>
                    <a:pt x="3" y="193"/>
                  </a:cubicBezTo>
                  <a:cubicBezTo>
                    <a:pt x="4" y="192"/>
                    <a:pt x="4" y="191"/>
                    <a:pt x="4" y="190"/>
                  </a:cubicBezTo>
                  <a:cubicBezTo>
                    <a:pt x="5" y="190"/>
                    <a:pt x="5" y="189"/>
                    <a:pt x="5" y="188"/>
                  </a:cubicBezTo>
                  <a:cubicBezTo>
                    <a:pt x="5" y="188"/>
                    <a:pt x="6" y="187"/>
                    <a:pt x="7" y="186"/>
                  </a:cubicBezTo>
                  <a:cubicBezTo>
                    <a:pt x="8" y="184"/>
                    <a:pt x="9" y="182"/>
                    <a:pt x="10" y="179"/>
                  </a:cubicBezTo>
                  <a:cubicBezTo>
                    <a:pt x="11" y="177"/>
                    <a:pt x="13" y="176"/>
                    <a:pt x="15" y="174"/>
                  </a:cubicBezTo>
                  <a:cubicBezTo>
                    <a:pt x="15" y="173"/>
                    <a:pt x="15" y="172"/>
                    <a:pt x="16" y="172"/>
                  </a:cubicBezTo>
                  <a:cubicBezTo>
                    <a:pt x="16" y="172"/>
                    <a:pt x="16" y="171"/>
                    <a:pt x="17" y="170"/>
                  </a:cubicBezTo>
                  <a:cubicBezTo>
                    <a:pt x="17" y="168"/>
                    <a:pt x="18" y="166"/>
                    <a:pt x="18" y="165"/>
                  </a:cubicBezTo>
                  <a:cubicBezTo>
                    <a:pt x="18" y="165"/>
                    <a:pt x="19" y="164"/>
                    <a:pt x="19" y="163"/>
                  </a:cubicBezTo>
                  <a:cubicBezTo>
                    <a:pt x="19" y="162"/>
                    <a:pt x="19" y="161"/>
                    <a:pt x="19" y="160"/>
                  </a:cubicBezTo>
                  <a:cubicBezTo>
                    <a:pt x="19" y="160"/>
                    <a:pt x="19" y="159"/>
                    <a:pt x="20" y="158"/>
                  </a:cubicBezTo>
                  <a:cubicBezTo>
                    <a:pt x="19" y="155"/>
                    <a:pt x="19" y="153"/>
                    <a:pt x="20" y="152"/>
                  </a:cubicBezTo>
                  <a:cubicBezTo>
                    <a:pt x="20" y="151"/>
                    <a:pt x="20" y="150"/>
                    <a:pt x="21" y="149"/>
                  </a:cubicBezTo>
                  <a:cubicBezTo>
                    <a:pt x="21" y="149"/>
                    <a:pt x="21" y="148"/>
                    <a:pt x="21" y="148"/>
                  </a:cubicBezTo>
                  <a:cubicBezTo>
                    <a:pt x="21" y="147"/>
                    <a:pt x="21" y="146"/>
                    <a:pt x="22" y="145"/>
                  </a:cubicBezTo>
                  <a:cubicBezTo>
                    <a:pt x="22" y="144"/>
                    <a:pt x="23" y="143"/>
                    <a:pt x="23" y="143"/>
                  </a:cubicBezTo>
                  <a:cubicBezTo>
                    <a:pt x="23" y="143"/>
                    <a:pt x="23" y="143"/>
                    <a:pt x="23" y="142"/>
                  </a:cubicBezTo>
                  <a:cubicBezTo>
                    <a:pt x="24" y="141"/>
                    <a:pt x="24" y="140"/>
                    <a:pt x="25" y="139"/>
                  </a:cubicBezTo>
                  <a:cubicBezTo>
                    <a:pt x="25" y="139"/>
                    <a:pt x="25" y="138"/>
                    <a:pt x="25" y="137"/>
                  </a:cubicBezTo>
                  <a:cubicBezTo>
                    <a:pt x="26" y="136"/>
                    <a:pt x="27" y="134"/>
                    <a:pt x="27" y="132"/>
                  </a:cubicBezTo>
                  <a:cubicBezTo>
                    <a:pt x="27" y="130"/>
                    <a:pt x="28" y="128"/>
                    <a:pt x="30" y="127"/>
                  </a:cubicBezTo>
                  <a:cubicBezTo>
                    <a:pt x="30" y="126"/>
                    <a:pt x="31" y="125"/>
                    <a:pt x="31" y="124"/>
                  </a:cubicBezTo>
                  <a:cubicBezTo>
                    <a:pt x="31" y="124"/>
                    <a:pt x="32" y="123"/>
                    <a:pt x="32" y="123"/>
                  </a:cubicBezTo>
                  <a:cubicBezTo>
                    <a:pt x="32" y="121"/>
                    <a:pt x="32" y="120"/>
                    <a:pt x="33" y="119"/>
                  </a:cubicBezTo>
                  <a:cubicBezTo>
                    <a:pt x="34" y="119"/>
                    <a:pt x="34" y="117"/>
                    <a:pt x="35" y="116"/>
                  </a:cubicBezTo>
                  <a:cubicBezTo>
                    <a:pt x="36" y="114"/>
                    <a:pt x="37" y="112"/>
                    <a:pt x="37" y="111"/>
                  </a:cubicBezTo>
                  <a:cubicBezTo>
                    <a:pt x="37" y="109"/>
                    <a:pt x="38" y="108"/>
                    <a:pt x="39" y="108"/>
                  </a:cubicBezTo>
                  <a:cubicBezTo>
                    <a:pt x="40" y="106"/>
                    <a:pt x="40" y="105"/>
                    <a:pt x="41" y="105"/>
                  </a:cubicBezTo>
                  <a:cubicBezTo>
                    <a:pt x="41" y="104"/>
                    <a:pt x="41" y="103"/>
                    <a:pt x="42" y="102"/>
                  </a:cubicBezTo>
                  <a:cubicBezTo>
                    <a:pt x="41" y="100"/>
                    <a:pt x="41" y="98"/>
                    <a:pt x="42" y="96"/>
                  </a:cubicBezTo>
                  <a:cubicBezTo>
                    <a:pt x="42" y="94"/>
                    <a:pt x="43" y="92"/>
                    <a:pt x="42" y="90"/>
                  </a:cubicBezTo>
                  <a:cubicBezTo>
                    <a:pt x="43" y="88"/>
                    <a:pt x="43" y="87"/>
                    <a:pt x="43" y="87"/>
                  </a:cubicBezTo>
                  <a:cubicBezTo>
                    <a:pt x="43" y="87"/>
                    <a:pt x="43" y="87"/>
                    <a:pt x="43" y="86"/>
                  </a:cubicBezTo>
                  <a:cubicBezTo>
                    <a:pt x="44" y="85"/>
                    <a:pt x="45" y="84"/>
                    <a:pt x="45" y="83"/>
                  </a:cubicBezTo>
                  <a:cubicBezTo>
                    <a:pt x="45" y="82"/>
                    <a:pt x="45" y="81"/>
                    <a:pt x="46" y="80"/>
                  </a:cubicBezTo>
                  <a:cubicBezTo>
                    <a:pt x="47" y="79"/>
                    <a:pt x="47" y="78"/>
                    <a:pt x="47" y="78"/>
                  </a:cubicBezTo>
                  <a:cubicBezTo>
                    <a:pt x="47" y="77"/>
                    <a:pt x="48" y="77"/>
                    <a:pt x="49" y="77"/>
                  </a:cubicBezTo>
                  <a:cubicBezTo>
                    <a:pt x="49" y="76"/>
                    <a:pt x="50" y="74"/>
                    <a:pt x="50" y="73"/>
                  </a:cubicBezTo>
                  <a:cubicBezTo>
                    <a:pt x="51" y="72"/>
                    <a:pt x="52" y="71"/>
                    <a:pt x="52" y="69"/>
                  </a:cubicBezTo>
                  <a:cubicBezTo>
                    <a:pt x="53" y="68"/>
                    <a:pt x="54" y="66"/>
                    <a:pt x="54" y="65"/>
                  </a:cubicBezTo>
                  <a:cubicBezTo>
                    <a:pt x="55" y="64"/>
                    <a:pt x="55" y="63"/>
                    <a:pt x="56" y="62"/>
                  </a:cubicBezTo>
                  <a:cubicBezTo>
                    <a:pt x="57" y="61"/>
                    <a:pt x="58" y="60"/>
                    <a:pt x="58" y="59"/>
                  </a:cubicBezTo>
                  <a:cubicBezTo>
                    <a:pt x="59" y="57"/>
                    <a:pt x="59" y="56"/>
                    <a:pt x="60" y="55"/>
                  </a:cubicBezTo>
                  <a:cubicBezTo>
                    <a:pt x="61" y="54"/>
                    <a:pt x="62" y="52"/>
                    <a:pt x="63" y="51"/>
                  </a:cubicBezTo>
                  <a:cubicBezTo>
                    <a:pt x="64" y="49"/>
                    <a:pt x="65" y="48"/>
                    <a:pt x="65" y="46"/>
                  </a:cubicBezTo>
                  <a:cubicBezTo>
                    <a:pt x="66" y="45"/>
                    <a:pt x="67" y="44"/>
                    <a:pt x="67" y="42"/>
                  </a:cubicBezTo>
                  <a:cubicBezTo>
                    <a:pt x="67" y="41"/>
                    <a:pt x="67" y="39"/>
                    <a:pt x="68" y="38"/>
                  </a:cubicBezTo>
                  <a:cubicBezTo>
                    <a:pt x="69" y="37"/>
                    <a:pt x="70" y="36"/>
                    <a:pt x="70" y="35"/>
                  </a:cubicBezTo>
                  <a:cubicBezTo>
                    <a:pt x="71" y="32"/>
                    <a:pt x="72" y="31"/>
                    <a:pt x="72" y="31"/>
                  </a:cubicBezTo>
                  <a:cubicBezTo>
                    <a:pt x="73" y="30"/>
                    <a:pt x="73" y="28"/>
                    <a:pt x="74" y="27"/>
                  </a:cubicBezTo>
                  <a:cubicBezTo>
                    <a:pt x="74" y="26"/>
                    <a:pt x="74" y="25"/>
                    <a:pt x="74" y="24"/>
                  </a:cubicBezTo>
                  <a:cubicBezTo>
                    <a:pt x="75" y="23"/>
                    <a:pt x="76" y="22"/>
                    <a:pt x="76" y="21"/>
                  </a:cubicBezTo>
                  <a:cubicBezTo>
                    <a:pt x="76" y="20"/>
                    <a:pt x="77" y="19"/>
                    <a:pt x="77" y="18"/>
                  </a:cubicBezTo>
                  <a:cubicBezTo>
                    <a:pt x="77" y="16"/>
                    <a:pt x="78" y="15"/>
                    <a:pt x="80" y="13"/>
                  </a:cubicBezTo>
                  <a:cubicBezTo>
                    <a:pt x="80" y="12"/>
                    <a:pt x="81" y="11"/>
                    <a:pt x="82" y="10"/>
                  </a:cubicBezTo>
                  <a:cubicBezTo>
                    <a:pt x="83" y="8"/>
                    <a:pt x="84" y="7"/>
                    <a:pt x="85" y="6"/>
                  </a:cubicBezTo>
                  <a:cubicBezTo>
                    <a:pt x="85" y="6"/>
                    <a:pt x="86" y="5"/>
                    <a:pt x="86" y="5"/>
                  </a:cubicBezTo>
                  <a:cubicBezTo>
                    <a:pt x="88" y="4"/>
                    <a:pt x="89" y="3"/>
                    <a:pt x="90" y="2"/>
                  </a:cubicBezTo>
                  <a:cubicBezTo>
                    <a:pt x="90" y="1"/>
                    <a:pt x="92" y="0"/>
                    <a:pt x="94" y="0"/>
                  </a:cubicBezTo>
                  <a:cubicBezTo>
                    <a:pt x="95" y="0"/>
                    <a:pt x="96" y="0"/>
                    <a:pt x="98" y="0"/>
                  </a:cubicBezTo>
                  <a:cubicBezTo>
                    <a:pt x="99" y="0"/>
                    <a:pt x="100" y="0"/>
                    <a:pt x="101" y="0"/>
                  </a:cubicBezTo>
                  <a:cubicBezTo>
                    <a:pt x="103" y="3"/>
                    <a:pt x="104" y="5"/>
                    <a:pt x="105" y="6"/>
                  </a:cubicBezTo>
                  <a:cubicBezTo>
                    <a:pt x="106" y="7"/>
                    <a:pt x="107" y="8"/>
                    <a:pt x="107" y="9"/>
                  </a:cubicBezTo>
                  <a:cubicBezTo>
                    <a:pt x="107" y="11"/>
                    <a:pt x="107" y="12"/>
                    <a:pt x="107" y="13"/>
                  </a:cubicBezTo>
                  <a:cubicBezTo>
                    <a:pt x="106" y="14"/>
                    <a:pt x="106" y="16"/>
                    <a:pt x="106" y="17"/>
                  </a:cubicBezTo>
                  <a:cubicBezTo>
                    <a:pt x="104" y="19"/>
                    <a:pt x="103" y="21"/>
                    <a:pt x="103" y="23"/>
                  </a:cubicBezTo>
                  <a:cubicBezTo>
                    <a:pt x="102" y="25"/>
                    <a:pt x="101" y="26"/>
                    <a:pt x="100" y="28"/>
                  </a:cubicBezTo>
                  <a:cubicBezTo>
                    <a:pt x="100" y="31"/>
                    <a:pt x="99" y="34"/>
                    <a:pt x="98" y="35"/>
                  </a:cubicBezTo>
                  <a:cubicBezTo>
                    <a:pt x="97" y="36"/>
                    <a:pt x="96" y="37"/>
                    <a:pt x="96" y="38"/>
                  </a:cubicBezTo>
                  <a:cubicBezTo>
                    <a:pt x="95" y="40"/>
                    <a:pt x="94" y="41"/>
                    <a:pt x="94" y="42"/>
                  </a:cubicBezTo>
                  <a:cubicBezTo>
                    <a:pt x="93" y="43"/>
                    <a:pt x="91" y="44"/>
                    <a:pt x="91" y="46"/>
                  </a:cubicBezTo>
                  <a:cubicBezTo>
                    <a:pt x="90" y="47"/>
                    <a:pt x="89" y="49"/>
                    <a:pt x="88" y="50"/>
                  </a:cubicBezTo>
                  <a:cubicBezTo>
                    <a:pt x="87" y="51"/>
                    <a:pt x="87" y="53"/>
                    <a:pt x="86" y="53"/>
                  </a:cubicBezTo>
                  <a:cubicBezTo>
                    <a:pt x="86" y="54"/>
                    <a:pt x="86" y="55"/>
                    <a:pt x="85" y="56"/>
                  </a:cubicBezTo>
                  <a:cubicBezTo>
                    <a:pt x="85" y="57"/>
                    <a:pt x="85" y="57"/>
                    <a:pt x="84" y="58"/>
                  </a:cubicBezTo>
                  <a:cubicBezTo>
                    <a:pt x="84" y="59"/>
                    <a:pt x="84" y="59"/>
                    <a:pt x="84" y="60"/>
                  </a:cubicBezTo>
                  <a:cubicBezTo>
                    <a:pt x="83" y="62"/>
                    <a:pt x="83" y="63"/>
                    <a:pt x="82" y="64"/>
                  </a:cubicBezTo>
                  <a:cubicBezTo>
                    <a:pt x="81" y="65"/>
                    <a:pt x="81" y="66"/>
                    <a:pt x="80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28575" dir="204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09" name="Google Shape;409;p35"/>
          <p:cNvSpPr/>
          <p:nvPr/>
        </p:nvSpPr>
        <p:spPr>
          <a:xfrm>
            <a:off x="7299382" y="4405477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44" y="92"/>
                </a:moveTo>
                <a:cubicBezTo>
                  <a:pt x="42" y="96"/>
                  <a:pt x="39" y="98"/>
                  <a:pt x="36" y="98"/>
                </a:cubicBezTo>
                <a:cubicBezTo>
                  <a:pt x="35" y="100"/>
                  <a:pt x="34" y="101"/>
                  <a:pt x="33" y="103"/>
                </a:cubicBezTo>
                <a:cubicBezTo>
                  <a:pt x="32" y="105"/>
                  <a:pt x="31" y="106"/>
                  <a:pt x="29" y="107"/>
                </a:cubicBezTo>
                <a:cubicBezTo>
                  <a:pt x="29" y="109"/>
                  <a:pt x="28" y="110"/>
                  <a:pt x="27" y="110"/>
                </a:cubicBezTo>
                <a:cubicBezTo>
                  <a:pt x="27" y="111"/>
                  <a:pt x="26" y="112"/>
                  <a:pt x="25" y="113"/>
                </a:cubicBezTo>
                <a:cubicBezTo>
                  <a:pt x="23" y="114"/>
                  <a:pt x="22" y="115"/>
                  <a:pt x="22" y="115"/>
                </a:cubicBezTo>
                <a:cubicBezTo>
                  <a:pt x="21" y="115"/>
                  <a:pt x="21" y="116"/>
                  <a:pt x="21" y="116"/>
                </a:cubicBezTo>
                <a:cubicBezTo>
                  <a:pt x="20" y="117"/>
                  <a:pt x="19" y="118"/>
                  <a:pt x="19" y="119"/>
                </a:cubicBezTo>
                <a:cubicBezTo>
                  <a:pt x="18" y="119"/>
                  <a:pt x="18" y="120"/>
                  <a:pt x="17" y="121"/>
                </a:cubicBezTo>
                <a:cubicBezTo>
                  <a:pt x="15" y="121"/>
                  <a:pt x="13" y="122"/>
                  <a:pt x="13" y="122"/>
                </a:cubicBezTo>
                <a:cubicBezTo>
                  <a:pt x="13" y="123"/>
                  <a:pt x="12" y="123"/>
                  <a:pt x="11" y="123"/>
                </a:cubicBezTo>
                <a:cubicBezTo>
                  <a:pt x="11" y="124"/>
                  <a:pt x="10" y="124"/>
                  <a:pt x="9" y="123"/>
                </a:cubicBezTo>
                <a:cubicBezTo>
                  <a:pt x="8" y="123"/>
                  <a:pt x="7" y="123"/>
                  <a:pt x="6" y="123"/>
                </a:cubicBezTo>
                <a:cubicBezTo>
                  <a:pt x="4" y="122"/>
                  <a:pt x="3" y="122"/>
                  <a:pt x="3" y="121"/>
                </a:cubicBezTo>
                <a:cubicBezTo>
                  <a:pt x="3" y="121"/>
                  <a:pt x="3" y="121"/>
                  <a:pt x="3" y="120"/>
                </a:cubicBezTo>
                <a:cubicBezTo>
                  <a:pt x="2" y="118"/>
                  <a:pt x="1" y="116"/>
                  <a:pt x="1" y="116"/>
                </a:cubicBezTo>
                <a:cubicBezTo>
                  <a:pt x="1" y="115"/>
                  <a:pt x="1" y="115"/>
                  <a:pt x="1" y="114"/>
                </a:cubicBezTo>
                <a:cubicBezTo>
                  <a:pt x="1" y="113"/>
                  <a:pt x="1" y="113"/>
                  <a:pt x="1" y="112"/>
                </a:cubicBezTo>
                <a:cubicBezTo>
                  <a:pt x="0" y="111"/>
                  <a:pt x="0" y="110"/>
                  <a:pt x="0" y="110"/>
                </a:cubicBezTo>
                <a:cubicBezTo>
                  <a:pt x="1" y="107"/>
                  <a:pt x="2" y="106"/>
                  <a:pt x="3" y="105"/>
                </a:cubicBezTo>
                <a:cubicBezTo>
                  <a:pt x="5" y="102"/>
                  <a:pt x="6" y="100"/>
                  <a:pt x="7" y="99"/>
                </a:cubicBezTo>
                <a:cubicBezTo>
                  <a:pt x="8" y="97"/>
                  <a:pt x="9" y="96"/>
                  <a:pt x="10" y="94"/>
                </a:cubicBezTo>
                <a:cubicBezTo>
                  <a:pt x="12" y="93"/>
                  <a:pt x="13" y="93"/>
                  <a:pt x="13" y="93"/>
                </a:cubicBezTo>
                <a:cubicBezTo>
                  <a:pt x="13" y="92"/>
                  <a:pt x="13" y="92"/>
                  <a:pt x="14" y="92"/>
                </a:cubicBezTo>
                <a:cubicBezTo>
                  <a:pt x="15" y="91"/>
                  <a:pt x="16" y="89"/>
                  <a:pt x="17" y="89"/>
                </a:cubicBezTo>
                <a:cubicBezTo>
                  <a:pt x="19" y="88"/>
                  <a:pt x="20" y="87"/>
                  <a:pt x="22" y="86"/>
                </a:cubicBezTo>
                <a:cubicBezTo>
                  <a:pt x="24" y="85"/>
                  <a:pt x="26" y="84"/>
                  <a:pt x="28" y="82"/>
                </a:cubicBezTo>
                <a:cubicBezTo>
                  <a:pt x="29" y="81"/>
                  <a:pt x="30" y="81"/>
                  <a:pt x="31" y="80"/>
                </a:cubicBezTo>
                <a:cubicBezTo>
                  <a:pt x="31" y="79"/>
                  <a:pt x="32" y="78"/>
                  <a:pt x="33" y="77"/>
                </a:cubicBezTo>
                <a:cubicBezTo>
                  <a:pt x="34" y="75"/>
                  <a:pt x="35" y="74"/>
                  <a:pt x="37" y="72"/>
                </a:cubicBezTo>
                <a:cubicBezTo>
                  <a:pt x="39" y="71"/>
                  <a:pt x="40" y="70"/>
                  <a:pt x="41" y="68"/>
                </a:cubicBezTo>
                <a:cubicBezTo>
                  <a:pt x="43" y="66"/>
                  <a:pt x="45" y="64"/>
                  <a:pt x="46" y="63"/>
                </a:cubicBezTo>
                <a:cubicBezTo>
                  <a:pt x="45" y="61"/>
                  <a:pt x="44" y="59"/>
                  <a:pt x="44" y="59"/>
                </a:cubicBezTo>
                <a:cubicBezTo>
                  <a:pt x="43" y="58"/>
                  <a:pt x="42" y="58"/>
                  <a:pt x="42" y="57"/>
                </a:cubicBezTo>
                <a:cubicBezTo>
                  <a:pt x="41" y="57"/>
                  <a:pt x="41" y="56"/>
                  <a:pt x="40" y="55"/>
                </a:cubicBezTo>
                <a:cubicBezTo>
                  <a:pt x="39" y="54"/>
                  <a:pt x="38" y="53"/>
                  <a:pt x="37" y="53"/>
                </a:cubicBezTo>
                <a:cubicBezTo>
                  <a:pt x="37" y="52"/>
                  <a:pt x="36" y="52"/>
                  <a:pt x="36" y="51"/>
                </a:cubicBezTo>
                <a:cubicBezTo>
                  <a:pt x="32" y="48"/>
                  <a:pt x="29" y="44"/>
                  <a:pt x="25" y="40"/>
                </a:cubicBezTo>
                <a:cubicBezTo>
                  <a:pt x="23" y="39"/>
                  <a:pt x="22" y="37"/>
                  <a:pt x="20" y="36"/>
                </a:cubicBezTo>
                <a:cubicBezTo>
                  <a:pt x="18" y="35"/>
                  <a:pt x="16" y="34"/>
                  <a:pt x="15" y="32"/>
                </a:cubicBezTo>
                <a:cubicBezTo>
                  <a:pt x="14" y="32"/>
                  <a:pt x="12" y="31"/>
                  <a:pt x="11" y="29"/>
                </a:cubicBezTo>
                <a:cubicBezTo>
                  <a:pt x="10" y="28"/>
                  <a:pt x="8" y="27"/>
                  <a:pt x="8" y="27"/>
                </a:cubicBezTo>
                <a:cubicBezTo>
                  <a:pt x="8" y="26"/>
                  <a:pt x="7" y="26"/>
                  <a:pt x="7" y="25"/>
                </a:cubicBezTo>
                <a:cubicBezTo>
                  <a:pt x="5" y="25"/>
                  <a:pt x="5" y="24"/>
                  <a:pt x="5" y="23"/>
                </a:cubicBezTo>
                <a:cubicBezTo>
                  <a:pt x="4" y="22"/>
                  <a:pt x="4" y="22"/>
                  <a:pt x="4" y="21"/>
                </a:cubicBezTo>
                <a:cubicBezTo>
                  <a:pt x="3" y="21"/>
                  <a:pt x="3" y="20"/>
                  <a:pt x="3" y="19"/>
                </a:cubicBezTo>
                <a:cubicBezTo>
                  <a:pt x="3" y="18"/>
                  <a:pt x="2" y="17"/>
                  <a:pt x="1" y="17"/>
                </a:cubicBezTo>
                <a:cubicBezTo>
                  <a:pt x="1" y="16"/>
                  <a:pt x="0" y="15"/>
                  <a:pt x="0" y="13"/>
                </a:cubicBezTo>
                <a:cubicBezTo>
                  <a:pt x="0" y="11"/>
                  <a:pt x="0" y="9"/>
                  <a:pt x="1" y="8"/>
                </a:cubicBezTo>
                <a:cubicBezTo>
                  <a:pt x="1" y="7"/>
                  <a:pt x="1" y="6"/>
                  <a:pt x="1" y="4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1"/>
                  <a:pt x="3" y="1"/>
                </a:cubicBezTo>
                <a:cubicBezTo>
                  <a:pt x="4" y="1"/>
                  <a:pt x="4" y="1"/>
                  <a:pt x="5" y="0"/>
                </a:cubicBezTo>
                <a:cubicBezTo>
                  <a:pt x="6" y="0"/>
                  <a:pt x="6" y="0"/>
                  <a:pt x="7" y="1"/>
                </a:cubicBezTo>
                <a:cubicBezTo>
                  <a:pt x="8" y="0"/>
                  <a:pt x="10" y="0"/>
                  <a:pt x="11" y="0"/>
                </a:cubicBezTo>
                <a:cubicBezTo>
                  <a:pt x="12" y="1"/>
                  <a:pt x="13" y="1"/>
                  <a:pt x="14" y="2"/>
                </a:cubicBezTo>
                <a:cubicBezTo>
                  <a:pt x="15" y="2"/>
                  <a:pt x="16" y="3"/>
                  <a:pt x="18" y="3"/>
                </a:cubicBezTo>
                <a:cubicBezTo>
                  <a:pt x="19" y="3"/>
                  <a:pt x="20" y="4"/>
                  <a:pt x="21" y="5"/>
                </a:cubicBezTo>
                <a:cubicBezTo>
                  <a:pt x="22" y="6"/>
                  <a:pt x="23" y="6"/>
                  <a:pt x="23" y="6"/>
                </a:cubicBezTo>
                <a:cubicBezTo>
                  <a:pt x="24" y="7"/>
                  <a:pt x="25" y="7"/>
                  <a:pt x="25" y="8"/>
                </a:cubicBezTo>
                <a:cubicBezTo>
                  <a:pt x="26" y="9"/>
                  <a:pt x="26" y="9"/>
                  <a:pt x="27" y="10"/>
                </a:cubicBezTo>
                <a:cubicBezTo>
                  <a:pt x="27" y="10"/>
                  <a:pt x="28" y="11"/>
                  <a:pt x="28" y="11"/>
                </a:cubicBezTo>
                <a:cubicBezTo>
                  <a:pt x="29" y="12"/>
                  <a:pt x="29" y="13"/>
                  <a:pt x="30" y="13"/>
                </a:cubicBezTo>
                <a:cubicBezTo>
                  <a:pt x="30" y="13"/>
                  <a:pt x="31" y="14"/>
                  <a:pt x="31" y="14"/>
                </a:cubicBezTo>
                <a:cubicBezTo>
                  <a:pt x="32" y="15"/>
                  <a:pt x="32" y="16"/>
                  <a:pt x="33" y="17"/>
                </a:cubicBezTo>
                <a:cubicBezTo>
                  <a:pt x="34" y="19"/>
                  <a:pt x="35" y="19"/>
                  <a:pt x="36" y="20"/>
                </a:cubicBezTo>
                <a:cubicBezTo>
                  <a:pt x="36" y="21"/>
                  <a:pt x="37" y="21"/>
                  <a:pt x="38" y="22"/>
                </a:cubicBezTo>
                <a:cubicBezTo>
                  <a:pt x="38" y="22"/>
                  <a:pt x="39" y="23"/>
                  <a:pt x="39" y="24"/>
                </a:cubicBezTo>
                <a:cubicBezTo>
                  <a:pt x="41" y="25"/>
                  <a:pt x="42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3" y="29"/>
                  <a:pt x="45" y="30"/>
                  <a:pt x="45" y="31"/>
                </a:cubicBezTo>
                <a:cubicBezTo>
                  <a:pt x="46" y="32"/>
                  <a:pt x="47" y="32"/>
                  <a:pt x="48" y="33"/>
                </a:cubicBezTo>
                <a:cubicBezTo>
                  <a:pt x="49" y="34"/>
                  <a:pt x="50" y="34"/>
                  <a:pt x="50" y="35"/>
                </a:cubicBezTo>
                <a:cubicBezTo>
                  <a:pt x="51" y="36"/>
                  <a:pt x="52" y="37"/>
                  <a:pt x="53" y="37"/>
                </a:cubicBezTo>
                <a:cubicBezTo>
                  <a:pt x="55" y="39"/>
                  <a:pt x="56" y="40"/>
                  <a:pt x="56" y="41"/>
                </a:cubicBezTo>
                <a:cubicBezTo>
                  <a:pt x="57" y="42"/>
                  <a:pt x="57" y="43"/>
                  <a:pt x="58" y="44"/>
                </a:cubicBezTo>
                <a:cubicBezTo>
                  <a:pt x="59" y="45"/>
                  <a:pt x="60" y="46"/>
                  <a:pt x="60" y="47"/>
                </a:cubicBezTo>
                <a:cubicBezTo>
                  <a:pt x="61" y="48"/>
                  <a:pt x="61" y="49"/>
                  <a:pt x="62" y="49"/>
                </a:cubicBezTo>
                <a:cubicBezTo>
                  <a:pt x="63" y="50"/>
                  <a:pt x="64" y="52"/>
                  <a:pt x="64" y="53"/>
                </a:cubicBezTo>
                <a:cubicBezTo>
                  <a:pt x="65" y="54"/>
                  <a:pt x="66" y="55"/>
                  <a:pt x="66" y="56"/>
                </a:cubicBezTo>
                <a:cubicBezTo>
                  <a:pt x="67" y="57"/>
                  <a:pt x="67" y="59"/>
                  <a:pt x="67" y="60"/>
                </a:cubicBezTo>
                <a:cubicBezTo>
                  <a:pt x="67" y="61"/>
                  <a:pt x="66" y="63"/>
                  <a:pt x="66" y="64"/>
                </a:cubicBezTo>
                <a:cubicBezTo>
                  <a:pt x="66" y="65"/>
                  <a:pt x="65" y="66"/>
                  <a:pt x="65" y="66"/>
                </a:cubicBezTo>
                <a:cubicBezTo>
                  <a:pt x="65" y="67"/>
                  <a:pt x="65" y="68"/>
                  <a:pt x="64" y="68"/>
                </a:cubicBezTo>
                <a:cubicBezTo>
                  <a:pt x="62" y="70"/>
                  <a:pt x="61" y="72"/>
                  <a:pt x="60" y="73"/>
                </a:cubicBezTo>
                <a:cubicBezTo>
                  <a:pt x="59" y="75"/>
                  <a:pt x="57" y="76"/>
                  <a:pt x="57" y="78"/>
                </a:cubicBezTo>
                <a:cubicBezTo>
                  <a:pt x="55" y="79"/>
                  <a:pt x="54" y="80"/>
                  <a:pt x="54" y="81"/>
                </a:cubicBezTo>
                <a:cubicBezTo>
                  <a:pt x="52" y="81"/>
                  <a:pt x="51" y="82"/>
                  <a:pt x="50" y="84"/>
                </a:cubicBezTo>
                <a:cubicBezTo>
                  <a:pt x="49" y="85"/>
                  <a:pt x="48" y="86"/>
                  <a:pt x="47" y="87"/>
                </a:cubicBezTo>
                <a:cubicBezTo>
                  <a:pt x="46" y="89"/>
                  <a:pt x="45" y="90"/>
                  <a:pt x="44" y="92"/>
                </a:cubicBezTo>
                <a:close/>
                <a:moveTo>
                  <a:pt x="10" y="77"/>
                </a:moveTo>
                <a:cubicBezTo>
                  <a:pt x="10" y="78"/>
                  <a:pt x="9" y="78"/>
                  <a:pt x="9" y="78"/>
                </a:cubicBezTo>
                <a:cubicBezTo>
                  <a:pt x="8" y="79"/>
                  <a:pt x="7" y="79"/>
                  <a:pt x="7" y="79"/>
                </a:cubicBezTo>
                <a:cubicBezTo>
                  <a:pt x="6" y="79"/>
                  <a:pt x="4" y="79"/>
                  <a:pt x="3" y="78"/>
                </a:cubicBezTo>
                <a:cubicBezTo>
                  <a:pt x="2" y="77"/>
                  <a:pt x="2" y="76"/>
                  <a:pt x="3" y="74"/>
                </a:cubicBezTo>
                <a:cubicBezTo>
                  <a:pt x="4" y="73"/>
                  <a:pt x="5" y="72"/>
                  <a:pt x="7" y="73"/>
                </a:cubicBezTo>
                <a:cubicBezTo>
                  <a:pt x="9" y="74"/>
                  <a:pt x="10" y="75"/>
                  <a:pt x="10" y="77"/>
                </a:cubicBezTo>
                <a:close/>
                <a:moveTo>
                  <a:pt x="29" y="69"/>
                </a:moveTo>
                <a:cubicBezTo>
                  <a:pt x="29" y="70"/>
                  <a:pt x="27" y="71"/>
                  <a:pt x="25" y="72"/>
                </a:cubicBezTo>
                <a:cubicBezTo>
                  <a:pt x="24" y="73"/>
                  <a:pt x="22" y="73"/>
                  <a:pt x="20" y="72"/>
                </a:cubicBezTo>
                <a:cubicBezTo>
                  <a:pt x="19" y="72"/>
                  <a:pt x="18" y="71"/>
                  <a:pt x="18" y="69"/>
                </a:cubicBezTo>
                <a:cubicBezTo>
                  <a:pt x="18" y="68"/>
                  <a:pt x="18" y="67"/>
                  <a:pt x="18" y="66"/>
                </a:cubicBezTo>
                <a:cubicBezTo>
                  <a:pt x="18" y="65"/>
                  <a:pt x="19" y="64"/>
                  <a:pt x="20" y="63"/>
                </a:cubicBezTo>
                <a:cubicBezTo>
                  <a:pt x="21" y="62"/>
                  <a:pt x="22" y="61"/>
                  <a:pt x="23" y="61"/>
                </a:cubicBezTo>
                <a:cubicBezTo>
                  <a:pt x="24" y="59"/>
                  <a:pt x="25" y="59"/>
                  <a:pt x="27" y="60"/>
                </a:cubicBezTo>
                <a:cubicBezTo>
                  <a:pt x="28" y="61"/>
                  <a:pt x="30" y="61"/>
                  <a:pt x="30" y="62"/>
                </a:cubicBezTo>
                <a:cubicBezTo>
                  <a:pt x="30" y="63"/>
                  <a:pt x="30" y="64"/>
                  <a:pt x="30" y="65"/>
                </a:cubicBezTo>
                <a:cubicBezTo>
                  <a:pt x="30" y="66"/>
                  <a:pt x="29" y="67"/>
                  <a:pt x="29" y="69"/>
                </a:cubicBezTo>
                <a:close/>
                <a:moveTo>
                  <a:pt x="89" y="92"/>
                </a:moveTo>
                <a:cubicBezTo>
                  <a:pt x="87" y="96"/>
                  <a:pt x="85" y="98"/>
                  <a:pt x="81" y="98"/>
                </a:cubicBezTo>
                <a:cubicBezTo>
                  <a:pt x="80" y="100"/>
                  <a:pt x="79" y="101"/>
                  <a:pt x="78" y="103"/>
                </a:cubicBezTo>
                <a:cubicBezTo>
                  <a:pt x="77" y="105"/>
                  <a:pt x="76" y="106"/>
                  <a:pt x="75" y="107"/>
                </a:cubicBezTo>
                <a:cubicBezTo>
                  <a:pt x="74" y="109"/>
                  <a:pt x="74" y="110"/>
                  <a:pt x="73" y="110"/>
                </a:cubicBezTo>
                <a:cubicBezTo>
                  <a:pt x="72" y="111"/>
                  <a:pt x="71" y="112"/>
                  <a:pt x="70" y="113"/>
                </a:cubicBezTo>
                <a:cubicBezTo>
                  <a:pt x="69" y="114"/>
                  <a:pt x="68" y="115"/>
                  <a:pt x="67" y="115"/>
                </a:cubicBezTo>
                <a:cubicBezTo>
                  <a:pt x="67" y="115"/>
                  <a:pt x="66" y="116"/>
                  <a:pt x="66" y="116"/>
                </a:cubicBezTo>
                <a:cubicBezTo>
                  <a:pt x="65" y="117"/>
                  <a:pt x="65" y="118"/>
                  <a:pt x="64" y="119"/>
                </a:cubicBezTo>
                <a:cubicBezTo>
                  <a:pt x="64" y="119"/>
                  <a:pt x="63" y="120"/>
                  <a:pt x="62" y="121"/>
                </a:cubicBezTo>
                <a:cubicBezTo>
                  <a:pt x="60" y="121"/>
                  <a:pt x="58" y="122"/>
                  <a:pt x="58" y="122"/>
                </a:cubicBezTo>
                <a:cubicBezTo>
                  <a:pt x="58" y="123"/>
                  <a:pt x="57" y="123"/>
                  <a:pt x="57" y="123"/>
                </a:cubicBezTo>
                <a:cubicBezTo>
                  <a:pt x="56" y="124"/>
                  <a:pt x="55" y="124"/>
                  <a:pt x="54" y="123"/>
                </a:cubicBezTo>
                <a:cubicBezTo>
                  <a:pt x="53" y="123"/>
                  <a:pt x="52" y="123"/>
                  <a:pt x="51" y="123"/>
                </a:cubicBezTo>
                <a:cubicBezTo>
                  <a:pt x="49" y="122"/>
                  <a:pt x="48" y="122"/>
                  <a:pt x="48" y="121"/>
                </a:cubicBezTo>
                <a:cubicBezTo>
                  <a:pt x="48" y="121"/>
                  <a:pt x="48" y="121"/>
                  <a:pt x="48" y="120"/>
                </a:cubicBezTo>
                <a:cubicBezTo>
                  <a:pt x="47" y="118"/>
                  <a:pt x="46" y="116"/>
                  <a:pt x="46" y="116"/>
                </a:cubicBezTo>
                <a:cubicBezTo>
                  <a:pt x="46" y="115"/>
                  <a:pt x="46" y="115"/>
                  <a:pt x="46" y="114"/>
                </a:cubicBezTo>
                <a:cubicBezTo>
                  <a:pt x="46" y="113"/>
                  <a:pt x="46" y="113"/>
                  <a:pt x="46" y="112"/>
                </a:cubicBezTo>
                <a:cubicBezTo>
                  <a:pt x="46" y="111"/>
                  <a:pt x="46" y="110"/>
                  <a:pt x="46" y="110"/>
                </a:cubicBezTo>
                <a:cubicBezTo>
                  <a:pt x="46" y="107"/>
                  <a:pt x="47" y="106"/>
                  <a:pt x="48" y="105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9" y="103"/>
                  <a:pt x="49" y="103"/>
                  <a:pt x="49" y="102"/>
                </a:cubicBezTo>
                <a:cubicBezTo>
                  <a:pt x="50" y="101"/>
                  <a:pt x="52" y="100"/>
                  <a:pt x="53" y="99"/>
                </a:cubicBezTo>
                <a:cubicBezTo>
                  <a:pt x="54" y="97"/>
                  <a:pt x="55" y="96"/>
                  <a:pt x="56" y="94"/>
                </a:cubicBezTo>
                <a:cubicBezTo>
                  <a:pt x="57" y="93"/>
                  <a:pt x="58" y="93"/>
                  <a:pt x="58" y="93"/>
                </a:cubicBezTo>
                <a:cubicBezTo>
                  <a:pt x="58" y="92"/>
                  <a:pt x="58" y="92"/>
                  <a:pt x="59" y="92"/>
                </a:cubicBezTo>
                <a:cubicBezTo>
                  <a:pt x="60" y="91"/>
                  <a:pt x="61" y="89"/>
                  <a:pt x="63" y="89"/>
                </a:cubicBezTo>
                <a:cubicBezTo>
                  <a:pt x="64" y="88"/>
                  <a:pt x="66" y="87"/>
                  <a:pt x="68" y="86"/>
                </a:cubicBezTo>
                <a:cubicBezTo>
                  <a:pt x="68" y="86"/>
                  <a:pt x="69" y="85"/>
                  <a:pt x="70" y="84"/>
                </a:cubicBezTo>
                <a:cubicBezTo>
                  <a:pt x="71" y="83"/>
                  <a:pt x="72" y="83"/>
                  <a:pt x="73" y="82"/>
                </a:cubicBezTo>
                <a:cubicBezTo>
                  <a:pt x="74" y="81"/>
                  <a:pt x="75" y="81"/>
                  <a:pt x="76" y="80"/>
                </a:cubicBezTo>
                <a:cubicBezTo>
                  <a:pt x="76" y="79"/>
                  <a:pt x="77" y="78"/>
                  <a:pt x="78" y="77"/>
                </a:cubicBezTo>
                <a:cubicBezTo>
                  <a:pt x="79" y="75"/>
                  <a:pt x="80" y="74"/>
                  <a:pt x="82" y="72"/>
                </a:cubicBezTo>
                <a:cubicBezTo>
                  <a:pt x="84" y="71"/>
                  <a:pt x="85" y="70"/>
                  <a:pt x="86" y="68"/>
                </a:cubicBezTo>
                <a:cubicBezTo>
                  <a:pt x="88" y="66"/>
                  <a:pt x="90" y="64"/>
                  <a:pt x="91" y="63"/>
                </a:cubicBezTo>
                <a:cubicBezTo>
                  <a:pt x="90" y="61"/>
                  <a:pt x="90" y="59"/>
                  <a:pt x="89" y="59"/>
                </a:cubicBezTo>
                <a:cubicBezTo>
                  <a:pt x="89" y="58"/>
                  <a:pt x="88" y="58"/>
                  <a:pt x="87" y="57"/>
                </a:cubicBezTo>
                <a:cubicBezTo>
                  <a:pt x="86" y="57"/>
                  <a:pt x="86" y="56"/>
                  <a:pt x="86" y="55"/>
                </a:cubicBezTo>
                <a:cubicBezTo>
                  <a:pt x="84" y="54"/>
                  <a:pt x="83" y="53"/>
                  <a:pt x="82" y="53"/>
                </a:cubicBezTo>
                <a:cubicBezTo>
                  <a:pt x="82" y="52"/>
                  <a:pt x="82" y="52"/>
                  <a:pt x="81" y="51"/>
                </a:cubicBezTo>
                <a:cubicBezTo>
                  <a:pt x="79" y="50"/>
                  <a:pt x="77" y="48"/>
                  <a:pt x="76" y="46"/>
                </a:cubicBezTo>
                <a:cubicBezTo>
                  <a:pt x="74" y="44"/>
                  <a:pt x="72" y="42"/>
                  <a:pt x="70" y="40"/>
                </a:cubicBezTo>
                <a:cubicBezTo>
                  <a:pt x="67" y="37"/>
                  <a:pt x="63" y="34"/>
                  <a:pt x="60" y="32"/>
                </a:cubicBezTo>
                <a:cubicBezTo>
                  <a:pt x="59" y="32"/>
                  <a:pt x="58" y="31"/>
                  <a:pt x="57" y="29"/>
                </a:cubicBezTo>
                <a:cubicBezTo>
                  <a:pt x="55" y="28"/>
                  <a:pt x="54" y="27"/>
                  <a:pt x="53" y="27"/>
                </a:cubicBezTo>
                <a:cubicBezTo>
                  <a:pt x="53" y="26"/>
                  <a:pt x="53" y="26"/>
                  <a:pt x="52" y="25"/>
                </a:cubicBezTo>
                <a:cubicBezTo>
                  <a:pt x="51" y="25"/>
                  <a:pt x="50" y="24"/>
                  <a:pt x="50" y="23"/>
                </a:cubicBezTo>
                <a:cubicBezTo>
                  <a:pt x="49" y="22"/>
                  <a:pt x="49" y="22"/>
                  <a:pt x="49" y="21"/>
                </a:cubicBezTo>
                <a:cubicBezTo>
                  <a:pt x="48" y="21"/>
                  <a:pt x="48" y="20"/>
                  <a:pt x="48" y="19"/>
                </a:cubicBezTo>
                <a:cubicBezTo>
                  <a:pt x="48" y="18"/>
                  <a:pt x="47" y="17"/>
                  <a:pt x="46" y="17"/>
                </a:cubicBezTo>
                <a:cubicBezTo>
                  <a:pt x="46" y="16"/>
                  <a:pt x="46" y="15"/>
                  <a:pt x="46" y="13"/>
                </a:cubicBezTo>
                <a:cubicBezTo>
                  <a:pt x="46" y="11"/>
                  <a:pt x="46" y="9"/>
                  <a:pt x="46" y="8"/>
                </a:cubicBezTo>
                <a:cubicBezTo>
                  <a:pt x="46" y="7"/>
                  <a:pt x="46" y="6"/>
                  <a:pt x="46" y="4"/>
                </a:cubicBezTo>
                <a:cubicBezTo>
                  <a:pt x="47" y="3"/>
                  <a:pt x="47" y="3"/>
                  <a:pt x="47" y="2"/>
                </a:cubicBezTo>
                <a:cubicBezTo>
                  <a:pt x="47" y="2"/>
                  <a:pt x="47" y="1"/>
                  <a:pt x="48" y="1"/>
                </a:cubicBezTo>
                <a:cubicBezTo>
                  <a:pt x="49" y="1"/>
                  <a:pt x="50" y="1"/>
                  <a:pt x="50" y="0"/>
                </a:cubicBezTo>
                <a:cubicBezTo>
                  <a:pt x="51" y="0"/>
                  <a:pt x="51" y="0"/>
                  <a:pt x="52" y="1"/>
                </a:cubicBezTo>
                <a:cubicBezTo>
                  <a:pt x="54" y="0"/>
                  <a:pt x="55" y="0"/>
                  <a:pt x="56" y="0"/>
                </a:cubicBezTo>
                <a:cubicBezTo>
                  <a:pt x="57" y="1"/>
                  <a:pt x="58" y="1"/>
                  <a:pt x="59" y="2"/>
                </a:cubicBezTo>
                <a:cubicBezTo>
                  <a:pt x="60" y="2"/>
                  <a:pt x="62" y="3"/>
                  <a:pt x="63" y="3"/>
                </a:cubicBezTo>
                <a:cubicBezTo>
                  <a:pt x="64" y="3"/>
                  <a:pt x="65" y="4"/>
                  <a:pt x="66" y="5"/>
                </a:cubicBezTo>
                <a:cubicBezTo>
                  <a:pt x="67" y="6"/>
                  <a:pt x="68" y="6"/>
                  <a:pt x="69" y="6"/>
                </a:cubicBezTo>
                <a:cubicBezTo>
                  <a:pt x="69" y="7"/>
                  <a:pt x="70" y="7"/>
                  <a:pt x="70" y="8"/>
                </a:cubicBezTo>
                <a:cubicBezTo>
                  <a:pt x="71" y="9"/>
                  <a:pt x="72" y="10"/>
                  <a:pt x="74" y="11"/>
                </a:cubicBezTo>
                <a:cubicBezTo>
                  <a:pt x="74" y="12"/>
                  <a:pt x="74" y="13"/>
                  <a:pt x="75" y="13"/>
                </a:cubicBezTo>
                <a:cubicBezTo>
                  <a:pt x="75" y="13"/>
                  <a:pt x="76" y="14"/>
                  <a:pt x="76" y="14"/>
                </a:cubicBezTo>
                <a:cubicBezTo>
                  <a:pt x="77" y="15"/>
                  <a:pt x="78" y="16"/>
                  <a:pt x="78" y="17"/>
                </a:cubicBezTo>
                <a:cubicBezTo>
                  <a:pt x="79" y="19"/>
                  <a:pt x="80" y="19"/>
                  <a:pt x="81" y="20"/>
                </a:cubicBezTo>
                <a:cubicBezTo>
                  <a:pt x="82" y="21"/>
                  <a:pt x="82" y="21"/>
                  <a:pt x="83" y="22"/>
                </a:cubicBezTo>
                <a:cubicBezTo>
                  <a:pt x="83" y="22"/>
                  <a:pt x="84" y="23"/>
                  <a:pt x="84" y="24"/>
                </a:cubicBezTo>
                <a:cubicBezTo>
                  <a:pt x="85" y="24"/>
                  <a:pt x="86" y="25"/>
                  <a:pt x="87" y="26"/>
                </a:cubicBezTo>
                <a:cubicBezTo>
                  <a:pt x="88" y="28"/>
                  <a:pt x="90" y="30"/>
                  <a:pt x="91" y="31"/>
                </a:cubicBezTo>
                <a:cubicBezTo>
                  <a:pt x="91" y="32"/>
                  <a:pt x="92" y="32"/>
                  <a:pt x="93" y="33"/>
                </a:cubicBezTo>
                <a:cubicBezTo>
                  <a:pt x="94" y="34"/>
                  <a:pt x="95" y="34"/>
                  <a:pt x="95" y="35"/>
                </a:cubicBezTo>
                <a:cubicBezTo>
                  <a:pt x="96" y="36"/>
                  <a:pt x="97" y="37"/>
                  <a:pt x="98" y="37"/>
                </a:cubicBezTo>
                <a:cubicBezTo>
                  <a:pt x="100" y="39"/>
                  <a:pt x="101" y="40"/>
                  <a:pt x="102" y="41"/>
                </a:cubicBezTo>
                <a:cubicBezTo>
                  <a:pt x="102" y="42"/>
                  <a:pt x="103" y="43"/>
                  <a:pt x="103" y="44"/>
                </a:cubicBezTo>
                <a:cubicBezTo>
                  <a:pt x="104" y="45"/>
                  <a:pt x="105" y="46"/>
                  <a:pt x="105" y="47"/>
                </a:cubicBezTo>
                <a:cubicBezTo>
                  <a:pt x="106" y="48"/>
                  <a:pt x="106" y="49"/>
                  <a:pt x="107" y="49"/>
                </a:cubicBezTo>
                <a:cubicBezTo>
                  <a:pt x="108" y="50"/>
                  <a:pt x="109" y="52"/>
                  <a:pt x="110" y="53"/>
                </a:cubicBezTo>
                <a:cubicBezTo>
                  <a:pt x="110" y="54"/>
                  <a:pt x="111" y="55"/>
                  <a:pt x="112" y="56"/>
                </a:cubicBezTo>
                <a:cubicBezTo>
                  <a:pt x="112" y="57"/>
                  <a:pt x="112" y="59"/>
                  <a:pt x="112" y="60"/>
                </a:cubicBezTo>
                <a:cubicBezTo>
                  <a:pt x="112" y="61"/>
                  <a:pt x="112" y="63"/>
                  <a:pt x="112" y="64"/>
                </a:cubicBezTo>
                <a:cubicBezTo>
                  <a:pt x="111" y="65"/>
                  <a:pt x="111" y="66"/>
                  <a:pt x="110" y="66"/>
                </a:cubicBezTo>
                <a:cubicBezTo>
                  <a:pt x="110" y="67"/>
                  <a:pt x="110" y="68"/>
                  <a:pt x="109" y="68"/>
                </a:cubicBezTo>
                <a:cubicBezTo>
                  <a:pt x="108" y="70"/>
                  <a:pt x="106" y="72"/>
                  <a:pt x="105" y="73"/>
                </a:cubicBezTo>
                <a:cubicBezTo>
                  <a:pt x="104" y="75"/>
                  <a:pt x="103" y="76"/>
                  <a:pt x="102" y="78"/>
                </a:cubicBezTo>
                <a:cubicBezTo>
                  <a:pt x="100" y="79"/>
                  <a:pt x="99" y="80"/>
                  <a:pt x="99" y="81"/>
                </a:cubicBezTo>
                <a:cubicBezTo>
                  <a:pt x="98" y="81"/>
                  <a:pt x="98" y="81"/>
                  <a:pt x="97" y="82"/>
                </a:cubicBezTo>
                <a:cubicBezTo>
                  <a:pt x="96" y="83"/>
                  <a:pt x="96" y="83"/>
                  <a:pt x="95" y="84"/>
                </a:cubicBezTo>
                <a:cubicBezTo>
                  <a:pt x="94" y="85"/>
                  <a:pt x="93" y="86"/>
                  <a:pt x="92" y="87"/>
                </a:cubicBezTo>
                <a:cubicBezTo>
                  <a:pt x="91" y="89"/>
                  <a:pt x="90" y="90"/>
                  <a:pt x="90" y="92"/>
                </a:cubicBezTo>
                <a:lnTo>
                  <a:pt x="89" y="92"/>
                </a:lnTo>
                <a:close/>
                <a:moveTo>
                  <a:pt x="98" y="19"/>
                </a:moveTo>
                <a:cubicBezTo>
                  <a:pt x="97" y="21"/>
                  <a:pt x="97" y="22"/>
                  <a:pt x="96" y="22"/>
                </a:cubicBezTo>
                <a:cubicBezTo>
                  <a:pt x="93" y="22"/>
                  <a:pt x="91" y="21"/>
                  <a:pt x="90" y="20"/>
                </a:cubicBezTo>
                <a:cubicBezTo>
                  <a:pt x="89" y="19"/>
                  <a:pt x="88" y="18"/>
                  <a:pt x="87" y="18"/>
                </a:cubicBezTo>
                <a:cubicBezTo>
                  <a:pt x="86" y="17"/>
                  <a:pt x="86" y="16"/>
                  <a:pt x="86" y="14"/>
                </a:cubicBezTo>
                <a:cubicBezTo>
                  <a:pt x="87" y="14"/>
                  <a:pt x="89" y="13"/>
                  <a:pt x="90" y="13"/>
                </a:cubicBezTo>
                <a:cubicBezTo>
                  <a:pt x="91" y="12"/>
                  <a:pt x="92" y="13"/>
                  <a:pt x="93" y="14"/>
                </a:cubicBezTo>
                <a:cubicBezTo>
                  <a:pt x="95" y="14"/>
                  <a:pt x="96" y="15"/>
                  <a:pt x="96" y="16"/>
                </a:cubicBezTo>
                <a:cubicBezTo>
                  <a:pt x="97" y="17"/>
                  <a:pt x="97" y="18"/>
                  <a:pt x="98" y="1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16" name="Google Shape;416;p35"/>
          <p:cNvGrpSpPr/>
          <p:nvPr/>
        </p:nvGrpSpPr>
        <p:grpSpPr>
          <a:xfrm rot="995403">
            <a:off x="7715988" y="176152"/>
            <a:ext cx="739077" cy="990996"/>
            <a:chOff x="2049537" y="2313253"/>
            <a:chExt cx="429957" cy="576561"/>
          </a:xfrm>
        </p:grpSpPr>
        <p:sp>
          <p:nvSpPr>
            <p:cNvPr id="417" name="Google Shape;417;p35"/>
            <p:cNvSpPr/>
            <p:nvPr/>
          </p:nvSpPr>
          <p:spPr>
            <a:xfrm>
              <a:off x="2164111" y="2437682"/>
              <a:ext cx="273498" cy="328936"/>
            </a:xfrm>
            <a:custGeom>
              <a:avLst/>
              <a:gdLst/>
              <a:ahLst/>
              <a:cxnLst/>
              <a:rect l="l" t="t" r="r" b="b"/>
              <a:pathLst>
                <a:path w="978" h="1178" extrusionOk="0">
                  <a:moveTo>
                    <a:pt x="270" y="72"/>
                  </a:moveTo>
                  <a:lnTo>
                    <a:pt x="270" y="72"/>
                  </a:lnTo>
                  <a:cubicBezTo>
                    <a:pt x="106" y="141"/>
                    <a:pt x="0" y="324"/>
                    <a:pt x="40" y="500"/>
                  </a:cubicBezTo>
                  <a:lnTo>
                    <a:pt x="40" y="500"/>
                  </a:lnTo>
                  <a:cubicBezTo>
                    <a:pt x="62" y="595"/>
                    <a:pt x="134" y="666"/>
                    <a:pt x="176" y="752"/>
                  </a:cubicBezTo>
                  <a:lnTo>
                    <a:pt x="176" y="752"/>
                  </a:lnTo>
                  <a:cubicBezTo>
                    <a:pt x="210" y="822"/>
                    <a:pt x="233" y="899"/>
                    <a:pt x="226" y="978"/>
                  </a:cubicBezTo>
                  <a:lnTo>
                    <a:pt x="226" y="978"/>
                  </a:lnTo>
                  <a:cubicBezTo>
                    <a:pt x="224" y="1005"/>
                    <a:pt x="218" y="1032"/>
                    <a:pt x="223" y="1059"/>
                  </a:cubicBezTo>
                  <a:lnTo>
                    <a:pt x="223" y="1059"/>
                  </a:lnTo>
                  <a:cubicBezTo>
                    <a:pt x="233" y="1112"/>
                    <a:pt x="284" y="1151"/>
                    <a:pt x="337" y="1163"/>
                  </a:cubicBezTo>
                  <a:lnTo>
                    <a:pt x="337" y="1163"/>
                  </a:lnTo>
                  <a:cubicBezTo>
                    <a:pt x="399" y="1177"/>
                    <a:pt x="476" y="1170"/>
                    <a:pt x="535" y="1147"/>
                  </a:cubicBezTo>
                  <a:lnTo>
                    <a:pt x="535" y="1147"/>
                  </a:lnTo>
                  <a:cubicBezTo>
                    <a:pt x="601" y="1122"/>
                    <a:pt x="626" y="1077"/>
                    <a:pt x="663" y="1019"/>
                  </a:cubicBezTo>
                  <a:lnTo>
                    <a:pt x="663" y="1019"/>
                  </a:lnTo>
                  <a:cubicBezTo>
                    <a:pt x="711" y="946"/>
                    <a:pt x="764" y="878"/>
                    <a:pt x="812" y="804"/>
                  </a:cubicBezTo>
                  <a:lnTo>
                    <a:pt x="812" y="804"/>
                  </a:lnTo>
                  <a:cubicBezTo>
                    <a:pt x="940" y="605"/>
                    <a:pt x="977" y="364"/>
                    <a:pt x="796" y="181"/>
                  </a:cubicBezTo>
                  <a:lnTo>
                    <a:pt x="796" y="181"/>
                  </a:lnTo>
                  <a:cubicBezTo>
                    <a:pt x="664" y="49"/>
                    <a:pt x="443" y="0"/>
                    <a:pt x="270" y="7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2209693" y="2781401"/>
              <a:ext cx="129356" cy="108413"/>
            </a:xfrm>
            <a:custGeom>
              <a:avLst/>
              <a:gdLst/>
              <a:ahLst/>
              <a:cxnLst/>
              <a:rect l="l" t="t" r="r" b="b"/>
              <a:pathLst>
                <a:path w="463" h="387" extrusionOk="0">
                  <a:moveTo>
                    <a:pt x="419" y="35"/>
                  </a:moveTo>
                  <a:lnTo>
                    <a:pt x="419" y="35"/>
                  </a:lnTo>
                  <a:cubicBezTo>
                    <a:pt x="407" y="25"/>
                    <a:pt x="391" y="22"/>
                    <a:pt x="375" y="19"/>
                  </a:cubicBezTo>
                  <a:lnTo>
                    <a:pt x="375" y="19"/>
                  </a:lnTo>
                  <a:cubicBezTo>
                    <a:pt x="307" y="5"/>
                    <a:pt x="236" y="0"/>
                    <a:pt x="166" y="2"/>
                  </a:cubicBezTo>
                  <a:lnTo>
                    <a:pt x="166" y="2"/>
                  </a:lnTo>
                  <a:cubicBezTo>
                    <a:pt x="98" y="5"/>
                    <a:pt x="8" y="4"/>
                    <a:pt x="4" y="94"/>
                  </a:cubicBezTo>
                  <a:lnTo>
                    <a:pt x="4" y="94"/>
                  </a:lnTo>
                  <a:cubicBezTo>
                    <a:pt x="2" y="123"/>
                    <a:pt x="14" y="152"/>
                    <a:pt x="35" y="172"/>
                  </a:cubicBezTo>
                  <a:lnTo>
                    <a:pt x="35" y="172"/>
                  </a:lnTo>
                  <a:cubicBezTo>
                    <a:pt x="38" y="175"/>
                    <a:pt x="41" y="178"/>
                    <a:pt x="41" y="181"/>
                  </a:cubicBezTo>
                  <a:lnTo>
                    <a:pt x="41" y="181"/>
                  </a:lnTo>
                  <a:cubicBezTo>
                    <a:pt x="41" y="185"/>
                    <a:pt x="38" y="188"/>
                    <a:pt x="36" y="191"/>
                  </a:cubicBezTo>
                  <a:lnTo>
                    <a:pt x="36" y="191"/>
                  </a:lnTo>
                  <a:cubicBezTo>
                    <a:pt x="12" y="216"/>
                    <a:pt x="0" y="252"/>
                    <a:pt x="4" y="286"/>
                  </a:cubicBezTo>
                  <a:lnTo>
                    <a:pt x="4" y="286"/>
                  </a:lnTo>
                  <a:cubicBezTo>
                    <a:pt x="7" y="304"/>
                    <a:pt x="14" y="321"/>
                    <a:pt x="27" y="336"/>
                  </a:cubicBezTo>
                  <a:lnTo>
                    <a:pt x="27" y="336"/>
                  </a:lnTo>
                  <a:cubicBezTo>
                    <a:pt x="51" y="363"/>
                    <a:pt x="90" y="373"/>
                    <a:pt x="126" y="376"/>
                  </a:cubicBezTo>
                  <a:lnTo>
                    <a:pt x="126" y="376"/>
                  </a:lnTo>
                  <a:cubicBezTo>
                    <a:pt x="231" y="386"/>
                    <a:pt x="462" y="342"/>
                    <a:pt x="413" y="187"/>
                  </a:cubicBezTo>
                  <a:lnTo>
                    <a:pt x="413" y="187"/>
                  </a:lnTo>
                  <a:cubicBezTo>
                    <a:pt x="408" y="170"/>
                    <a:pt x="376" y="124"/>
                    <a:pt x="353" y="133"/>
                  </a:cubicBezTo>
                  <a:lnTo>
                    <a:pt x="353" y="133"/>
                  </a:lnTo>
                  <a:cubicBezTo>
                    <a:pt x="375" y="124"/>
                    <a:pt x="395" y="113"/>
                    <a:pt x="414" y="100"/>
                  </a:cubicBezTo>
                  <a:lnTo>
                    <a:pt x="414" y="100"/>
                  </a:lnTo>
                  <a:cubicBezTo>
                    <a:pt x="423" y="93"/>
                    <a:pt x="432" y="86"/>
                    <a:pt x="435" y="76"/>
                  </a:cubicBezTo>
                  <a:lnTo>
                    <a:pt x="435" y="76"/>
                  </a:lnTo>
                  <a:cubicBezTo>
                    <a:pt x="440" y="61"/>
                    <a:pt x="432" y="44"/>
                    <a:pt x="419" y="3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2127152" y="2406882"/>
              <a:ext cx="284585" cy="340024"/>
            </a:xfrm>
            <a:custGeom>
              <a:avLst/>
              <a:gdLst/>
              <a:ahLst/>
              <a:cxnLst/>
              <a:rect l="l" t="t" r="r" b="b"/>
              <a:pathLst>
                <a:path w="1020" h="1217" extrusionOk="0">
                  <a:moveTo>
                    <a:pt x="428" y="1216"/>
                  </a:moveTo>
                  <a:lnTo>
                    <a:pt x="428" y="1216"/>
                  </a:lnTo>
                  <a:cubicBezTo>
                    <a:pt x="403" y="1216"/>
                    <a:pt x="378" y="1213"/>
                    <a:pt x="355" y="1208"/>
                  </a:cubicBezTo>
                  <a:lnTo>
                    <a:pt x="355" y="1208"/>
                  </a:lnTo>
                  <a:cubicBezTo>
                    <a:pt x="299" y="1195"/>
                    <a:pt x="237" y="1152"/>
                    <a:pt x="224" y="1086"/>
                  </a:cubicBezTo>
                  <a:lnTo>
                    <a:pt x="224" y="1086"/>
                  </a:lnTo>
                  <a:cubicBezTo>
                    <a:pt x="220" y="1062"/>
                    <a:pt x="222" y="1039"/>
                    <a:pt x="225" y="1017"/>
                  </a:cubicBezTo>
                  <a:lnTo>
                    <a:pt x="225" y="1017"/>
                  </a:lnTo>
                  <a:cubicBezTo>
                    <a:pt x="225" y="1011"/>
                    <a:pt x="226" y="1005"/>
                    <a:pt x="226" y="999"/>
                  </a:cubicBezTo>
                  <a:lnTo>
                    <a:pt x="226" y="999"/>
                  </a:lnTo>
                  <a:cubicBezTo>
                    <a:pt x="232" y="933"/>
                    <a:pt x="216" y="860"/>
                    <a:pt x="178" y="785"/>
                  </a:cubicBezTo>
                  <a:lnTo>
                    <a:pt x="178" y="785"/>
                  </a:lnTo>
                  <a:cubicBezTo>
                    <a:pt x="163" y="754"/>
                    <a:pt x="144" y="726"/>
                    <a:pt x="125" y="696"/>
                  </a:cubicBezTo>
                  <a:lnTo>
                    <a:pt x="125" y="696"/>
                  </a:lnTo>
                  <a:cubicBezTo>
                    <a:pt x="91" y="645"/>
                    <a:pt x="55" y="592"/>
                    <a:pt x="41" y="528"/>
                  </a:cubicBezTo>
                  <a:lnTo>
                    <a:pt x="41" y="528"/>
                  </a:lnTo>
                  <a:cubicBezTo>
                    <a:pt x="0" y="345"/>
                    <a:pt x="104" y="150"/>
                    <a:pt x="284" y="75"/>
                  </a:cubicBezTo>
                  <a:lnTo>
                    <a:pt x="284" y="75"/>
                  </a:lnTo>
                  <a:cubicBezTo>
                    <a:pt x="463" y="0"/>
                    <a:pt x="694" y="48"/>
                    <a:pt x="834" y="189"/>
                  </a:cubicBezTo>
                  <a:lnTo>
                    <a:pt x="834" y="189"/>
                  </a:lnTo>
                  <a:cubicBezTo>
                    <a:pt x="1003" y="359"/>
                    <a:pt x="1010" y="596"/>
                    <a:pt x="853" y="840"/>
                  </a:cubicBezTo>
                  <a:lnTo>
                    <a:pt x="853" y="840"/>
                  </a:lnTo>
                  <a:cubicBezTo>
                    <a:pt x="829" y="877"/>
                    <a:pt x="803" y="914"/>
                    <a:pt x="778" y="950"/>
                  </a:cubicBezTo>
                  <a:lnTo>
                    <a:pt x="778" y="950"/>
                  </a:lnTo>
                  <a:cubicBezTo>
                    <a:pt x="753" y="984"/>
                    <a:pt x="728" y="1019"/>
                    <a:pt x="705" y="1055"/>
                  </a:cubicBezTo>
                  <a:lnTo>
                    <a:pt x="698" y="1066"/>
                  </a:lnTo>
                  <a:lnTo>
                    <a:pt x="698" y="1066"/>
                  </a:lnTo>
                  <a:cubicBezTo>
                    <a:pt x="664" y="1119"/>
                    <a:pt x="635" y="1165"/>
                    <a:pt x="566" y="1191"/>
                  </a:cubicBezTo>
                  <a:lnTo>
                    <a:pt x="566" y="1191"/>
                  </a:lnTo>
                  <a:cubicBezTo>
                    <a:pt x="523" y="1207"/>
                    <a:pt x="475" y="1216"/>
                    <a:pt x="428" y="1216"/>
                  </a:cubicBezTo>
                  <a:close/>
                  <a:moveTo>
                    <a:pt x="466" y="84"/>
                  </a:moveTo>
                  <a:lnTo>
                    <a:pt x="466" y="84"/>
                  </a:lnTo>
                  <a:cubicBezTo>
                    <a:pt x="409" y="84"/>
                    <a:pt x="352" y="94"/>
                    <a:pt x="301" y="116"/>
                  </a:cubicBezTo>
                  <a:lnTo>
                    <a:pt x="301" y="116"/>
                  </a:lnTo>
                  <a:cubicBezTo>
                    <a:pt x="143" y="182"/>
                    <a:pt x="49" y="358"/>
                    <a:pt x="85" y="518"/>
                  </a:cubicBezTo>
                  <a:lnTo>
                    <a:pt x="85" y="518"/>
                  </a:lnTo>
                  <a:cubicBezTo>
                    <a:pt x="97" y="574"/>
                    <a:pt x="129" y="621"/>
                    <a:pt x="162" y="671"/>
                  </a:cubicBezTo>
                  <a:lnTo>
                    <a:pt x="162" y="671"/>
                  </a:lnTo>
                  <a:cubicBezTo>
                    <a:pt x="182" y="701"/>
                    <a:pt x="202" y="732"/>
                    <a:pt x="219" y="765"/>
                  </a:cubicBezTo>
                  <a:lnTo>
                    <a:pt x="219" y="765"/>
                  </a:lnTo>
                  <a:lnTo>
                    <a:pt x="219" y="765"/>
                  </a:lnTo>
                  <a:cubicBezTo>
                    <a:pt x="259" y="848"/>
                    <a:pt x="277" y="928"/>
                    <a:pt x="271" y="1003"/>
                  </a:cubicBezTo>
                  <a:lnTo>
                    <a:pt x="271" y="1003"/>
                  </a:lnTo>
                  <a:cubicBezTo>
                    <a:pt x="271" y="1009"/>
                    <a:pt x="270" y="1016"/>
                    <a:pt x="269" y="1022"/>
                  </a:cubicBezTo>
                  <a:lnTo>
                    <a:pt x="269" y="1022"/>
                  </a:lnTo>
                  <a:cubicBezTo>
                    <a:pt x="267" y="1042"/>
                    <a:pt x="265" y="1061"/>
                    <a:pt x="268" y="1078"/>
                  </a:cubicBezTo>
                  <a:lnTo>
                    <a:pt x="268" y="1078"/>
                  </a:lnTo>
                  <a:cubicBezTo>
                    <a:pt x="277" y="1124"/>
                    <a:pt x="323" y="1155"/>
                    <a:pt x="365" y="1164"/>
                  </a:cubicBezTo>
                  <a:lnTo>
                    <a:pt x="365" y="1164"/>
                  </a:lnTo>
                  <a:cubicBezTo>
                    <a:pt x="420" y="1177"/>
                    <a:pt x="493" y="1171"/>
                    <a:pt x="550" y="1149"/>
                  </a:cubicBezTo>
                  <a:lnTo>
                    <a:pt x="550" y="1149"/>
                  </a:lnTo>
                  <a:cubicBezTo>
                    <a:pt x="605" y="1128"/>
                    <a:pt x="628" y="1092"/>
                    <a:pt x="660" y="1042"/>
                  </a:cubicBezTo>
                  <a:lnTo>
                    <a:pt x="668" y="1030"/>
                  </a:lnTo>
                  <a:lnTo>
                    <a:pt x="668" y="1030"/>
                  </a:lnTo>
                  <a:cubicBezTo>
                    <a:pt x="691" y="994"/>
                    <a:pt x="717" y="958"/>
                    <a:pt x="741" y="923"/>
                  </a:cubicBezTo>
                  <a:lnTo>
                    <a:pt x="741" y="923"/>
                  </a:lnTo>
                  <a:cubicBezTo>
                    <a:pt x="766" y="888"/>
                    <a:pt x="792" y="852"/>
                    <a:pt x="816" y="816"/>
                  </a:cubicBezTo>
                  <a:lnTo>
                    <a:pt x="816" y="816"/>
                  </a:lnTo>
                  <a:cubicBezTo>
                    <a:pt x="884" y="709"/>
                    <a:pt x="1019" y="439"/>
                    <a:pt x="803" y="220"/>
                  </a:cubicBezTo>
                  <a:lnTo>
                    <a:pt x="803" y="220"/>
                  </a:lnTo>
                  <a:cubicBezTo>
                    <a:pt x="715" y="132"/>
                    <a:pt x="589" y="84"/>
                    <a:pt x="466" y="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2172734" y="2750602"/>
              <a:ext cx="136747" cy="118269"/>
            </a:xfrm>
            <a:custGeom>
              <a:avLst/>
              <a:gdLst/>
              <a:ahLst/>
              <a:cxnLst/>
              <a:rect l="l" t="t" r="r" b="b"/>
              <a:pathLst>
                <a:path w="488" h="424" extrusionOk="0">
                  <a:moveTo>
                    <a:pt x="180" y="423"/>
                  </a:moveTo>
                  <a:lnTo>
                    <a:pt x="180" y="423"/>
                  </a:lnTo>
                  <a:cubicBezTo>
                    <a:pt x="168" y="423"/>
                    <a:pt x="157" y="422"/>
                    <a:pt x="146" y="421"/>
                  </a:cubicBezTo>
                  <a:lnTo>
                    <a:pt x="146" y="421"/>
                  </a:lnTo>
                  <a:cubicBezTo>
                    <a:pt x="94" y="417"/>
                    <a:pt x="57" y="401"/>
                    <a:pt x="33" y="374"/>
                  </a:cubicBezTo>
                  <a:lnTo>
                    <a:pt x="33" y="374"/>
                  </a:lnTo>
                  <a:cubicBezTo>
                    <a:pt x="17" y="357"/>
                    <a:pt x="7" y="335"/>
                    <a:pt x="4" y="312"/>
                  </a:cubicBezTo>
                  <a:lnTo>
                    <a:pt x="4" y="312"/>
                  </a:lnTo>
                  <a:lnTo>
                    <a:pt x="4" y="312"/>
                  </a:lnTo>
                  <a:cubicBezTo>
                    <a:pt x="0" y="275"/>
                    <a:pt x="12" y="235"/>
                    <a:pt x="36" y="205"/>
                  </a:cubicBezTo>
                  <a:lnTo>
                    <a:pt x="36" y="205"/>
                  </a:lnTo>
                  <a:cubicBezTo>
                    <a:pt x="14" y="181"/>
                    <a:pt x="2" y="149"/>
                    <a:pt x="4" y="116"/>
                  </a:cubicBezTo>
                  <a:lnTo>
                    <a:pt x="4" y="116"/>
                  </a:lnTo>
                  <a:cubicBezTo>
                    <a:pt x="9" y="9"/>
                    <a:pt x="112" y="6"/>
                    <a:pt x="180" y="3"/>
                  </a:cubicBezTo>
                  <a:lnTo>
                    <a:pt x="188" y="3"/>
                  </a:lnTo>
                  <a:lnTo>
                    <a:pt x="188" y="3"/>
                  </a:lnTo>
                  <a:cubicBezTo>
                    <a:pt x="260" y="0"/>
                    <a:pt x="332" y="6"/>
                    <a:pt x="402" y="20"/>
                  </a:cubicBezTo>
                  <a:lnTo>
                    <a:pt x="402" y="20"/>
                  </a:lnTo>
                  <a:cubicBezTo>
                    <a:pt x="420" y="23"/>
                    <a:pt x="439" y="28"/>
                    <a:pt x="455" y="40"/>
                  </a:cubicBezTo>
                  <a:lnTo>
                    <a:pt x="455" y="40"/>
                  </a:lnTo>
                  <a:cubicBezTo>
                    <a:pt x="477" y="56"/>
                    <a:pt x="487" y="83"/>
                    <a:pt x="479" y="106"/>
                  </a:cubicBezTo>
                  <a:lnTo>
                    <a:pt x="479" y="106"/>
                  </a:lnTo>
                  <a:cubicBezTo>
                    <a:pt x="473" y="122"/>
                    <a:pt x="461" y="133"/>
                    <a:pt x="450" y="141"/>
                  </a:cubicBezTo>
                  <a:lnTo>
                    <a:pt x="450" y="141"/>
                  </a:lnTo>
                  <a:cubicBezTo>
                    <a:pt x="442" y="146"/>
                    <a:pt x="435" y="151"/>
                    <a:pt x="427" y="155"/>
                  </a:cubicBezTo>
                  <a:lnTo>
                    <a:pt x="427" y="155"/>
                  </a:lnTo>
                  <a:cubicBezTo>
                    <a:pt x="442" y="171"/>
                    <a:pt x="453" y="191"/>
                    <a:pt x="457" y="202"/>
                  </a:cubicBezTo>
                  <a:lnTo>
                    <a:pt x="457" y="202"/>
                  </a:lnTo>
                  <a:cubicBezTo>
                    <a:pt x="472" y="250"/>
                    <a:pt x="465" y="295"/>
                    <a:pt x="436" y="331"/>
                  </a:cubicBezTo>
                  <a:lnTo>
                    <a:pt x="436" y="331"/>
                  </a:lnTo>
                  <a:cubicBezTo>
                    <a:pt x="383" y="397"/>
                    <a:pt x="264" y="423"/>
                    <a:pt x="180" y="423"/>
                  </a:cubicBezTo>
                  <a:close/>
                  <a:moveTo>
                    <a:pt x="49" y="306"/>
                  </a:moveTo>
                  <a:lnTo>
                    <a:pt x="49" y="306"/>
                  </a:lnTo>
                  <a:cubicBezTo>
                    <a:pt x="51" y="321"/>
                    <a:pt x="57" y="333"/>
                    <a:pt x="66" y="344"/>
                  </a:cubicBezTo>
                  <a:lnTo>
                    <a:pt x="66" y="344"/>
                  </a:lnTo>
                  <a:cubicBezTo>
                    <a:pt x="82" y="362"/>
                    <a:pt x="110" y="373"/>
                    <a:pt x="151" y="377"/>
                  </a:cubicBezTo>
                  <a:lnTo>
                    <a:pt x="151" y="377"/>
                  </a:lnTo>
                  <a:cubicBezTo>
                    <a:pt x="225" y="383"/>
                    <a:pt x="353" y="362"/>
                    <a:pt x="401" y="303"/>
                  </a:cubicBezTo>
                  <a:lnTo>
                    <a:pt x="401" y="303"/>
                  </a:lnTo>
                  <a:cubicBezTo>
                    <a:pt x="421" y="279"/>
                    <a:pt x="425" y="250"/>
                    <a:pt x="414" y="216"/>
                  </a:cubicBezTo>
                  <a:lnTo>
                    <a:pt x="414" y="216"/>
                  </a:lnTo>
                  <a:cubicBezTo>
                    <a:pt x="410" y="204"/>
                    <a:pt x="391" y="180"/>
                    <a:pt x="382" y="177"/>
                  </a:cubicBezTo>
                  <a:lnTo>
                    <a:pt x="382" y="177"/>
                  </a:lnTo>
                  <a:cubicBezTo>
                    <a:pt x="371" y="181"/>
                    <a:pt x="359" y="175"/>
                    <a:pt x="355" y="164"/>
                  </a:cubicBezTo>
                  <a:lnTo>
                    <a:pt x="355" y="164"/>
                  </a:lnTo>
                  <a:cubicBezTo>
                    <a:pt x="350" y="152"/>
                    <a:pt x="356" y="139"/>
                    <a:pt x="367" y="135"/>
                  </a:cubicBez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cubicBezTo>
                    <a:pt x="387" y="127"/>
                    <a:pt x="406" y="117"/>
                    <a:pt x="423" y="104"/>
                  </a:cubicBezTo>
                  <a:lnTo>
                    <a:pt x="423" y="104"/>
                  </a:lnTo>
                  <a:cubicBezTo>
                    <a:pt x="427" y="102"/>
                    <a:pt x="435" y="97"/>
                    <a:pt x="436" y="92"/>
                  </a:cubicBezTo>
                  <a:lnTo>
                    <a:pt x="436" y="92"/>
                  </a:lnTo>
                  <a:cubicBezTo>
                    <a:pt x="438" y="88"/>
                    <a:pt x="434" y="80"/>
                    <a:pt x="428" y="76"/>
                  </a:cubicBezTo>
                  <a:lnTo>
                    <a:pt x="428" y="76"/>
                  </a:lnTo>
                  <a:cubicBezTo>
                    <a:pt x="420" y="69"/>
                    <a:pt x="407" y="66"/>
                    <a:pt x="393" y="64"/>
                  </a:cubicBezTo>
                  <a:lnTo>
                    <a:pt x="393" y="64"/>
                  </a:lnTo>
                  <a:cubicBezTo>
                    <a:pt x="327" y="51"/>
                    <a:pt x="258" y="46"/>
                    <a:pt x="189" y="48"/>
                  </a:cubicBezTo>
                  <a:lnTo>
                    <a:pt x="181" y="48"/>
                  </a:lnTo>
                  <a:lnTo>
                    <a:pt x="181" y="48"/>
                  </a:lnTo>
                  <a:cubicBezTo>
                    <a:pt x="103" y="51"/>
                    <a:pt x="51" y="57"/>
                    <a:pt x="48" y="119"/>
                  </a:cubicBezTo>
                  <a:lnTo>
                    <a:pt x="48" y="119"/>
                  </a:lnTo>
                  <a:cubicBezTo>
                    <a:pt x="47" y="141"/>
                    <a:pt x="56" y="164"/>
                    <a:pt x="73" y="179"/>
                  </a:cubicBezTo>
                  <a:lnTo>
                    <a:pt x="73" y="179"/>
                  </a:lnTo>
                  <a:cubicBezTo>
                    <a:pt x="77" y="183"/>
                    <a:pt x="85" y="191"/>
                    <a:pt x="86" y="203"/>
                  </a:cubicBezTo>
                  <a:lnTo>
                    <a:pt x="86" y="203"/>
                  </a:lnTo>
                  <a:cubicBezTo>
                    <a:pt x="87" y="217"/>
                    <a:pt x="78" y="226"/>
                    <a:pt x="74" y="230"/>
                  </a:cubicBezTo>
                  <a:lnTo>
                    <a:pt x="74" y="230"/>
                  </a:lnTo>
                  <a:cubicBezTo>
                    <a:pt x="56" y="250"/>
                    <a:pt x="46" y="279"/>
                    <a:pt x="49" y="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2305787" y="2313253"/>
              <a:ext cx="49279" cy="71454"/>
            </a:xfrm>
            <a:custGeom>
              <a:avLst/>
              <a:gdLst/>
              <a:ahLst/>
              <a:cxnLst/>
              <a:rect l="l" t="t" r="r" b="b"/>
              <a:pathLst>
                <a:path w="176" h="255" extrusionOk="0">
                  <a:moveTo>
                    <a:pt x="25" y="254"/>
                  </a:moveTo>
                  <a:lnTo>
                    <a:pt x="25" y="254"/>
                  </a:lnTo>
                  <a:cubicBezTo>
                    <a:pt x="21" y="254"/>
                    <a:pt x="17" y="253"/>
                    <a:pt x="13" y="251"/>
                  </a:cubicBezTo>
                  <a:lnTo>
                    <a:pt x="13" y="251"/>
                  </a:lnTo>
                  <a:cubicBezTo>
                    <a:pt x="2" y="244"/>
                    <a:pt x="0" y="230"/>
                    <a:pt x="6" y="220"/>
                  </a:cubicBezTo>
                  <a:lnTo>
                    <a:pt x="6" y="220"/>
                  </a:lnTo>
                  <a:cubicBezTo>
                    <a:pt x="12" y="211"/>
                    <a:pt x="17" y="204"/>
                    <a:pt x="23" y="195"/>
                  </a:cubicBezTo>
                  <a:lnTo>
                    <a:pt x="34" y="179"/>
                  </a:lnTo>
                  <a:lnTo>
                    <a:pt x="34" y="179"/>
                  </a:lnTo>
                  <a:cubicBezTo>
                    <a:pt x="69" y="127"/>
                    <a:pt x="101" y="72"/>
                    <a:pt x="130" y="15"/>
                  </a:cubicBezTo>
                  <a:lnTo>
                    <a:pt x="130" y="15"/>
                  </a:lnTo>
                  <a:cubicBezTo>
                    <a:pt x="136" y="4"/>
                    <a:pt x="149" y="0"/>
                    <a:pt x="160" y="6"/>
                  </a:cubicBezTo>
                  <a:lnTo>
                    <a:pt x="160" y="6"/>
                  </a:lnTo>
                  <a:cubicBezTo>
                    <a:pt x="171" y="11"/>
                    <a:pt x="175" y="25"/>
                    <a:pt x="170" y="36"/>
                  </a:cubicBezTo>
                  <a:lnTo>
                    <a:pt x="170" y="36"/>
                  </a:lnTo>
                  <a:cubicBezTo>
                    <a:pt x="140" y="94"/>
                    <a:pt x="107" y="150"/>
                    <a:pt x="71" y="204"/>
                  </a:cubicBezTo>
                  <a:lnTo>
                    <a:pt x="60" y="221"/>
                  </a:lnTo>
                  <a:lnTo>
                    <a:pt x="60" y="221"/>
                  </a:lnTo>
                  <a:cubicBezTo>
                    <a:pt x="54" y="229"/>
                    <a:pt x="49" y="237"/>
                    <a:pt x="44" y="244"/>
                  </a:cubicBezTo>
                  <a:lnTo>
                    <a:pt x="44" y="244"/>
                  </a:lnTo>
                  <a:cubicBezTo>
                    <a:pt x="40" y="251"/>
                    <a:pt x="32" y="254"/>
                    <a:pt x="25" y="2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2103744" y="2328036"/>
              <a:ext cx="46815" cy="64062"/>
            </a:xfrm>
            <a:custGeom>
              <a:avLst/>
              <a:gdLst/>
              <a:ahLst/>
              <a:cxnLst/>
              <a:rect l="l" t="t" r="r" b="b"/>
              <a:pathLst>
                <a:path w="167" h="230" extrusionOk="0">
                  <a:moveTo>
                    <a:pt x="141" y="229"/>
                  </a:moveTo>
                  <a:lnTo>
                    <a:pt x="141" y="229"/>
                  </a:lnTo>
                  <a:cubicBezTo>
                    <a:pt x="134" y="229"/>
                    <a:pt x="127" y="225"/>
                    <a:pt x="122" y="219"/>
                  </a:cubicBezTo>
                  <a:lnTo>
                    <a:pt x="122" y="219"/>
                  </a:lnTo>
                  <a:cubicBezTo>
                    <a:pt x="81" y="160"/>
                    <a:pt x="42" y="99"/>
                    <a:pt x="7" y="37"/>
                  </a:cubicBezTo>
                  <a:lnTo>
                    <a:pt x="7" y="37"/>
                  </a:lnTo>
                  <a:cubicBezTo>
                    <a:pt x="0" y="26"/>
                    <a:pt x="4" y="12"/>
                    <a:pt x="15" y="6"/>
                  </a:cubicBezTo>
                  <a:lnTo>
                    <a:pt x="15" y="6"/>
                  </a:lnTo>
                  <a:cubicBezTo>
                    <a:pt x="26" y="0"/>
                    <a:pt x="39" y="4"/>
                    <a:pt x="45" y="15"/>
                  </a:cubicBezTo>
                  <a:lnTo>
                    <a:pt x="45" y="15"/>
                  </a:lnTo>
                  <a:cubicBezTo>
                    <a:pt x="81" y="75"/>
                    <a:pt x="119" y="136"/>
                    <a:pt x="159" y="194"/>
                  </a:cubicBezTo>
                  <a:lnTo>
                    <a:pt x="159" y="194"/>
                  </a:lnTo>
                  <a:cubicBezTo>
                    <a:pt x="166" y="204"/>
                    <a:pt x="164" y="218"/>
                    <a:pt x="154" y="225"/>
                  </a:cubicBezTo>
                  <a:lnTo>
                    <a:pt x="154" y="225"/>
                  </a:lnTo>
                  <a:cubicBezTo>
                    <a:pt x="149" y="227"/>
                    <a:pt x="145" y="229"/>
                    <a:pt x="141" y="22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2049537" y="2504208"/>
              <a:ext cx="60366" cy="19712"/>
            </a:xfrm>
            <a:custGeom>
              <a:avLst/>
              <a:gdLst/>
              <a:ahLst/>
              <a:cxnLst/>
              <a:rect l="l" t="t" r="r" b="b"/>
              <a:pathLst>
                <a:path w="217" h="71" extrusionOk="0">
                  <a:moveTo>
                    <a:pt x="24" y="70"/>
                  </a:moveTo>
                  <a:lnTo>
                    <a:pt x="24" y="70"/>
                  </a:lnTo>
                  <a:cubicBezTo>
                    <a:pt x="13" y="70"/>
                    <a:pt x="3" y="62"/>
                    <a:pt x="1" y="51"/>
                  </a:cubicBezTo>
                  <a:lnTo>
                    <a:pt x="1" y="51"/>
                  </a:lnTo>
                  <a:cubicBezTo>
                    <a:pt x="0" y="39"/>
                    <a:pt x="8" y="27"/>
                    <a:pt x="20" y="25"/>
                  </a:cubicBezTo>
                  <a:lnTo>
                    <a:pt x="189" y="1"/>
                  </a:lnTo>
                  <a:lnTo>
                    <a:pt x="189" y="1"/>
                  </a:lnTo>
                  <a:cubicBezTo>
                    <a:pt x="201" y="0"/>
                    <a:pt x="212" y="8"/>
                    <a:pt x="214" y="20"/>
                  </a:cubicBezTo>
                  <a:lnTo>
                    <a:pt x="214" y="20"/>
                  </a:lnTo>
                  <a:cubicBezTo>
                    <a:pt x="216" y="33"/>
                    <a:pt x="208" y="44"/>
                    <a:pt x="195" y="46"/>
                  </a:cubicBezTo>
                  <a:lnTo>
                    <a:pt x="27" y="70"/>
                  </a:lnTo>
                  <a:lnTo>
                    <a:pt x="27" y="70"/>
                  </a:lnTo>
                  <a:cubicBezTo>
                    <a:pt x="26" y="70"/>
                    <a:pt x="24" y="70"/>
                    <a:pt x="24" y="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2412968" y="2504208"/>
              <a:ext cx="66526" cy="18479"/>
            </a:xfrm>
            <a:custGeom>
              <a:avLst/>
              <a:gdLst/>
              <a:ahLst/>
              <a:cxnLst/>
              <a:rect l="l" t="t" r="r" b="b"/>
              <a:pathLst>
                <a:path w="240" h="64" extrusionOk="0">
                  <a:moveTo>
                    <a:pt x="24" y="63"/>
                  </a:moveTo>
                  <a:lnTo>
                    <a:pt x="24" y="63"/>
                  </a:lnTo>
                  <a:cubicBezTo>
                    <a:pt x="12" y="63"/>
                    <a:pt x="3" y="55"/>
                    <a:pt x="1" y="43"/>
                  </a:cubicBezTo>
                  <a:lnTo>
                    <a:pt x="1" y="43"/>
                  </a:lnTo>
                  <a:cubicBezTo>
                    <a:pt x="0" y="31"/>
                    <a:pt x="9" y="20"/>
                    <a:pt x="21" y="18"/>
                  </a:cubicBezTo>
                  <a:lnTo>
                    <a:pt x="121" y="7"/>
                  </a:lnTo>
                  <a:lnTo>
                    <a:pt x="121" y="7"/>
                  </a:lnTo>
                  <a:cubicBezTo>
                    <a:pt x="151" y="4"/>
                    <a:pt x="185" y="0"/>
                    <a:pt x="218" y="6"/>
                  </a:cubicBezTo>
                  <a:lnTo>
                    <a:pt x="218" y="6"/>
                  </a:lnTo>
                  <a:cubicBezTo>
                    <a:pt x="231" y="8"/>
                    <a:pt x="239" y="20"/>
                    <a:pt x="237" y="32"/>
                  </a:cubicBezTo>
                  <a:lnTo>
                    <a:pt x="237" y="32"/>
                  </a:lnTo>
                  <a:cubicBezTo>
                    <a:pt x="235" y="44"/>
                    <a:pt x="223" y="52"/>
                    <a:pt x="211" y="50"/>
                  </a:cubicBezTo>
                  <a:lnTo>
                    <a:pt x="211" y="50"/>
                  </a:lnTo>
                  <a:cubicBezTo>
                    <a:pt x="184" y="45"/>
                    <a:pt x="154" y="49"/>
                    <a:pt x="126" y="52"/>
                  </a:cubicBezTo>
                  <a:lnTo>
                    <a:pt x="26" y="63"/>
                  </a:lnTo>
                  <a:lnTo>
                    <a:pt x="26" y="63"/>
                  </a:lnTo>
                  <a:cubicBezTo>
                    <a:pt x="25" y="63"/>
                    <a:pt x="24" y="63"/>
                    <a:pt x="24" y="6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2203534" y="2522688"/>
              <a:ext cx="108413" cy="75150"/>
            </a:xfrm>
            <a:custGeom>
              <a:avLst/>
              <a:gdLst/>
              <a:ahLst/>
              <a:cxnLst/>
              <a:rect l="l" t="t" r="r" b="b"/>
              <a:pathLst>
                <a:path w="386" h="270" extrusionOk="0">
                  <a:moveTo>
                    <a:pt x="15" y="269"/>
                  </a:moveTo>
                  <a:lnTo>
                    <a:pt x="15" y="269"/>
                  </a:lnTo>
                  <a:cubicBezTo>
                    <a:pt x="12" y="269"/>
                    <a:pt x="9" y="268"/>
                    <a:pt x="7" y="266"/>
                  </a:cubicBezTo>
                  <a:lnTo>
                    <a:pt x="7" y="266"/>
                  </a:lnTo>
                  <a:cubicBezTo>
                    <a:pt x="1" y="261"/>
                    <a:pt x="0" y="253"/>
                    <a:pt x="5" y="247"/>
                  </a:cubicBezTo>
                  <a:lnTo>
                    <a:pt x="57" y="184"/>
                  </a:lnTo>
                  <a:lnTo>
                    <a:pt x="57" y="184"/>
                  </a:lnTo>
                  <a:cubicBezTo>
                    <a:pt x="58" y="183"/>
                    <a:pt x="58" y="182"/>
                    <a:pt x="59" y="181"/>
                  </a:cubicBezTo>
                  <a:lnTo>
                    <a:pt x="59" y="181"/>
                  </a:lnTo>
                  <a:cubicBezTo>
                    <a:pt x="45" y="147"/>
                    <a:pt x="42" y="106"/>
                    <a:pt x="51" y="62"/>
                  </a:cubicBezTo>
                  <a:lnTo>
                    <a:pt x="51" y="62"/>
                  </a:lnTo>
                  <a:cubicBezTo>
                    <a:pt x="58" y="30"/>
                    <a:pt x="74" y="20"/>
                    <a:pt x="86" y="17"/>
                  </a:cubicBezTo>
                  <a:lnTo>
                    <a:pt x="86" y="17"/>
                  </a:lnTo>
                  <a:cubicBezTo>
                    <a:pt x="96" y="14"/>
                    <a:pt x="106" y="17"/>
                    <a:pt x="115" y="23"/>
                  </a:cubicBezTo>
                  <a:lnTo>
                    <a:pt x="115" y="23"/>
                  </a:lnTo>
                  <a:cubicBezTo>
                    <a:pt x="128" y="32"/>
                    <a:pt x="137" y="50"/>
                    <a:pt x="139" y="67"/>
                  </a:cubicBezTo>
                  <a:lnTo>
                    <a:pt x="139" y="67"/>
                  </a:lnTo>
                  <a:cubicBezTo>
                    <a:pt x="142" y="111"/>
                    <a:pt x="119" y="149"/>
                    <a:pt x="92" y="184"/>
                  </a:cubicBezTo>
                  <a:lnTo>
                    <a:pt x="93" y="187"/>
                  </a:lnTo>
                  <a:lnTo>
                    <a:pt x="93" y="187"/>
                  </a:lnTo>
                  <a:cubicBezTo>
                    <a:pt x="113" y="217"/>
                    <a:pt x="155" y="239"/>
                    <a:pt x="192" y="224"/>
                  </a:cubicBezTo>
                  <a:lnTo>
                    <a:pt x="192" y="224"/>
                  </a:lnTo>
                  <a:cubicBezTo>
                    <a:pt x="203" y="220"/>
                    <a:pt x="213" y="213"/>
                    <a:pt x="226" y="200"/>
                  </a:cubicBezTo>
                  <a:lnTo>
                    <a:pt x="226" y="200"/>
                  </a:lnTo>
                  <a:cubicBezTo>
                    <a:pt x="228" y="198"/>
                    <a:pt x="230" y="196"/>
                    <a:pt x="232" y="194"/>
                  </a:cubicBezTo>
                  <a:lnTo>
                    <a:pt x="232" y="194"/>
                  </a:lnTo>
                  <a:cubicBezTo>
                    <a:pt x="216" y="164"/>
                    <a:pt x="210" y="125"/>
                    <a:pt x="216" y="83"/>
                  </a:cubicBezTo>
                  <a:lnTo>
                    <a:pt x="216" y="83"/>
                  </a:lnTo>
                  <a:cubicBezTo>
                    <a:pt x="221" y="50"/>
                    <a:pt x="232" y="26"/>
                    <a:pt x="251" y="11"/>
                  </a:cubicBezTo>
                  <a:lnTo>
                    <a:pt x="251" y="11"/>
                  </a:lnTo>
                  <a:cubicBezTo>
                    <a:pt x="260" y="3"/>
                    <a:pt x="271" y="0"/>
                    <a:pt x="280" y="4"/>
                  </a:cubicBezTo>
                  <a:lnTo>
                    <a:pt x="280" y="4"/>
                  </a:lnTo>
                  <a:cubicBezTo>
                    <a:pt x="287" y="7"/>
                    <a:pt x="291" y="13"/>
                    <a:pt x="293" y="17"/>
                  </a:cubicBezTo>
                  <a:lnTo>
                    <a:pt x="293" y="17"/>
                  </a:lnTo>
                  <a:cubicBezTo>
                    <a:pt x="311" y="49"/>
                    <a:pt x="315" y="89"/>
                    <a:pt x="303" y="128"/>
                  </a:cubicBezTo>
                  <a:lnTo>
                    <a:pt x="303" y="128"/>
                  </a:lnTo>
                  <a:cubicBezTo>
                    <a:pt x="296" y="152"/>
                    <a:pt x="284" y="176"/>
                    <a:pt x="266" y="197"/>
                  </a:cubicBezTo>
                  <a:lnTo>
                    <a:pt x="266" y="197"/>
                  </a:lnTo>
                  <a:cubicBezTo>
                    <a:pt x="286" y="224"/>
                    <a:pt x="318" y="238"/>
                    <a:pt x="347" y="232"/>
                  </a:cubicBezTo>
                  <a:lnTo>
                    <a:pt x="347" y="232"/>
                  </a:lnTo>
                  <a:cubicBezTo>
                    <a:pt x="356" y="230"/>
                    <a:pt x="364" y="227"/>
                    <a:pt x="373" y="224"/>
                  </a:cubicBezTo>
                  <a:lnTo>
                    <a:pt x="380" y="236"/>
                  </a:lnTo>
                  <a:lnTo>
                    <a:pt x="385" y="248"/>
                  </a:lnTo>
                  <a:lnTo>
                    <a:pt x="385" y="248"/>
                  </a:lnTo>
                  <a:cubicBezTo>
                    <a:pt x="374" y="253"/>
                    <a:pt x="364" y="257"/>
                    <a:pt x="353" y="259"/>
                  </a:cubicBezTo>
                  <a:lnTo>
                    <a:pt x="353" y="259"/>
                  </a:lnTo>
                  <a:cubicBezTo>
                    <a:pt x="316" y="267"/>
                    <a:pt x="274" y="250"/>
                    <a:pt x="247" y="218"/>
                  </a:cubicBezTo>
                  <a:lnTo>
                    <a:pt x="245" y="220"/>
                  </a:lnTo>
                  <a:lnTo>
                    <a:pt x="245" y="220"/>
                  </a:lnTo>
                  <a:cubicBezTo>
                    <a:pt x="230" y="235"/>
                    <a:pt x="217" y="244"/>
                    <a:pt x="203" y="249"/>
                  </a:cubicBezTo>
                  <a:lnTo>
                    <a:pt x="203" y="249"/>
                  </a:lnTo>
                  <a:cubicBezTo>
                    <a:pt x="160" y="267"/>
                    <a:pt x="104" y="248"/>
                    <a:pt x="74" y="206"/>
                  </a:cubicBezTo>
                  <a:lnTo>
                    <a:pt x="26" y="264"/>
                  </a:lnTo>
                  <a:lnTo>
                    <a:pt x="26" y="264"/>
                  </a:lnTo>
                  <a:cubicBezTo>
                    <a:pt x="23" y="267"/>
                    <a:pt x="19" y="269"/>
                    <a:pt x="15" y="269"/>
                  </a:cubicBezTo>
                  <a:close/>
                  <a:moveTo>
                    <a:pt x="270" y="30"/>
                  </a:moveTo>
                  <a:lnTo>
                    <a:pt x="270" y="30"/>
                  </a:lnTo>
                  <a:cubicBezTo>
                    <a:pt x="270" y="30"/>
                    <a:pt x="269" y="31"/>
                    <a:pt x="268" y="31"/>
                  </a:cubicBezTo>
                  <a:lnTo>
                    <a:pt x="268" y="31"/>
                  </a:lnTo>
                  <a:cubicBezTo>
                    <a:pt x="255" y="42"/>
                    <a:pt x="247" y="60"/>
                    <a:pt x="243" y="87"/>
                  </a:cubicBezTo>
                  <a:lnTo>
                    <a:pt x="243" y="87"/>
                  </a:lnTo>
                  <a:cubicBezTo>
                    <a:pt x="239" y="118"/>
                    <a:pt x="241" y="147"/>
                    <a:pt x="251" y="171"/>
                  </a:cubicBezTo>
                  <a:lnTo>
                    <a:pt x="251" y="171"/>
                  </a:lnTo>
                  <a:cubicBezTo>
                    <a:pt x="263" y="155"/>
                    <a:pt x="272" y="138"/>
                    <a:pt x="278" y="120"/>
                  </a:cubicBezTo>
                  <a:lnTo>
                    <a:pt x="278" y="120"/>
                  </a:lnTo>
                  <a:cubicBezTo>
                    <a:pt x="287" y="89"/>
                    <a:pt x="284" y="56"/>
                    <a:pt x="270" y="31"/>
                  </a:cubicBezTo>
                  <a:lnTo>
                    <a:pt x="270" y="31"/>
                  </a:ln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94" y="43"/>
                  </a:moveTo>
                  <a:lnTo>
                    <a:pt x="94" y="43"/>
                  </a:lnTo>
                  <a:cubicBezTo>
                    <a:pt x="93" y="43"/>
                    <a:pt x="93" y="43"/>
                    <a:pt x="92" y="43"/>
                  </a:cubicBezTo>
                  <a:lnTo>
                    <a:pt x="92" y="43"/>
                  </a:lnTo>
                  <a:cubicBezTo>
                    <a:pt x="84" y="45"/>
                    <a:pt x="79" y="61"/>
                    <a:pt x="78" y="68"/>
                  </a:cubicBezTo>
                  <a:lnTo>
                    <a:pt x="78" y="68"/>
                  </a:lnTo>
                  <a:cubicBezTo>
                    <a:pt x="74" y="88"/>
                    <a:pt x="69" y="122"/>
                    <a:pt x="79" y="155"/>
                  </a:cubicBezTo>
                  <a:lnTo>
                    <a:pt x="79" y="155"/>
                  </a:lnTo>
                  <a:cubicBezTo>
                    <a:pt x="99" y="128"/>
                    <a:pt x="114" y="99"/>
                    <a:pt x="111" y="70"/>
                  </a:cubicBezTo>
                  <a:lnTo>
                    <a:pt x="111" y="70"/>
                  </a:lnTo>
                  <a:cubicBezTo>
                    <a:pt x="111" y="60"/>
                    <a:pt x="106" y="50"/>
                    <a:pt x="100" y="45"/>
                  </a:cubicBezTo>
                  <a:lnTo>
                    <a:pt x="100" y="45"/>
                  </a:lnTo>
                  <a:cubicBezTo>
                    <a:pt x="97" y="44"/>
                    <a:pt x="95" y="43"/>
                    <a:pt x="9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35"/>
          <p:cNvGrpSpPr/>
          <p:nvPr/>
        </p:nvGrpSpPr>
        <p:grpSpPr>
          <a:xfrm>
            <a:off x="471547" y="4094996"/>
            <a:ext cx="991158" cy="943224"/>
            <a:chOff x="2809144" y="2551663"/>
            <a:chExt cx="893177" cy="854989"/>
          </a:xfrm>
        </p:grpSpPr>
        <p:sp>
          <p:nvSpPr>
            <p:cNvPr id="427" name="Google Shape;427;p35"/>
            <p:cNvSpPr/>
            <p:nvPr/>
          </p:nvSpPr>
          <p:spPr>
            <a:xfrm>
              <a:off x="2809144" y="2657613"/>
              <a:ext cx="804470" cy="749040"/>
            </a:xfrm>
            <a:custGeom>
              <a:avLst/>
              <a:gdLst/>
              <a:ahLst/>
              <a:cxnLst/>
              <a:rect l="l" t="t" r="r" b="b"/>
              <a:pathLst>
                <a:path w="2880" h="2680" extrusionOk="0">
                  <a:moveTo>
                    <a:pt x="2733" y="920"/>
                  </a:moveTo>
                  <a:lnTo>
                    <a:pt x="1557" y="1279"/>
                  </a:lnTo>
                  <a:lnTo>
                    <a:pt x="1500" y="1149"/>
                  </a:lnTo>
                  <a:lnTo>
                    <a:pt x="938" y="0"/>
                  </a:lnTo>
                  <a:lnTo>
                    <a:pt x="938" y="0"/>
                  </a:lnTo>
                  <a:cubicBezTo>
                    <a:pt x="400" y="229"/>
                    <a:pt x="0" y="895"/>
                    <a:pt x="0" y="1483"/>
                  </a:cubicBezTo>
                  <a:lnTo>
                    <a:pt x="0" y="1483"/>
                  </a:lnTo>
                  <a:cubicBezTo>
                    <a:pt x="0" y="2209"/>
                    <a:pt x="587" y="2679"/>
                    <a:pt x="1313" y="2679"/>
                  </a:cubicBezTo>
                  <a:lnTo>
                    <a:pt x="1313" y="2679"/>
                  </a:lnTo>
                  <a:cubicBezTo>
                    <a:pt x="2038" y="2679"/>
                    <a:pt x="2879" y="2208"/>
                    <a:pt x="2879" y="1483"/>
                  </a:cubicBezTo>
                  <a:lnTo>
                    <a:pt x="2879" y="1483"/>
                  </a:lnTo>
                  <a:cubicBezTo>
                    <a:pt x="2879" y="1298"/>
                    <a:pt x="2826" y="1104"/>
                    <a:pt x="2733" y="9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3078944" y="2612030"/>
              <a:ext cx="305530" cy="379449"/>
            </a:xfrm>
            <a:custGeom>
              <a:avLst/>
              <a:gdLst/>
              <a:ahLst/>
              <a:cxnLst/>
              <a:rect l="l" t="t" r="r" b="b"/>
              <a:pathLst>
                <a:path w="1094" h="1358" extrusionOk="0">
                  <a:moveTo>
                    <a:pt x="1093" y="187"/>
                  </a:moveTo>
                  <a:lnTo>
                    <a:pt x="1093" y="187"/>
                  </a:lnTo>
                  <a:lnTo>
                    <a:pt x="1093" y="187"/>
                  </a:lnTo>
                  <a:cubicBezTo>
                    <a:pt x="879" y="69"/>
                    <a:pt x="652" y="0"/>
                    <a:pt x="434" y="0"/>
                  </a:cubicBezTo>
                  <a:lnTo>
                    <a:pt x="434" y="0"/>
                  </a:lnTo>
                  <a:cubicBezTo>
                    <a:pt x="283" y="0"/>
                    <a:pt x="137" y="33"/>
                    <a:pt x="0" y="91"/>
                  </a:cubicBezTo>
                  <a:lnTo>
                    <a:pt x="618" y="1357"/>
                  </a:lnTo>
                  <a:lnTo>
                    <a:pt x="1093" y="18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3346282" y="2572607"/>
              <a:ext cx="356039" cy="348646"/>
            </a:xfrm>
            <a:custGeom>
              <a:avLst/>
              <a:gdLst/>
              <a:ahLst/>
              <a:cxnLst/>
              <a:rect l="l" t="t" r="r" b="b"/>
              <a:pathLst>
                <a:path w="1273" h="1246" extrusionOk="0">
                  <a:moveTo>
                    <a:pt x="14" y="1183"/>
                  </a:moveTo>
                  <a:lnTo>
                    <a:pt x="537" y="30"/>
                  </a:lnTo>
                  <a:lnTo>
                    <a:pt x="537" y="30"/>
                  </a:lnTo>
                  <a:cubicBezTo>
                    <a:pt x="548" y="5"/>
                    <a:pt x="581" y="0"/>
                    <a:pt x="598" y="20"/>
                  </a:cubicBezTo>
                  <a:lnTo>
                    <a:pt x="1254" y="746"/>
                  </a:lnTo>
                  <a:lnTo>
                    <a:pt x="1254" y="746"/>
                  </a:lnTo>
                  <a:cubicBezTo>
                    <a:pt x="1272" y="765"/>
                    <a:pt x="1264" y="796"/>
                    <a:pt x="1239" y="805"/>
                  </a:cubicBezTo>
                  <a:lnTo>
                    <a:pt x="60" y="1233"/>
                  </a:lnTo>
                  <a:lnTo>
                    <a:pt x="60" y="1233"/>
                  </a:lnTo>
                  <a:cubicBezTo>
                    <a:pt x="29" y="1245"/>
                    <a:pt x="0" y="1213"/>
                    <a:pt x="14" y="1183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3325338" y="2551663"/>
              <a:ext cx="365893" cy="356039"/>
            </a:xfrm>
            <a:custGeom>
              <a:avLst/>
              <a:gdLst/>
              <a:ahLst/>
              <a:cxnLst/>
              <a:rect l="l" t="t" r="r" b="b"/>
              <a:pathLst>
                <a:path w="1308" h="1276" extrusionOk="0">
                  <a:moveTo>
                    <a:pt x="64" y="1275"/>
                  </a:moveTo>
                  <a:lnTo>
                    <a:pt x="64" y="1275"/>
                  </a:lnTo>
                  <a:cubicBezTo>
                    <a:pt x="48" y="1275"/>
                    <a:pt x="33" y="1268"/>
                    <a:pt x="21" y="1255"/>
                  </a:cubicBezTo>
                  <a:lnTo>
                    <a:pt x="21" y="1255"/>
                  </a:lnTo>
                  <a:cubicBezTo>
                    <a:pt x="5" y="1237"/>
                    <a:pt x="0" y="1213"/>
                    <a:pt x="10" y="1190"/>
                  </a:cubicBezTo>
                  <a:lnTo>
                    <a:pt x="10" y="1190"/>
                  </a:lnTo>
                  <a:lnTo>
                    <a:pt x="534" y="37"/>
                  </a:lnTo>
                  <a:lnTo>
                    <a:pt x="534" y="37"/>
                  </a:lnTo>
                  <a:cubicBezTo>
                    <a:pt x="543" y="19"/>
                    <a:pt x="560" y="6"/>
                    <a:pt x="579" y="3"/>
                  </a:cubicBezTo>
                  <a:lnTo>
                    <a:pt x="579" y="3"/>
                  </a:lnTo>
                  <a:cubicBezTo>
                    <a:pt x="599" y="0"/>
                    <a:pt x="619" y="7"/>
                    <a:pt x="633" y="21"/>
                  </a:cubicBezTo>
                  <a:lnTo>
                    <a:pt x="1288" y="747"/>
                  </a:lnTo>
                  <a:lnTo>
                    <a:pt x="1288" y="747"/>
                  </a:lnTo>
                  <a:cubicBezTo>
                    <a:pt x="1302" y="762"/>
                    <a:pt x="1307" y="782"/>
                    <a:pt x="1302" y="801"/>
                  </a:cubicBezTo>
                  <a:lnTo>
                    <a:pt x="1302" y="801"/>
                  </a:lnTo>
                  <a:cubicBezTo>
                    <a:pt x="1297" y="820"/>
                    <a:pt x="1283" y="836"/>
                    <a:pt x="1264" y="843"/>
                  </a:cubicBezTo>
                  <a:lnTo>
                    <a:pt x="85" y="1271"/>
                  </a:lnTo>
                  <a:lnTo>
                    <a:pt x="85" y="1271"/>
                  </a:lnTo>
                  <a:cubicBezTo>
                    <a:pt x="78" y="1273"/>
                    <a:pt x="71" y="1275"/>
                    <a:pt x="64" y="1275"/>
                  </a:cubicBezTo>
                  <a:close/>
                  <a:moveTo>
                    <a:pt x="51" y="1209"/>
                  </a:moveTo>
                  <a:lnTo>
                    <a:pt x="51" y="1209"/>
                  </a:lnTo>
                  <a:cubicBezTo>
                    <a:pt x="48" y="1217"/>
                    <a:pt x="52" y="1223"/>
                    <a:pt x="54" y="1225"/>
                  </a:cubicBezTo>
                  <a:lnTo>
                    <a:pt x="54" y="1225"/>
                  </a:lnTo>
                  <a:cubicBezTo>
                    <a:pt x="56" y="1227"/>
                    <a:pt x="61" y="1232"/>
                    <a:pt x="70" y="1229"/>
                  </a:cubicBezTo>
                  <a:lnTo>
                    <a:pt x="1249" y="801"/>
                  </a:lnTo>
                  <a:lnTo>
                    <a:pt x="1249" y="801"/>
                  </a:lnTo>
                  <a:cubicBezTo>
                    <a:pt x="1256" y="798"/>
                    <a:pt x="1258" y="793"/>
                    <a:pt x="1259" y="791"/>
                  </a:cubicBezTo>
                  <a:lnTo>
                    <a:pt x="1259" y="791"/>
                  </a:lnTo>
                  <a:cubicBezTo>
                    <a:pt x="1259" y="788"/>
                    <a:pt x="1260" y="782"/>
                    <a:pt x="1255" y="777"/>
                  </a:cubicBezTo>
                  <a:lnTo>
                    <a:pt x="600" y="52"/>
                  </a:lnTo>
                  <a:lnTo>
                    <a:pt x="600" y="52"/>
                  </a:lnTo>
                  <a:cubicBezTo>
                    <a:pt x="595" y="47"/>
                    <a:pt x="589" y="47"/>
                    <a:pt x="587" y="47"/>
                  </a:cubicBezTo>
                  <a:lnTo>
                    <a:pt x="587" y="47"/>
                  </a:lnTo>
                  <a:cubicBezTo>
                    <a:pt x="584" y="47"/>
                    <a:pt x="578" y="49"/>
                    <a:pt x="576" y="55"/>
                  </a:cubicBezTo>
                  <a:lnTo>
                    <a:pt x="51" y="12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3199677" y="2687180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3197213" y="2886759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3203373" y="2786970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7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3214461" y="2924950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3237868" y="2865816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3223085" y="2828857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91"/>
                  </a:move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3172574" y="2836249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3139311" y="2750011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3223085" y="2752475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3176270" y="2736459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3242796" y="2708124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2" extrusionOk="0">
                  <a:moveTo>
                    <a:pt x="59" y="91"/>
                  </a:moveTo>
                  <a:lnTo>
                    <a:pt x="59" y="91"/>
                  </a:lnTo>
                  <a:cubicBezTo>
                    <a:pt x="117" y="91"/>
                    <a:pt x="117" y="0"/>
                    <a:pt x="59" y="0"/>
                  </a:cubicBezTo>
                  <a:lnTo>
                    <a:pt x="59" y="0"/>
                  </a:lnTo>
                  <a:cubicBezTo>
                    <a:pt x="0" y="0"/>
                    <a:pt x="0" y="91"/>
                    <a:pt x="59" y="9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3165182" y="2795593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3140543" y="2705660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3136847" y="2662541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2" extrusionOk="0">
                  <a:moveTo>
                    <a:pt x="59" y="0"/>
                  </a:moveTo>
                  <a:lnTo>
                    <a:pt x="59" y="0"/>
                  </a:lnTo>
                  <a:cubicBezTo>
                    <a:pt x="1" y="0"/>
                    <a:pt x="0" y="91"/>
                    <a:pt x="59" y="91"/>
                  </a:cubicBezTo>
                  <a:lnTo>
                    <a:pt x="59" y="91"/>
                  </a:lnTo>
                  <a:cubicBezTo>
                    <a:pt x="117" y="91"/>
                    <a:pt x="117" y="0"/>
                    <a:pt x="5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3134383" y="2624350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2" extrusionOk="0">
                  <a:moveTo>
                    <a:pt x="59" y="91"/>
                  </a:moveTo>
                  <a:lnTo>
                    <a:pt x="59" y="91"/>
                  </a:lnTo>
                  <a:cubicBezTo>
                    <a:pt x="117" y="91"/>
                    <a:pt x="117" y="0"/>
                    <a:pt x="59" y="0"/>
                  </a:cubicBezTo>
                  <a:lnTo>
                    <a:pt x="59" y="0"/>
                  </a:lnTo>
                  <a:cubicBezTo>
                    <a:pt x="1" y="0"/>
                    <a:pt x="0" y="91"/>
                    <a:pt x="59" y="9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3172574" y="2625581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91"/>
                  </a:move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2823927" y="2600942"/>
              <a:ext cx="818029" cy="784766"/>
            </a:xfrm>
            <a:custGeom>
              <a:avLst/>
              <a:gdLst/>
              <a:ahLst/>
              <a:cxnLst/>
              <a:rect l="l" t="t" r="r" b="b"/>
              <a:pathLst>
                <a:path w="2926" h="2808" extrusionOk="0">
                  <a:moveTo>
                    <a:pt x="2777" y="1015"/>
                  </a:moveTo>
                  <a:lnTo>
                    <a:pt x="2777" y="1015"/>
                  </a:lnTo>
                  <a:cubicBezTo>
                    <a:pt x="2772" y="1005"/>
                    <a:pt x="2761" y="1000"/>
                    <a:pt x="2750" y="1003"/>
                  </a:cubicBezTo>
                  <a:lnTo>
                    <a:pt x="1501" y="1369"/>
                  </a:lnTo>
                  <a:lnTo>
                    <a:pt x="1975" y="201"/>
                  </a:lnTo>
                  <a:lnTo>
                    <a:pt x="1975" y="201"/>
                  </a:lnTo>
                  <a:cubicBezTo>
                    <a:pt x="1980" y="190"/>
                    <a:pt x="1975" y="178"/>
                    <a:pt x="1965" y="172"/>
                  </a:cubicBezTo>
                  <a:lnTo>
                    <a:pt x="1965" y="172"/>
                  </a:lnTo>
                  <a:cubicBezTo>
                    <a:pt x="1759" y="59"/>
                    <a:pt x="1549" y="0"/>
                    <a:pt x="1355" y="0"/>
                  </a:cubicBezTo>
                  <a:lnTo>
                    <a:pt x="1355" y="0"/>
                  </a:lnTo>
                  <a:cubicBezTo>
                    <a:pt x="605" y="0"/>
                    <a:pt x="0" y="869"/>
                    <a:pt x="0" y="1589"/>
                  </a:cubicBezTo>
                  <a:lnTo>
                    <a:pt x="0" y="1589"/>
                  </a:lnTo>
                  <a:cubicBezTo>
                    <a:pt x="0" y="2295"/>
                    <a:pt x="562" y="2807"/>
                    <a:pt x="1336" y="2807"/>
                  </a:cubicBezTo>
                  <a:lnTo>
                    <a:pt x="1336" y="2807"/>
                  </a:lnTo>
                  <a:cubicBezTo>
                    <a:pt x="1594" y="2807"/>
                    <a:pt x="1866" y="2747"/>
                    <a:pt x="2108" y="2641"/>
                  </a:cubicBezTo>
                  <a:lnTo>
                    <a:pt x="2108" y="2641"/>
                  </a:lnTo>
                  <a:cubicBezTo>
                    <a:pt x="2110" y="2641"/>
                    <a:pt x="2112" y="2640"/>
                    <a:pt x="2113" y="2639"/>
                  </a:cubicBezTo>
                  <a:lnTo>
                    <a:pt x="2113" y="2639"/>
                  </a:lnTo>
                  <a:cubicBezTo>
                    <a:pt x="2114" y="2639"/>
                    <a:pt x="2115" y="2638"/>
                    <a:pt x="2116" y="2638"/>
                  </a:cubicBezTo>
                  <a:lnTo>
                    <a:pt x="2116" y="2638"/>
                  </a:lnTo>
                  <a:cubicBezTo>
                    <a:pt x="2218" y="2592"/>
                    <a:pt x="2316" y="2538"/>
                    <a:pt x="2404" y="2477"/>
                  </a:cubicBezTo>
                  <a:lnTo>
                    <a:pt x="2404" y="2477"/>
                  </a:lnTo>
                  <a:cubicBezTo>
                    <a:pt x="2740" y="2245"/>
                    <a:pt x="2925" y="1929"/>
                    <a:pt x="2925" y="1589"/>
                  </a:cubicBezTo>
                  <a:lnTo>
                    <a:pt x="2925" y="1589"/>
                  </a:lnTo>
                  <a:cubicBezTo>
                    <a:pt x="2925" y="1408"/>
                    <a:pt x="2874" y="1210"/>
                    <a:pt x="2777" y="1015"/>
                  </a:cubicBezTo>
                  <a:close/>
                  <a:moveTo>
                    <a:pt x="2745" y="1052"/>
                  </a:moveTo>
                  <a:lnTo>
                    <a:pt x="2745" y="1052"/>
                  </a:lnTo>
                  <a:cubicBezTo>
                    <a:pt x="2760" y="1083"/>
                    <a:pt x="2773" y="1114"/>
                    <a:pt x="2786" y="1145"/>
                  </a:cubicBezTo>
                  <a:lnTo>
                    <a:pt x="2041" y="2454"/>
                  </a:lnTo>
                  <a:lnTo>
                    <a:pt x="2011" y="2398"/>
                  </a:lnTo>
                  <a:lnTo>
                    <a:pt x="2676" y="1072"/>
                  </a:lnTo>
                  <a:lnTo>
                    <a:pt x="2745" y="1052"/>
                  </a:lnTo>
                  <a:close/>
                  <a:moveTo>
                    <a:pt x="2574" y="1102"/>
                  </a:moveTo>
                  <a:lnTo>
                    <a:pt x="1967" y="2313"/>
                  </a:lnTo>
                  <a:lnTo>
                    <a:pt x="1871" y="2131"/>
                  </a:lnTo>
                  <a:lnTo>
                    <a:pt x="2449" y="1138"/>
                  </a:lnTo>
                  <a:lnTo>
                    <a:pt x="2574" y="1102"/>
                  </a:lnTo>
                  <a:close/>
                  <a:moveTo>
                    <a:pt x="2340" y="1170"/>
                  </a:moveTo>
                  <a:lnTo>
                    <a:pt x="1828" y="2049"/>
                  </a:lnTo>
                  <a:lnTo>
                    <a:pt x="1738" y="1878"/>
                  </a:lnTo>
                  <a:lnTo>
                    <a:pt x="2097" y="1241"/>
                  </a:lnTo>
                  <a:lnTo>
                    <a:pt x="2340" y="1170"/>
                  </a:lnTo>
                  <a:close/>
                  <a:moveTo>
                    <a:pt x="1990" y="1272"/>
                  </a:moveTo>
                  <a:lnTo>
                    <a:pt x="1695" y="1796"/>
                  </a:lnTo>
                  <a:lnTo>
                    <a:pt x="1605" y="1626"/>
                  </a:lnTo>
                  <a:lnTo>
                    <a:pt x="1768" y="1338"/>
                  </a:lnTo>
                  <a:lnTo>
                    <a:pt x="1990" y="1272"/>
                  </a:lnTo>
                  <a:close/>
                  <a:moveTo>
                    <a:pt x="1660" y="1369"/>
                  </a:moveTo>
                  <a:lnTo>
                    <a:pt x="1562" y="1543"/>
                  </a:lnTo>
                  <a:lnTo>
                    <a:pt x="1495" y="1417"/>
                  </a:lnTo>
                  <a:lnTo>
                    <a:pt x="1660" y="1369"/>
                  </a:lnTo>
                  <a:close/>
                  <a:moveTo>
                    <a:pt x="1355" y="44"/>
                  </a:moveTo>
                  <a:lnTo>
                    <a:pt x="1355" y="44"/>
                  </a:lnTo>
                  <a:cubicBezTo>
                    <a:pt x="1535" y="44"/>
                    <a:pt x="1732" y="99"/>
                    <a:pt x="1926" y="202"/>
                  </a:cubicBezTo>
                  <a:lnTo>
                    <a:pt x="1461" y="1348"/>
                  </a:lnTo>
                  <a:lnTo>
                    <a:pt x="1040" y="476"/>
                  </a:lnTo>
                  <a:lnTo>
                    <a:pt x="1040" y="476"/>
                  </a:lnTo>
                  <a:cubicBezTo>
                    <a:pt x="1046" y="480"/>
                    <a:pt x="1054" y="483"/>
                    <a:pt x="1064" y="483"/>
                  </a:cubicBezTo>
                  <a:lnTo>
                    <a:pt x="1064" y="483"/>
                  </a:lnTo>
                  <a:cubicBezTo>
                    <a:pt x="1122" y="483"/>
                    <a:pt x="1122" y="393"/>
                    <a:pt x="1064" y="393"/>
                  </a:cubicBezTo>
                  <a:lnTo>
                    <a:pt x="1064" y="393"/>
                  </a:lnTo>
                  <a:cubicBezTo>
                    <a:pt x="1036" y="393"/>
                    <a:pt x="1021" y="414"/>
                    <a:pt x="1020" y="436"/>
                  </a:cubicBezTo>
                  <a:lnTo>
                    <a:pt x="892" y="170"/>
                  </a:lnTo>
                  <a:lnTo>
                    <a:pt x="892" y="170"/>
                  </a:lnTo>
                  <a:cubicBezTo>
                    <a:pt x="1045" y="89"/>
                    <a:pt x="1204" y="44"/>
                    <a:pt x="1355" y="44"/>
                  </a:cubicBezTo>
                  <a:close/>
                  <a:moveTo>
                    <a:pt x="1336" y="2763"/>
                  </a:moveTo>
                  <a:lnTo>
                    <a:pt x="1336" y="2763"/>
                  </a:lnTo>
                  <a:cubicBezTo>
                    <a:pt x="588" y="2763"/>
                    <a:pt x="45" y="2269"/>
                    <a:pt x="45" y="1589"/>
                  </a:cubicBezTo>
                  <a:lnTo>
                    <a:pt x="45" y="1589"/>
                  </a:lnTo>
                  <a:cubicBezTo>
                    <a:pt x="45" y="970"/>
                    <a:pt x="421" y="438"/>
                    <a:pt x="853" y="191"/>
                  </a:cubicBezTo>
                  <a:lnTo>
                    <a:pt x="1442" y="1413"/>
                  </a:lnTo>
                  <a:lnTo>
                    <a:pt x="1442" y="1413"/>
                  </a:lnTo>
                  <a:cubicBezTo>
                    <a:pt x="1443" y="1413"/>
                    <a:pt x="1443" y="1413"/>
                    <a:pt x="1443" y="1414"/>
                  </a:cubicBezTo>
                  <a:lnTo>
                    <a:pt x="1443" y="1414"/>
                  </a:lnTo>
                  <a:lnTo>
                    <a:pt x="2072" y="2608"/>
                  </a:lnTo>
                  <a:lnTo>
                    <a:pt x="2072" y="2608"/>
                  </a:lnTo>
                  <a:cubicBezTo>
                    <a:pt x="1840" y="2707"/>
                    <a:pt x="1581" y="2763"/>
                    <a:pt x="1336" y="2763"/>
                  </a:cubicBezTo>
                  <a:close/>
                  <a:moveTo>
                    <a:pt x="2290" y="2498"/>
                  </a:moveTo>
                  <a:lnTo>
                    <a:pt x="2290" y="2498"/>
                  </a:lnTo>
                  <a:cubicBezTo>
                    <a:pt x="2233" y="2531"/>
                    <a:pt x="2174" y="2562"/>
                    <a:pt x="2113" y="2590"/>
                  </a:cubicBezTo>
                  <a:lnTo>
                    <a:pt x="2084" y="2536"/>
                  </a:lnTo>
                  <a:lnTo>
                    <a:pt x="2821" y="1241"/>
                  </a:lnTo>
                  <a:lnTo>
                    <a:pt x="2821" y="1241"/>
                  </a:lnTo>
                  <a:cubicBezTo>
                    <a:pt x="2847" y="1320"/>
                    <a:pt x="2864" y="1397"/>
                    <a:pt x="2873" y="1472"/>
                  </a:cubicBezTo>
                  <a:lnTo>
                    <a:pt x="2290" y="2498"/>
                  </a:lnTo>
                  <a:close/>
                  <a:moveTo>
                    <a:pt x="2436" y="2399"/>
                  </a:moveTo>
                  <a:lnTo>
                    <a:pt x="2880" y="1619"/>
                  </a:lnTo>
                  <a:lnTo>
                    <a:pt x="2880" y="1619"/>
                  </a:lnTo>
                  <a:cubicBezTo>
                    <a:pt x="2870" y="1913"/>
                    <a:pt x="2714" y="2187"/>
                    <a:pt x="2436" y="23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3082640" y="2639134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3195982" y="2652685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1" extrusionOk="0">
                  <a:moveTo>
                    <a:pt x="59" y="90"/>
                  </a:moveTo>
                  <a:lnTo>
                    <a:pt x="59" y="90"/>
                  </a:lnTo>
                  <a:cubicBezTo>
                    <a:pt x="117" y="90"/>
                    <a:pt x="117" y="0"/>
                    <a:pt x="59" y="0"/>
                  </a:cubicBezTo>
                  <a:lnTo>
                    <a:pt x="59" y="0"/>
                  </a:lnTo>
                  <a:cubicBezTo>
                    <a:pt x="0" y="0"/>
                    <a:pt x="0" y="90"/>
                    <a:pt x="59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3248956" y="2793129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1"/>
                    <a:pt x="58" y="91"/>
                  </a:cubicBezTo>
                  <a:lnTo>
                    <a:pt x="58" y="91"/>
                  </a:lnTo>
                  <a:cubicBezTo>
                    <a:pt x="116" y="91"/>
                    <a:pt x="116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3094960" y="2677324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  <a:lnTo>
                    <a:pt x="58" y="90"/>
                  </a:lnTo>
                  <a:cubicBezTo>
                    <a:pt x="116" y="90"/>
                    <a:pt x="117" y="0"/>
                    <a:pt x="5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3297003" y="2690876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3321642" y="2651453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3282219" y="2730299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3269900" y="2759866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2" extrusionOk="0">
                  <a:moveTo>
                    <a:pt x="59" y="91"/>
                  </a:moveTo>
                  <a:lnTo>
                    <a:pt x="59" y="91"/>
                  </a:lnTo>
                  <a:cubicBezTo>
                    <a:pt x="117" y="91"/>
                    <a:pt x="117" y="0"/>
                    <a:pt x="59" y="0"/>
                  </a:cubicBezTo>
                  <a:lnTo>
                    <a:pt x="59" y="0"/>
                  </a:lnTo>
                  <a:cubicBezTo>
                    <a:pt x="1" y="0"/>
                    <a:pt x="0" y="91"/>
                    <a:pt x="59" y="9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3211997" y="2615726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7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6" y="90"/>
                    <a:pt x="116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3241564" y="2668701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7" y="90"/>
                    <a:pt x="117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3253884" y="2630509"/>
              <a:ext cx="33263" cy="25871"/>
            </a:xfrm>
            <a:custGeom>
              <a:avLst/>
              <a:gdLst/>
              <a:ahLst/>
              <a:cxnLst/>
              <a:rect l="l" t="t" r="r" b="b"/>
              <a:pathLst>
                <a:path w="118" h="91" extrusionOk="0">
                  <a:moveTo>
                    <a:pt x="58" y="90"/>
                  </a:moveTo>
                  <a:lnTo>
                    <a:pt x="58" y="90"/>
                  </a:lnTo>
                  <a:cubicBezTo>
                    <a:pt x="117" y="90"/>
                    <a:pt x="117" y="0"/>
                    <a:pt x="58" y="0"/>
                  </a:cubicBezTo>
                  <a:lnTo>
                    <a:pt x="58" y="0"/>
                  </a:lnTo>
                  <a:cubicBezTo>
                    <a:pt x="0" y="0"/>
                    <a:pt x="0" y="90"/>
                    <a:pt x="58" y="9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>
          <a:extLst>
            <a:ext uri="{FF2B5EF4-FFF2-40B4-BE49-F238E27FC236}">
              <a16:creationId xmlns:a16="http://schemas.microsoft.com/office/drawing/2014/main" id="{FA5FCC00-78DA-D1DD-0A9A-440D5E1A9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F1EDC4-C44A-43F9-81FF-F407336BC3D0}"/>
              </a:ext>
            </a:extLst>
          </p:cNvPr>
          <p:cNvSpPr txBox="1"/>
          <p:nvPr/>
        </p:nvSpPr>
        <p:spPr>
          <a:xfrm>
            <a:off x="1356285" y="377531"/>
            <a:ext cx="7240248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it-IT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3D6DC-5E97-233A-C1D1-46A5035E0CDD}"/>
              </a:ext>
            </a:extLst>
          </p:cNvPr>
          <p:cNvSpPr txBox="1"/>
          <p:nvPr/>
        </p:nvSpPr>
        <p:spPr>
          <a:xfrm>
            <a:off x="3560931" y="1388411"/>
            <a:ext cx="4954249" cy="218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endParaRPr lang="en-US" sz="20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20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bé</a:t>
            </a:r>
            <a:endParaRPr lang="en-US" sz="20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it-IT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20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98F78-6217-9086-1957-E24C93D8B696}"/>
              </a:ext>
            </a:extLst>
          </p:cNvPr>
          <p:cNvSpPr txBox="1"/>
          <p:nvPr/>
        </p:nvSpPr>
        <p:spPr>
          <a:xfrm>
            <a:off x="1159130" y="3375656"/>
            <a:ext cx="5241670" cy="10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endParaRPr lang="en-US" sz="2000" b="1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CE505-361D-D75D-C3C0-FC333A664809}"/>
              </a:ext>
            </a:extLst>
          </p:cNvPr>
          <p:cNvSpPr txBox="1"/>
          <p:nvPr/>
        </p:nvSpPr>
        <p:spPr>
          <a:xfrm>
            <a:off x="2020831" y="4491670"/>
            <a:ext cx="6794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D5D2A7EF-D689-335A-7426-23C8766B9D7D}"/>
              </a:ext>
            </a:extLst>
          </p:cNvPr>
          <p:cNvSpPr/>
          <p:nvPr/>
        </p:nvSpPr>
        <p:spPr>
          <a:xfrm>
            <a:off x="407684" y="377531"/>
            <a:ext cx="1043429" cy="1061188"/>
          </a:xfrm>
          <a:custGeom>
            <a:avLst/>
            <a:gdLst/>
            <a:ahLst/>
            <a:cxnLst/>
            <a:rect l="l" t="t" r="r" b="b"/>
            <a:pathLst>
              <a:path w="1237814" h="1270145">
                <a:moveTo>
                  <a:pt x="0" y="0"/>
                </a:moveTo>
                <a:lnTo>
                  <a:pt x="1237814" y="0"/>
                </a:lnTo>
                <a:lnTo>
                  <a:pt x="1237814" y="1270145"/>
                </a:lnTo>
                <a:lnTo>
                  <a:pt x="0" y="1270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F8710723-B882-7A01-E533-F63E2A3C15C2}"/>
              </a:ext>
            </a:extLst>
          </p:cNvPr>
          <p:cNvSpPr/>
          <p:nvPr/>
        </p:nvSpPr>
        <p:spPr>
          <a:xfrm rot="12083165">
            <a:off x="1950145" y="1354103"/>
            <a:ext cx="1451704" cy="700444"/>
          </a:xfrm>
          <a:custGeom>
            <a:avLst/>
            <a:gdLst/>
            <a:ahLst/>
            <a:cxnLst/>
            <a:rect l="l" t="t" r="r" b="b"/>
            <a:pathLst>
              <a:path w="2086831" h="1088946">
                <a:moveTo>
                  <a:pt x="0" y="0"/>
                </a:moveTo>
                <a:lnTo>
                  <a:pt x="2086830" y="0"/>
                </a:lnTo>
                <a:lnTo>
                  <a:pt x="2086830" y="1088946"/>
                </a:lnTo>
                <a:lnTo>
                  <a:pt x="0" y="1088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198E3463-0AA9-238B-F806-52F75B4BE014}"/>
              </a:ext>
            </a:extLst>
          </p:cNvPr>
          <p:cNvSpPr/>
          <p:nvPr/>
        </p:nvSpPr>
        <p:spPr>
          <a:xfrm>
            <a:off x="2020831" y="2249684"/>
            <a:ext cx="1310332" cy="781435"/>
          </a:xfrm>
          <a:custGeom>
            <a:avLst/>
            <a:gdLst/>
            <a:ahLst/>
            <a:cxnLst/>
            <a:rect l="l" t="t" r="r" b="b"/>
            <a:pathLst>
              <a:path w="1310332" h="781435">
                <a:moveTo>
                  <a:pt x="0" y="0"/>
                </a:moveTo>
                <a:lnTo>
                  <a:pt x="1310332" y="0"/>
                </a:lnTo>
                <a:lnTo>
                  <a:pt x="1310332" y="781435"/>
                </a:lnTo>
                <a:lnTo>
                  <a:pt x="0" y="7814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26">
            <a:extLst>
              <a:ext uri="{FF2B5EF4-FFF2-40B4-BE49-F238E27FC236}">
                <a16:creationId xmlns:a16="http://schemas.microsoft.com/office/drawing/2014/main" id="{48DAA960-3DB9-1ED3-D9FF-48FC75AB8B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71494" y="3139134"/>
            <a:ext cx="715808" cy="678228"/>
          </a:xfrm>
          <a:prstGeom prst="rect">
            <a:avLst/>
          </a:prstGeom>
        </p:spPr>
      </p:pic>
      <p:pic>
        <p:nvPicPr>
          <p:cNvPr id="10" name="Picture 2" descr="https://cdn-icons-png.flaticon.com/128/3300/3300097.png">
            <a:extLst>
              <a:ext uri="{FF2B5EF4-FFF2-40B4-BE49-F238E27FC236}">
                <a16:creationId xmlns:a16="http://schemas.microsoft.com/office/drawing/2014/main" id="{9D606ADB-3AAE-8F4B-9C8F-223D51CB4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30" y="3620053"/>
            <a:ext cx="774850" cy="77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201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63"/>
          <p:cNvSpPr txBox="1">
            <a:spLocks noGrp="1"/>
          </p:cNvSpPr>
          <p:nvPr>
            <p:ph type="title"/>
          </p:nvPr>
        </p:nvSpPr>
        <p:spPr>
          <a:xfrm>
            <a:off x="1311234" y="2762013"/>
            <a:ext cx="3294269" cy="6792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34" name="Google Shape;1134;p63"/>
          <p:cNvGrpSpPr/>
          <p:nvPr/>
        </p:nvGrpSpPr>
        <p:grpSpPr>
          <a:xfrm>
            <a:off x="7578304" y="2041887"/>
            <a:ext cx="858560" cy="1059726"/>
            <a:chOff x="6482871" y="2545504"/>
            <a:chExt cx="725625" cy="895644"/>
          </a:xfrm>
        </p:grpSpPr>
        <p:sp>
          <p:nvSpPr>
            <p:cNvPr id="1135" name="Google Shape;1135;p63"/>
            <p:cNvSpPr/>
            <p:nvPr/>
          </p:nvSpPr>
          <p:spPr>
            <a:xfrm>
              <a:off x="6482871" y="2575071"/>
              <a:ext cx="718241" cy="866077"/>
            </a:xfrm>
            <a:custGeom>
              <a:avLst/>
              <a:gdLst/>
              <a:ahLst/>
              <a:cxnLst/>
              <a:rect l="l" t="t" r="r" b="b"/>
              <a:pathLst>
                <a:path w="2569" h="3098" extrusionOk="0">
                  <a:moveTo>
                    <a:pt x="2285" y="2300"/>
                  </a:moveTo>
                  <a:lnTo>
                    <a:pt x="2285" y="2300"/>
                  </a:lnTo>
                  <a:cubicBezTo>
                    <a:pt x="2212" y="2115"/>
                    <a:pt x="2138" y="1931"/>
                    <a:pt x="2062" y="1748"/>
                  </a:cubicBezTo>
                  <a:lnTo>
                    <a:pt x="2062" y="1748"/>
                  </a:lnTo>
                  <a:cubicBezTo>
                    <a:pt x="1826" y="1180"/>
                    <a:pt x="1572" y="620"/>
                    <a:pt x="1293" y="72"/>
                  </a:cubicBezTo>
                  <a:lnTo>
                    <a:pt x="1293" y="72"/>
                  </a:lnTo>
                  <a:cubicBezTo>
                    <a:pt x="1257" y="0"/>
                    <a:pt x="1215" y="6"/>
                    <a:pt x="1173" y="51"/>
                  </a:cubicBezTo>
                  <a:lnTo>
                    <a:pt x="1173" y="51"/>
                  </a:lnTo>
                  <a:cubicBezTo>
                    <a:pt x="1079" y="154"/>
                    <a:pt x="986" y="462"/>
                    <a:pt x="958" y="528"/>
                  </a:cubicBezTo>
                  <a:lnTo>
                    <a:pt x="958" y="528"/>
                  </a:lnTo>
                  <a:cubicBezTo>
                    <a:pt x="856" y="773"/>
                    <a:pt x="757" y="1019"/>
                    <a:pt x="661" y="1266"/>
                  </a:cubicBezTo>
                  <a:lnTo>
                    <a:pt x="661" y="1266"/>
                  </a:lnTo>
                  <a:cubicBezTo>
                    <a:pt x="468" y="1761"/>
                    <a:pt x="286" y="2259"/>
                    <a:pt x="114" y="2762"/>
                  </a:cubicBezTo>
                  <a:lnTo>
                    <a:pt x="114" y="2762"/>
                  </a:lnTo>
                  <a:cubicBezTo>
                    <a:pt x="0" y="3097"/>
                    <a:pt x="911" y="2979"/>
                    <a:pt x="1060" y="2970"/>
                  </a:cubicBezTo>
                  <a:lnTo>
                    <a:pt x="1060" y="2970"/>
                  </a:lnTo>
                  <a:cubicBezTo>
                    <a:pt x="1471" y="2944"/>
                    <a:pt x="1881" y="2887"/>
                    <a:pt x="2285" y="2800"/>
                  </a:cubicBezTo>
                  <a:lnTo>
                    <a:pt x="2285" y="2800"/>
                  </a:lnTo>
                  <a:cubicBezTo>
                    <a:pt x="2568" y="2739"/>
                    <a:pt x="2346" y="2456"/>
                    <a:pt x="2285" y="230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63"/>
            <p:cNvSpPr/>
            <p:nvPr/>
          </p:nvSpPr>
          <p:spPr>
            <a:xfrm>
              <a:off x="6544470" y="2545504"/>
              <a:ext cx="664027" cy="846363"/>
            </a:xfrm>
            <a:custGeom>
              <a:avLst/>
              <a:gdLst/>
              <a:ahLst/>
              <a:cxnLst/>
              <a:rect l="l" t="t" r="r" b="b"/>
              <a:pathLst>
                <a:path w="2377" h="3029" extrusionOk="0">
                  <a:moveTo>
                    <a:pt x="905" y="1127"/>
                  </a:moveTo>
                  <a:lnTo>
                    <a:pt x="905" y="1127"/>
                  </a:lnTo>
                  <a:cubicBezTo>
                    <a:pt x="963" y="1127"/>
                    <a:pt x="963" y="1218"/>
                    <a:pt x="905" y="1218"/>
                  </a:cubicBezTo>
                  <a:lnTo>
                    <a:pt x="905" y="1218"/>
                  </a:lnTo>
                  <a:cubicBezTo>
                    <a:pt x="846" y="1218"/>
                    <a:pt x="847" y="1127"/>
                    <a:pt x="905" y="1127"/>
                  </a:cubicBezTo>
                  <a:close/>
                  <a:moveTo>
                    <a:pt x="1375" y="1010"/>
                  </a:moveTo>
                  <a:lnTo>
                    <a:pt x="1375" y="1010"/>
                  </a:lnTo>
                  <a:cubicBezTo>
                    <a:pt x="1433" y="1010"/>
                    <a:pt x="1433" y="919"/>
                    <a:pt x="1375" y="919"/>
                  </a:cubicBezTo>
                  <a:lnTo>
                    <a:pt x="1375" y="919"/>
                  </a:lnTo>
                  <a:cubicBezTo>
                    <a:pt x="1316" y="919"/>
                    <a:pt x="1316" y="1010"/>
                    <a:pt x="1375" y="1010"/>
                  </a:cubicBezTo>
                  <a:close/>
                  <a:moveTo>
                    <a:pt x="1053" y="805"/>
                  </a:moveTo>
                  <a:lnTo>
                    <a:pt x="1053" y="805"/>
                  </a:lnTo>
                  <a:cubicBezTo>
                    <a:pt x="1112" y="805"/>
                    <a:pt x="1112" y="714"/>
                    <a:pt x="1053" y="714"/>
                  </a:cubicBezTo>
                  <a:lnTo>
                    <a:pt x="1053" y="714"/>
                  </a:lnTo>
                  <a:cubicBezTo>
                    <a:pt x="995" y="714"/>
                    <a:pt x="995" y="805"/>
                    <a:pt x="1053" y="805"/>
                  </a:cubicBezTo>
                  <a:close/>
                  <a:moveTo>
                    <a:pt x="1535" y="963"/>
                  </a:moveTo>
                  <a:lnTo>
                    <a:pt x="1535" y="963"/>
                  </a:lnTo>
                  <a:cubicBezTo>
                    <a:pt x="1593" y="963"/>
                    <a:pt x="1593" y="872"/>
                    <a:pt x="1535" y="872"/>
                  </a:cubicBezTo>
                  <a:lnTo>
                    <a:pt x="1535" y="872"/>
                  </a:lnTo>
                  <a:cubicBezTo>
                    <a:pt x="1477" y="872"/>
                    <a:pt x="1477" y="963"/>
                    <a:pt x="1535" y="963"/>
                  </a:cubicBezTo>
                  <a:close/>
                  <a:moveTo>
                    <a:pt x="1138" y="1166"/>
                  </a:moveTo>
                  <a:lnTo>
                    <a:pt x="1138" y="1166"/>
                  </a:lnTo>
                  <a:cubicBezTo>
                    <a:pt x="1196" y="1166"/>
                    <a:pt x="1197" y="1075"/>
                    <a:pt x="1138" y="1075"/>
                  </a:cubicBezTo>
                  <a:lnTo>
                    <a:pt x="1138" y="1075"/>
                  </a:lnTo>
                  <a:cubicBezTo>
                    <a:pt x="1080" y="1075"/>
                    <a:pt x="1080" y="1166"/>
                    <a:pt x="1138" y="1166"/>
                  </a:cubicBezTo>
                  <a:close/>
                  <a:moveTo>
                    <a:pt x="828" y="995"/>
                  </a:moveTo>
                  <a:lnTo>
                    <a:pt x="828" y="995"/>
                  </a:lnTo>
                  <a:cubicBezTo>
                    <a:pt x="886" y="995"/>
                    <a:pt x="886" y="904"/>
                    <a:pt x="828" y="904"/>
                  </a:cubicBezTo>
                  <a:lnTo>
                    <a:pt x="828" y="904"/>
                  </a:lnTo>
                  <a:cubicBezTo>
                    <a:pt x="769" y="904"/>
                    <a:pt x="769" y="995"/>
                    <a:pt x="828" y="995"/>
                  </a:cubicBezTo>
                  <a:close/>
                  <a:moveTo>
                    <a:pt x="873" y="801"/>
                  </a:moveTo>
                  <a:lnTo>
                    <a:pt x="873" y="801"/>
                  </a:lnTo>
                  <a:cubicBezTo>
                    <a:pt x="931" y="801"/>
                    <a:pt x="931" y="710"/>
                    <a:pt x="873" y="710"/>
                  </a:cubicBezTo>
                  <a:lnTo>
                    <a:pt x="873" y="710"/>
                  </a:lnTo>
                  <a:cubicBezTo>
                    <a:pt x="815" y="710"/>
                    <a:pt x="814" y="801"/>
                    <a:pt x="873" y="801"/>
                  </a:cubicBezTo>
                  <a:close/>
                  <a:moveTo>
                    <a:pt x="1435" y="829"/>
                  </a:moveTo>
                  <a:lnTo>
                    <a:pt x="1435" y="829"/>
                  </a:lnTo>
                  <a:cubicBezTo>
                    <a:pt x="1493" y="829"/>
                    <a:pt x="1493" y="739"/>
                    <a:pt x="1435" y="739"/>
                  </a:cubicBezTo>
                  <a:lnTo>
                    <a:pt x="1435" y="739"/>
                  </a:lnTo>
                  <a:cubicBezTo>
                    <a:pt x="1377" y="739"/>
                    <a:pt x="1377" y="829"/>
                    <a:pt x="1435" y="829"/>
                  </a:cubicBezTo>
                  <a:close/>
                  <a:moveTo>
                    <a:pt x="1162" y="933"/>
                  </a:moveTo>
                  <a:lnTo>
                    <a:pt x="1162" y="933"/>
                  </a:lnTo>
                  <a:cubicBezTo>
                    <a:pt x="1220" y="933"/>
                    <a:pt x="1220" y="843"/>
                    <a:pt x="1162" y="843"/>
                  </a:cubicBezTo>
                  <a:lnTo>
                    <a:pt x="1162" y="843"/>
                  </a:lnTo>
                  <a:cubicBezTo>
                    <a:pt x="1103" y="843"/>
                    <a:pt x="1103" y="933"/>
                    <a:pt x="1162" y="933"/>
                  </a:cubicBezTo>
                  <a:close/>
                  <a:moveTo>
                    <a:pt x="993" y="1041"/>
                  </a:moveTo>
                  <a:lnTo>
                    <a:pt x="993" y="1041"/>
                  </a:lnTo>
                  <a:cubicBezTo>
                    <a:pt x="1051" y="1041"/>
                    <a:pt x="1051" y="950"/>
                    <a:pt x="993" y="950"/>
                  </a:cubicBezTo>
                  <a:lnTo>
                    <a:pt x="993" y="950"/>
                  </a:lnTo>
                  <a:cubicBezTo>
                    <a:pt x="935" y="950"/>
                    <a:pt x="935" y="1041"/>
                    <a:pt x="993" y="1041"/>
                  </a:cubicBezTo>
                  <a:close/>
                  <a:moveTo>
                    <a:pt x="1383" y="1062"/>
                  </a:moveTo>
                  <a:lnTo>
                    <a:pt x="1383" y="1062"/>
                  </a:lnTo>
                  <a:cubicBezTo>
                    <a:pt x="1325" y="1062"/>
                    <a:pt x="1324" y="1153"/>
                    <a:pt x="1383" y="1153"/>
                  </a:cubicBezTo>
                  <a:lnTo>
                    <a:pt x="1383" y="1153"/>
                  </a:lnTo>
                  <a:cubicBezTo>
                    <a:pt x="1441" y="1153"/>
                    <a:pt x="1441" y="1062"/>
                    <a:pt x="1383" y="1062"/>
                  </a:cubicBezTo>
                  <a:close/>
                  <a:moveTo>
                    <a:pt x="1238" y="760"/>
                  </a:moveTo>
                  <a:lnTo>
                    <a:pt x="1238" y="760"/>
                  </a:lnTo>
                  <a:cubicBezTo>
                    <a:pt x="1296" y="760"/>
                    <a:pt x="1296" y="670"/>
                    <a:pt x="1238" y="670"/>
                  </a:cubicBezTo>
                  <a:lnTo>
                    <a:pt x="1238" y="670"/>
                  </a:lnTo>
                  <a:cubicBezTo>
                    <a:pt x="1180" y="670"/>
                    <a:pt x="1180" y="760"/>
                    <a:pt x="1238" y="760"/>
                  </a:cubicBezTo>
                  <a:close/>
                  <a:moveTo>
                    <a:pt x="751" y="1153"/>
                  </a:moveTo>
                  <a:lnTo>
                    <a:pt x="751" y="1153"/>
                  </a:lnTo>
                  <a:cubicBezTo>
                    <a:pt x="809" y="1153"/>
                    <a:pt x="809" y="1062"/>
                    <a:pt x="751" y="1062"/>
                  </a:cubicBezTo>
                  <a:lnTo>
                    <a:pt x="751" y="1062"/>
                  </a:lnTo>
                  <a:cubicBezTo>
                    <a:pt x="693" y="1062"/>
                    <a:pt x="693" y="1153"/>
                    <a:pt x="751" y="1153"/>
                  </a:cubicBezTo>
                  <a:close/>
                  <a:moveTo>
                    <a:pt x="2373" y="2694"/>
                  </a:moveTo>
                  <a:lnTo>
                    <a:pt x="2372" y="2694"/>
                  </a:lnTo>
                  <a:lnTo>
                    <a:pt x="2372" y="2694"/>
                  </a:lnTo>
                  <a:cubicBezTo>
                    <a:pt x="2370" y="2709"/>
                    <a:pt x="2366" y="2723"/>
                    <a:pt x="2359" y="2736"/>
                  </a:cubicBezTo>
                  <a:lnTo>
                    <a:pt x="2359" y="2736"/>
                  </a:lnTo>
                  <a:cubicBezTo>
                    <a:pt x="2337" y="2783"/>
                    <a:pt x="2289" y="2815"/>
                    <a:pt x="2216" y="2831"/>
                  </a:cubicBezTo>
                  <a:lnTo>
                    <a:pt x="2216" y="2831"/>
                  </a:lnTo>
                  <a:cubicBezTo>
                    <a:pt x="2180" y="2839"/>
                    <a:pt x="2144" y="2846"/>
                    <a:pt x="2108" y="2853"/>
                  </a:cubicBezTo>
                  <a:lnTo>
                    <a:pt x="2110" y="2854"/>
                  </a:lnTo>
                  <a:lnTo>
                    <a:pt x="2110" y="2854"/>
                  </a:lnTo>
                  <a:cubicBezTo>
                    <a:pt x="2087" y="2859"/>
                    <a:pt x="2064" y="2864"/>
                    <a:pt x="2042" y="2868"/>
                  </a:cubicBezTo>
                  <a:lnTo>
                    <a:pt x="2040" y="2867"/>
                  </a:lnTo>
                  <a:lnTo>
                    <a:pt x="2040" y="2867"/>
                  </a:lnTo>
                  <a:cubicBezTo>
                    <a:pt x="1947" y="2885"/>
                    <a:pt x="1855" y="2901"/>
                    <a:pt x="1762" y="2916"/>
                  </a:cubicBezTo>
                  <a:lnTo>
                    <a:pt x="1764" y="2917"/>
                  </a:lnTo>
                  <a:lnTo>
                    <a:pt x="1764" y="2917"/>
                  </a:lnTo>
                  <a:cubicBezTo>
                    <a:pt x="1739" y="2921"/>
                    <a:pt x="1715" y="2924"/>
                    <a:pt x="1691" y="2928"/>
                  </a:cubicBezTo>
                  <a:lnTo>
                    <a:pt x="1689" y="2927"/>
                  </a:lnTo>
                  <a:lnTo>
                    <a:pt x="1689" y="2927"/>
                  </a:lnTo>
                  <a:cubicBezTo>
                    <a:pt x="1544" y="2948"/>
                    <a:pt x="1398" y="2966"/>
                    <a:pt x="1252" y="2979"/>
                  </a:cubicBezTo>
                  <a:lnTo>
                    <a:pt x="1254" y="2981"/>
                  </a:lnTo>
                  <a:lnTo>
                    <a:pt x="1254" y="2981"/>
                  </a:lnTo>
                  <a:cubicBezTo>
                    <a:pt x="1228" y="2984"/>
                    <a:pt x="1201" y="2986"/>
                    <a:pt x="1175" y="2988"/>
                  </a:cubicBezTo>
                  <a:lnTo>
                    <a:pt x="1173" y="2987"/>
                  </a:lnTo>
                  <a:lnTo>
                    <a:pt x="1173" y="2987"/>
                  </a:lnTo>
                  <a:cubicBezTo>
                    <a:pt x="1111" y="2992"/>
                    <a:pt x="1049" y="2997"/>
                    <a:pt x="987" y="3000"/>
                  </a:cubicBezTo>
                  <a:lnTo>
                    <a:pt x="987" y="3000"/>
                  </a:lnTo>
                  <a:cubicBezTo>
                    <a:pt x="972" y="3001"/>
                    <a:pt x="950" y="3003"/>
                    <a:pt x="922" y="3006"/>
                  </a:cubicBezTo>
                  <a:lnTo>
                    <a:pt x="922" y="3006"/>
                  </a:lnTo>
                  <a:cubicBezTo>
                    <a:pt x="875" y="3010"/>
                    <a:pt x="827" y="3014"/>
                    <a:pt x="779" y="3017"/>
                  </a:cubicBezTo>
                  <a:lnTo>
                    <a:pt x="781" y="3019"/>
                  </a:lnTo>
                  <a:lnTo>
                    <a:pt x="781" y="3019"/>
                  </a:lnTo>
                  <a:cubicBezTo>
                    <a:pt x="754" y="3021"/>
                    <a:pt x="726" y="3022"/>
                    <a:pt x="699" y="3023"/>
                  </a:cubicBezTo>
                  <a:lnTo>
                    <a:pt x="697" y="3022"/>
                  </a:lnTo>
                  <a:lnTo>
                    <a:pt x="697" y="3022"/>
                  </a:lnTo>
                  <a:cubicBezTo>
                    <a:pt x="636" y="3026"/>
                    <a:pt x="575" y="3028"/>
                    <a:pt x="516" y="3028"/>
                  </a:cubicBezTo>
                  <a:lnTo>
                    <a:pt x="516" y="3028"/>
                  </a:lnTo>
                  <a:cubicBezTo>
                    <a:pt x="298" y="3028"/>
                    <a:pt x="109" y="3000"/>
                    <a:pt x="38" y="2910"/>
                  </a:cubicBezTo>
                  <a:lnTo>
                    <a:pt x="38" y="2910"/>
                  </a:lnTo>
                  <a:cubicBezTo>
                    <a:pt x="6" y="2870"/>
                    <a:pt x="0" y="2820"/>
                    <a:pt x="19" y="2763"/>
                  </a:cubicBezTo>
                  <a:lnTo>
                    <a:pt x="19" y="2763"/>
                  </a:lnTo>
                  <a:cubicBezTo>
                    <a:pt x="34" y="2720"/>
                    <a:pt x="49" y="2677"/>
                    <a:pt x="64" y="2633"/>
                  </a:cubicBezTo>
                  <a:lnTo>
                    <a:pt x="63" y="2633"/>
                  </a:lnTo>
                  <a:lnTo>
                    <a:pt x="63" y="2633"/>
                  </a:lnTo>
                  <a:cubicBezTo>
                    <a:pt x="68" y="2617"/>
                    <a:pt x="73" y="2602"/>
                    <a:pt x="79" y="2587"/>
                  </a:cubicBezTo>
                  <a:lnTo>
                    <a:pt x="80" y="2588"/>
                  </a:lnTo>
                  <a:lnTo>
                    <a:pt x="80" y="2588"/>
                  </a:lnTo>
                  <a:cubicBezTo>
                    <a:pt x="106" y="2512"/>
                    <a:pt x="132" y="2437"/>
                    <a:pt x="159" y="2362"/>
                  </a:cubicBezTo>
                  <a:lnTo>
                    <a:pt x="158" y="2361"/>
                  </a:lnTo>
                  <a:lnTo>
                    <a:pt x="158" y="2361"/>
                  </a:lnTo>
                  <a:cubicBezTo>
                    <a:pt x="163" y="2346"/>
                    <a:pt x="169" y="2331"/>
                    <a:pt x="174" y="2315"/>
                  </a:cubicBezTo>
                  <a:lnTo>
                    <a:pt x="175" y="2316"/>
                  </a:lnTo>
                  <a:lnTo>
                    <a:pt x="175" y="2316"/>
                  </a:lnTo>
                  <a:cubicBezTo>
                    <a:pt x="301" y="1964"/>
                    <a:pt x="432" y="1613"/>
                    <a:pt x="566" y="1267"/>
                  </a:cubicBezTo>
                  <a:lnTo>
                    <a:pt x="566" y="1267"/>
                  </a:lnTo>
                  <a:cubicBezTo>
                    <a:pt x="649" y="1054"/>
                    <a:pt x="735" y="839"/>
                    <a:pt x="823" y="627"/>
                  </a:cubicBezTo>
                  <a:lnTo>
                    <a:pt x="823" y="627"/>
                  </a:lnTo>
                  <a:lnTo>
                    <a:pt x="823" y="627"/>
                  </a:lnTo>
                  <a:lnTo>
                    <a:pt x="823" y="627"/>
                  </a:lnTo>
                  <a:cubicBezTo>
                    <a:pt x="837" y="594"/>
                    <a:pt x="850" y="561"/>
                    <a:pt x="864" y="528"/>
                  </a:cubicBezTo>
                  <a:lnTo>
                    <a:pt x="864" y="528"/>
                  </a:lnTo>
                  <a:cubicBezTo>
                    <a:pt x="870" y="514"/>
                    <a:pt x="878" y="490"/>
                    <a:pt x="889" y="459"/>
                  </a:cubicBezTo>
                  <a:lnTo>
                    <a:pt x="889" y="459"/>
                  </a:lnTo>
                  <a:cubicBezTo>
                    <a:pt x="933" y="336"/>
                    <a:pt x="1006" y="130"/>
                    <a:pt x="1083" y="45"/>
                  </a:cubicBezTo>
                  <a:lnTo>
                    <a:pt x="1083" y="45"/>
                  </a:lnTo>
                  <a:cubicBezTo>
                    <a:pt x="1111" y="14"/>
                    <a:pt x="1139" y="0"/>
                    <a:pt x="1166" y="4"/>
                  </a:cubicBezTo>
                  <a:lnTo>
                    <a:pt x="1166" y="4"/>
                  </a:lnTo>
                  <a:cubicBezTo>
                    <a:pt x="1195" y="7"/>
                    <a:pt x="1219" y="30"/>
                    <a:pt x="1240" y="70"/>
                  </a:cubicBezTo>
                  <a:lnTo>
                    <a:pt x="1240" y="70"/>
                  </a:lnTo>
                  <a:cubicBezTo>
                    <a:pt x="1504" y="589"/>
                    <a:pt x="1755" y="1138"/>
                    <a:pt x="2009" y="1748"/>
                  </a:cubicBezTo>
                  <a:lnTo>
                    <a:pt x="2009" y="1748"/>
                  </a:lnTo>
                  <a:cubicBezTo>
                    <a:pt x="2081" y="1923"/>
                    <a:pt x="2152" y="2098"/>
                    <a:pt x="2220" y="2268"/>
                  </a:cubicBezTo>
                  <a:lnTo>
                    <a:pt x="2222" y="2270"/>
                  </a:lnTo>
                  <a:lnTo>
                    <a:pt x="2222" y="2270"/>
                  </a:lnTo>
                  <a:cubicBezTo>
                    <a:pt x="2225" y="2280"/>
                    <a:pt x="2230" y="2290"/>
                    <a:pt x="2234" y="2300"/>
                  </a:cubicBezTo>
                  <a:lnTo>
                    <a:pt x="2234" y="2300"/>
                  </a:lnTo>
                  <a:cubicBezTo>
                    <a:pt x="2239" y="2314"/>
                    <a:pt x="2246" y="2329"/>
                    <a:pt x="2254" y="2345"/>
                  </a:cubicBezTo>
                  <a:lnTo>
                    <a:pt x="2252" y="2344"/>
                  </a:lnTo>
                  <a:lnTo>
                    <a:pt x="2252" y="2344"/>
                  </a:lnTo>
                  <a:cubicBezTo>
                    <a:pt x="2260" y="2362"/>
                    <a:pt x="2270" y="2382"/>
                    <a:pt x="2281" y="2402"/>
                  </a:cubicBezTo>
                  <a:lnTo>
                    <a:pt x="2281" y="2402"/>
                  </a:lnTo>
                  <a:cubicBezTo>
                    <a:pt x="2320" y="2478"/>
                    <a:pt x="2363" y="2562"/>
                    <a:pt x="2373" y="2638"/>
                  </a:cubicBezTo>
                  <a:lnTo>
                    <a:pt x="2374" y="2639"/>
                  </a:lnTo>
                  <a:lnTo>
                    <a:pt x="2374" y="2639"/>
                  </a:lnTo>
                  <a:cubicBezTo>
                    <a:pt x="2376" y="2658"/>
                    <a:pt x="2376" y="2677"/>
                    <a:pt x="2373" y="2694"/>
                  </a:cubicBezTo>
                  <a:close/>
                  <a:moveTo>
                    <a:pt x="2185" y="2303"/>
                  </a:moveTo>
                  <a:lnTo>
                    <a:pt x="2183" y="2302"/>
                  </a:lnTo>
                  <a:lnTo>
                    <a:pt x="2183" y="2302"/>
                  </a:lnTo>
                  <a:lnTo>
                    <a:pt x="1694" y="2001"/>
                  </a:lnTo>
                  <a:lnTo>
                    <a:pt x="1694" y="2001"/>
                  </a:lnTo>
                  <a:lnTo>
                    <a:pt x="1691" y="1999"/>
                  </a:lnTo>
                  <a:lnTo>
                    <a:pt x="1380" y="2028"/>
                  </a:lnTo>
                  <a:lnTo>
                    <a:pt x="1382" y="2029"/>
                  </a:lnTo>
                  <a:lnTo>
                    <a:pt x="2318" y="2605"/>
                  </a:lnTo>
                  <a:lnTo>
                    <a:pt x="2320" y="2606"/>
                  </a:lnTo>
                  <a:lnTo>
                    <a:pt x="2320" y="2606"/>
                  </a:lnTo>
                  <a:cubicBezTo>
                    <a:pt x="2304" y="2546"/>
                    <a:pt x="2270" y="2480"/>
                    <a:pt x="2240" y="2422"/>
                  </a:cubicBezTo>
                  <a:lnTo>
                    <a:pt x="2240" y="2422"/>
                  </a:lnTo>
                  <a:cubicBezTo>
                    <a:pt x="2221" y="2384"/>
                    <a:pt x="2203" y="2349"/>
                    <a:pt x="2190" y="2317"/>
                  </a:cubicBezTo>
                  <a:lnTo>
                    <a:pt x="2190" y="2317"/>
                  </a:lnTo>
                  <a:cubicBezTo>
                    <a:pt x="2188" y="2312"/>
                    <a:pt x="2186" y="2308"/>
                    <a:pt x="2185" y="2303"/>
                  </a:cubicBezTo>
                  <a:close/>
                  <a:moveTo>
                    <a:pt x="2155" y="2229"/>
                  </a:moveTo>
                  <a:lnTo>
                    <a:pt x="2155" y="2229"/>
                  </a:lnTo>
                  <a:cubicBezTo>
                    <a:pt x="2121" y="2143"/>
                    <a:pt x="2085" y="2055"/>
                    <a:pt x="2049" y="1966"/>
                  </a:cubicBezTo>
                  <a:lnTo>
                    <a:pt x="1770" y="1992"/>
                  </a:lnTo>
                  <a:lnTo>
                    <a:pt x="1772" y="1993"/>
                  </a:lnTo>
                  <a:lnTo>
                    <a:pt x="2153" y="2228"/>
                  </a:lnTo>
                  <a:lnTo>
                    <a:pt x="2153" y="2228"/>
                  </a:lnTo>
                  <a:lnTo>
                    <a:pt x="2155" y="2229"/>
                  </a:lnTo>
                  <a:close/>
                  <a:moveTo>
                    <a:pt x="1967" y="1765"/>
                  </a:moveTo>
                  <a:lnTo>
                    <a:pt x="1967" y="1765"/>
                  </a:lnTo>
                  <a:cubicBezTo>
                    <a:pt x="1888" y="1576"/>
                    <a:pt x="1810" y="1392"/>
                    <a:pt x="1731" y="1214"/>
                  </a:cubicBezTo>
                  <a:lnTo>
                    <a:pt x="603" y="1297"/>
                  </a:lnTo>
                  <a:lnTo>
                    <a:pt x="603" y="1297"/>
                  </a:lnTo>
                  <a:cubicBezTo>
                    <a:pt x="502" y="1556"/>
                    <a:pt x="403" y="1818"/>
                    <a:pt x="307" y="2082"/>
                  </a:cubicBezTo>
                  <a:lnTo>
                    <a:pt x="706" y="2045"/>
                  </a:lnTo>
                  <a:lnTo>
                    <a:pt x="703" y="2044"/>
                  </a:lnTo>
                  <a:lnTo>
                    <a:pt x="782" y="2037"/>
                  </a:lnTo>
                  <a:lnTo>
                    <a:pt x="784" y="2038"/>
                  </a:lnTo>
                  <a:lnTo>
                    <a:pt x="1237" y="1996"/>
                  </a:lnTo>
                  <a:lnTo>
                    <a:pt x="1235" y="1995"/>
                  </a:lnTo>
                  <a:lnTo>
                    <a:pt x="1314" y="1988"/>
                  </a:lnTo>
                  <a:lnTo>
                    <a:pt x="1316" y="1989"/>
                  </a:lnTo>
                  <a:lnTo>
                    <a:pt x="1628" y="1960"/>
                  </a:lnTo>
                  <a:lnTo>
                    <a:pt x="1625" y="1959"/>
                  </a:lnTo>
                  <a:lnTo>
                    <a:pt x="1705" y="1952"/>
                  </a:lnTo>
                  <a:lnTo>
                    <a:pt x="1707" y="1953"/>
                  </a:lnTo>
                  <a:lnTo>
                    <a:pt x="2032" y="1923"/>
                  </a:lnTo>
                  <a:lnTo>
                    <a:pt x="2032" y="1923"/>
                  </a:lnTo>
                  <a:cubicBezTo>
                    <a:pt x="2010" y="1871"/>
                    <a:pt x="1989" y="1818"/>
                    <a:pt x="1967" y="1765"/>
                  </a:cubicBezTo>
                  <a:close/>
                  <a:moveTo>
                    <a:pt x="621" y="1250"/>
                  </a:moveTo>
                  <a:lnTo>
                    <a:pt x="1712" y="1170"/>
                  </a:lnTo>
                  <a:lnTo>
                    <a:pt x="1712" y="1170"/>
                  </a:lnTo>
                  <a:cubicBezTo>
                    <a:pt x="1699" y="1142"/>
                    <a:pt x="1686" y="1113"/>
                    <a:pt x="1673" y="1084"/>
                  </a:cubicBezTo>
                  <a:lnTo>
                    <a:pt x="1673" y="1084"/>
                  </a:lnTo>
                  <a:cubicBezTo>
                    <a:pt x="1668" y="1101"/>
                    <a:pt x="1654" y="1114"/>
                    <a:pt x="1632" y="1114"/>
                  </a:cubicBezTo>
                  <a:lnTo>
                    <a:pt x="1632" y="1114"/>
                  </a:lnTo>
                  <a:cubicBezTo>
                    <a:pt x="1573" y="1114"/>
                    <a:pt x="1573" y="1024"/>
                    <a:pt x="1632" y="1024"/>
                  </a:cubicBezTo>
                  <a:lnTo>
                    <a:pt x="1632" y="1024"/>
                  </a:lnTo>
                  <a:cubicBezTo>
                    <a:pt x="1637" y="1024"/>
                    <a:pt x="1642" y="1025"/>
                    <a:pt x="1647" y="1026"/>
                  </a:cubicBezTo>
                  <a:lnTo>
                    <a:pt x="1647" y="1026"/>
                  </a:lnTo>
                  <a:cubicBezTo>
                    <a:pt x="1590" y="900"/>
                    <a:pt x="1533" y="777"/>
                    <a:pt x="1476" y="655"/>
                  </a:cubicBezTo>
                  <a:lnTo>
                    <a:pt x="1476" y="655"/>
                  </a:lnTo>
                  <a:cubicBezTo>
                    <a:pt x="1472" y="657"/>
                    <a:pt x="1468" y="658"/>
                    <a:pt x="1464" y="658"/>
                  </a:cubicBezTo>
                  <a:lnTo>
                    <a:pt x="858" y="658"/>
                  </a:lnTo>
                  <a:lnTo>
                    <a:pt x="858" y="658"/>
                  </a:lnTo>
                  <a:cubicBezTo>
                    <a:pt x="777" y="855"/>
                    <a:pt x="698" y="1053"/>
                    <a:pt x="621" y="1250"/>
                  </a:cubicBezTo>
                  <a:close/>
                  <a:moveTo>
                    <a:pt x="877" y="614"/>
                  </a:moveTo>
                  <a:lnTo>
                    <a:pt x="1456" y="614"/>
                  </a:lnTo>
                  <a:lnTo>
                    <a:pt x="1456" y="614"/>
                  </a:lnTo>
                  <a:cubicBezTo>
                    <a:pt x="1372" y="435"/>
                    <a:pt x="1286" y="261"/>
                    <a:pt x="1199" y="91"/>
                  </a:cubicBezTo>
                  <a:lnTo>
                    <a:pt x="1199" y="91"/>
                  </a:lnTo>
                  <a:cubicBezTo>
                    <a:pt x="1186" y="65"/>
                    <a:pt x="1172" y="50"/>
                    <a:pt x="1160" y="48"/>
                  </a:cubicBezTo>
                  <a:lnTo>
                    <a:pt x="1160" y="48"/>
                  </a:lnTo>
                  <a:cubicBezTo>
                    <a:pt x="1145" y="47"/>
                    <a:pt x="1128" y="62"/>
                    <a:pt x="1116" y="75"/>
                  </a:cubicBezTo>
                  <a:lnTo>
                    <a:pt x="1116" y="75"/>
                  </a:lnTo>
                  <a:cubicBezTo>
                    <a:pt x="1044" y="153"/>
                    <a:pt x="970" y="362"/>
                    <a:pt x="931" y="475"/>
                  </a:cubicBezTo>
                  <a:lnTo>
                    <a:pt x="931" y="475"/>
                  </a:lnTo>
                  <a:cubicBezTo>
                    <a:pt x="919" y="506"/>
                    <a:pt x="911" y="531"/>
                    <a:pt x="905" y="545"/>
                  </a:cubicBezTo>
                  <a:lnTo>
                    <a:pt x="905" y="545"/>
                  </a:lnTo>
                  <a:cubicBezTo>
                    <a:pt x="895" y="568"/>
                    <a:pt x="886" y="591"/>
                    <a:pt x="877" y="614"/>
                  </a:cubicBezTo>
                  <a:close/>
                  <a:moveTo>
                    <a:pt x="629" y="2981"/>
                  </a:moveTo>
                  <a:lnTo>
                    <a:pt x="627" y="2980"/>
                  </a:lnTo>
                  <a:lnTo>
                    <a:pt x="104" y="2658"/>
                  </a:lnTo>
                  <a:lnTo>
                    <a:pt x="103" y="2658"/>
                  </a:lnTo>
                  <a:lnTo>
                    <a:pt x="103" y="2658"/>
                  </a:lnTo>
                  <a:cubicBezTo>
                    <a:pt x="89" y="2698"/>
                    <a:pt x="75" y="2738"/>
                    <a:pt x="62" y="2778"/>
                  </a:cubicBezTo>
                  <a:lnTo>
                    <a:pt x="62" y="2778"/>
                  </a:lnTo>
                  <a:cubicBezTo>
                    <a:pt x="47" y="2820"/>
                    <a:pt x="51" y="2855"/>
                    <a:pt x="73" y="2883"/>
                  </a:cubicBezTo>
                  <a:lnTo>
                    <a:pt x="73" y="2883"/>
                  </a:lnTo>
                  <a:cubicBezTo>
                    <a:pt x="147" y="2977"/>
                    <a:pt x="406" y="2989"/>
                    <a:pt x="629" y="2981"/>
                  </a:cubicBezTo>
                  <a:close/>
                  <a:moveTo>
                    <a:pt x="1108" y="2947"/>
                  </a:moveTo>
                  <a:lnTo>
                    <a:pt x="1106" y="2946"/>
                  </a:lnTo>
                  <a:lnTo>
                    <a:pt x="199" y="2387"/>
                  </a:lnTo>
                  <a:lnTo>
                    <a:pt x="198" y="2386"/>
                  </a:lnTo>
                  <a:lnTo>
                    <a:pt x="198" y="2386"/>
                  </a:lnTo>
                  <a:cubicBezTo>
                    <a:pt x="171" y="2461"/>
                    <a:pt x="145" y="2537"/>
                    <a:pt x="119" y="2612"/>
                  </a:cubicBezTo>
                  <a:lnTo>
                    <a:pt x="120" y="2613"/>
                  </a:lnTo>
                  <a:lnTo>
                    <a:pt x="711" y="2976"/>
                  </a:lnTo>
                  <a:lnTo>
                    <a:pt x="713" y="2977"/>
                  </a:lnTo>
                  <a:lnTo>
                    <a:pt x="713" y="2977"/>
                  </a:lnTo>
                  <a:cubicBezTo>
                    <a:pt x="797" y="2972"/>
                    <a:pt x="870" y="2966"/>
                    <a:pt x="918" y="2961"/>
                  </a:cubicBezTo>
                  <a:lnTo>
                    <a:pt x="918" y="2961"/>
                  </a:lnTo>
                  <a:cubicBezTo>
                    <a:pt x="946" y="2959"/>
                    <a:pt x="969" y="2957"/>
                    <a:pt x="984" y="2956"/>
                  </a:cubicBezTo>
                  <a:lnTo>
                    <a:pt x="984" y="2956"/>
                  </a:lnTo>
                  <a:cubicBezTo>
                    <a:pt x="1026" y="2953"/>
                    <a:pt x="1067" y="2950"/>
                    <a:pt x="1108" y="2947"/>
                  </a:cubicBezTo>
                  <a:close/>
                  <a:moveTo>
                    <a:pt x="1629" y="2890"/>
                  </a:moveTo>
                  <a:lnTo>
                    <a:pt x="1627" y="2889"/>
                  </a:lnTo>
                  <a:lnTo>
                    <a:pt x="379" y="2121"/>
                  </a:lnTo>
                  <a:lnTo>
                    <a:pt x="378" y="2120"/>
                  </a:lnTo>
                  <a:lnTo>
                    <a:pt x="290" y="2128"/>
                  </a:lnTo>
                  <a:lnTo>
                    <a:pt x="290" y="2128"/>
                  </a:lnTo>
                  <a:cubicBezTo>
                    <a:pt x="265" y="2199"/>
                    <a:pt x="239" y="2270"/>
                    <a:pt x="214" y="2340"/>
                  </a:cubicBezTo>
                  <a:lnTo>
                    <a:pt x="216" y="2341"/>
                  </a:lnTo>
                  <a:lnTo>
                    <a:pt x="1186" y="2939"/>
                  </a:lnTo>
                  <a:lnTo>
                    <a:pt x="1188" y="2941"/>
                  </a:lnTo>
                  <a:lnTo>
                    <a:pt x="1188" y="2941"/>
                  </a:lnTo>
                  <a:cubicBezTo>
                    <a:pt x="1335" y="2928"/>
                    <a:pt x="1482" y="2911"/>
                    <a:pt x="1629" y="2890"/>
                  </a:cubicBezTo>
                  <a:close/>
                  <a:moveTo>
                    <a:pt x="1983" y="2832"/>
                  </a:moveTo>
                  <a:lnTo>
                    <a:pt x="1981" y="2831"/>
                  </a:lnTo>
                  <a:lnTo>
                    <a:pt x="771" y="2085"/>
                  </a:lnTo>
                  <a:lnTo>
                    <a:pt x="769" y="2084"/>
                  </a:lnTo>
                  <a:lnTo>
                    <a:pt x="456" y="2112"/>
                  </a:lnTo>
                  <a:lnTo>
                    <a:pt x="458" y="2114"/>
                  </a:lnTo>
                  <a:lnTo>
                    <a:pt x="1700" y="2878"/>
                  </a:lnTo>
                  <a:lnTo>
                    <a:pt x="1702" y="2879"/>
                  </a:lnTo>
                  <a:lnTo>
                    <a:pt x="1702" y="2879"/>
                  </a:lnTo>
                  <a:cubicBezTo>
                    <a:pt x="1796" y="2865"/>
                    <a:pt x="1890" y="2849"/>
                    <a:pt x="1983" y="2832"/>
                  </a:cubicBezTo>
                  <a:close/>
                  <a:moveTo>
                    <a:pt x="2329" y="2667"/>
                  </a:moveTo>
                  <a:lnTo>
                    <a:pt x="2328" y="2666"/>
                  </a:lnTo>
                  <a:lnTo>
                    <a:pt x="1303" y="2036"/>
                  </a:lnTo>
                  <a:lnTo>
                    <a:pt x="1301" y="2035"/>
                  </a:lnTo>
                  <a:lnTo>
                    <a:pt x="848" y="2077"/>
                  </a:lnTo>
                  <a:lnTo>
                    <a:pt x="850" y="2078"/>
                  </a:lnTo>
                  <a:lnTo>
                    <a:pt x="2050" y="2818"/>
                  </a:lnTo>
                  <a:lnTo>
                    <a:pt x="2050" y="2818"/>
                  </a:lnTo>
                  <a:lnTo>
                    <a:pt x="2052" y="2818"/>
                  </a:lnTo>
                  <a:lnTo>
                    <a:pt x="2052" y="2818"/>
                  </a:lnTo>
                  <a:cubicBezTo>
                    <a:pt x="2104" y="2808"/>
                    <a:pt x="2155" y="2798"/>
                    <a:pt x="2206" y="2787"/>
                  </a:cubicBezTo>
                  <a:lnTo>
                    <a:pt x="2206" y="2787"/>
                  </a:lnTo>
                  <a:cubicBezTo>
                    <a:pt x="2266" y="2774"/>
                    <a:pt x="2302" y="2751"/>
                    <a:pt x="2319" y="2717"/>
                  </a:cubicBezTo>
                  <a:lnTo>
                    <a:pt x="2319" y="2717"/>
                  </a:lnTo>
                  <a:cubicBezTo>
                    <a:pt x="2326" y="2702"/>
                    <a:pt x="2329" y="2685"/>
                    <a:pt x="2329" y="2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37" name="Google Shape;1137;p63"/>
          <p:cNvSpPr/>
          <p:nvPr/>
        </p:nvSpPr>
        <p:spPr>
          <a:xfrm rot="1237129">
            <a:off x="7864713" y="4112400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38" name="Google Shape;1138;p63"/>
          <p:cNvSpPr/>
          <p:nvPr/>
        </p:nvSpPr>
        <p:spPr>
          <a:xfrm rot="10800000">
            <a:off x="5576351" y="1632238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139" name="Google Shape;1139;p63"/>
          <p:cNvGrpSpPr/>
          <p:nvPr/>
        </p:nvGrpSpPr>
        <p:grpSpPr>
          <a:xfrm>
            <a:off x="6608987" y="870436"/>
            <a:ext cx="742055" cy="833260"/>
            <a:chOff x="2526076" y="-1085600"/>
            <a:chExt cx="882664" cy="991150"/>
          </a:xfrm>
        </p:grpSpPr>
        <p:sp>
          <p:nvSpPr>
            <p:cNvPr id="1140" name="Google Shape;1140;p63"/>
            <p:cNvSpPr/>
            <p:nvPr/>
          </p:nvSpPr>
          <p:spPr>
            <a:xfrm>
              <a:off x="2526076" y="-1085600"/>
              <a:ext cx="338138" cy="547688"/>
            </a:xfrm>
            <a:custGeom>
              <a:avLst/>
              <a:gdLst/>
              <a:ahLst/>
              <a:cxnLst/>
              <a:rect l="l" t="t" r="r" b="b"/>
              <a:pathLst>
                <a:path w="130" h="211" extrusionOk="0">
                  <a:moveTo>
                    <a:pt x="63" y="2"/>
                  </a:moveTo>
                  <a:cubicBezTo>
                    <a:pt x="64" y="1"/>
                    <a:pt x="65" y="1"/>
                    <a:pt x="66" y="1"/>
                  </a:cubicBezTo>
                  <a:cubicBezTo>
                    <a:pt x="67" y="1"/>
                    <a:pt x="68" y="2"/>
                    <a:pt x="69" y="2"/>
                  </a:cubicBezTo>
                  <a:cubicBezTo>
                    <a:pt x="69" y="2"/>
                    <a:pt x="70" y="3"/>
                    <a:pt x="70" y="3"/>
                  </a:cubicBezTo>
                  <a:cubicBezTo>
                    <a:pt x="71" y="4"/>
                    <a:pt x="72" y="4"/>
                    <a:pt x="72" y="4"/>
                  </a:cubicBezTo>
                  <a:cubicBezTo>
                    <a:pt x="73" y="4"/>
                    <a:pt x="73" y="4"/>
                    <a:pt x="74" y="4"/>
                  </a:cubicBezTo>
                  <a:cubicBezTo>
                    <a:pt x="75" y="4"/>
                    <a:pt x="75" y="4"/>
                    <a:pt x="76" y="4"/>
                  </a:cubicBezTo>
                  <a:cubicBezTo>
                    <a:pt x="78" y="4"/>
                    <a:pt x="79" y="4"/>
                    <a:pt x="80" y="4"/>
                  </a:cubicBezTo>
                  <a:cubicBezTo>
                    <a:pt x="81" y="4"/>
                    <a:pt x="81" y="4"/>
                    <a:pt x="82" y="5"/>
                  </a:cubicBezTo>
                  <a:cubicBezTo>
                    <a:pt x="83" y="5"/>
                    <a:pt x="84" y="6"/>
                    <a:pt x="85" y="6"/>
                  </a:cubicBezTo>
                  <a:cubicBezTo>
                    <a:pt x="85" y="6"/>
                    <a:pt x="85" y="6"/>
                    <a:pt x="86" y="6"/>
                  </a:cubicBezTo>
                  <a:cubicBezTo>
                    <a:pt x="87" y="6"/>
                    <a:pt x="88" y="7"/>
                    <a:pt x="88" y="7"/>
                  </a:cubicBezTo>
                  <a:cubicBezTo>
                    <a:pt x="89" y="7"/>
                    <a:pt x="89" y="8"/>
                    <a:pt x="90" y="8"/>
                  </a:cubicBezTo>
                  <a:cubicBezTo>
                    <a:pt x="91" y="9"/>
                    <a:pt x="92" y="10"/>
                    <a:pt x="93" y="10"/>
                  </a:cubicBezTo>
                  <a:cubicBezTo>
                    <a:pt x="94" y="11"/>
                    <a:pt x="95" y="11"/>
                    <a:pt x="96" y="12"/>
                  </a:cubicBezTo>
                  <a:cubicBezTo>
                    <a:pt x="97" y="12"/>
                    <a:pt x="98" y="13"/>
                    <a:pt x="99" y="13"/>
                  </a:cubicBezTo>
                  <a:cubicBezTo>
                    <a:pt x="100" y="14"/>
                    <a:pt x="101" y="14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8" y="19"/>
                    <a:pt x="110" y="20"/>
                    <a:pt x="111" y="22"/>
                  </a:cubicBezTo>
                  <a:cubicBezTo>
                    <a:pt x="113" y="23"/>
                    <a:pt x="114" y="24"/>
                    <a:pt x="115" y="25"/>
                  </a:cubicBezTo>
                  <a:cubicBezTo>
                    <a:pt x="116" y="26"/>
                    <a:pt x="116" y="27"/>
                    <a:pt x="117" y="28"/>
                  </a:cubicBezTo>
                  <a:cubicBezTo>
                    <a:pt x="118" y="29"/>
                    <a:pt x="118" y="30"/>
                    <a:pt x="118" y="31"/>
                  </a:cubicBezTo>
                  <a:cubicBezTo>
                    <a:pt x="119" y="34"/>
                    <a:pt x="121" y="37"/>
                    <a:pt x="122" y="38"/>
                  </a:cubicBezTo>
                  <a:cubicBezTo>
                    <a:pt x="124" y="40"/>
                    <a:pt x="125" y="42"/>
                    <a:pt x="125" y="44"/>
                  </a:cubicBezTo>
                  <a:cubicBezTo>
                    <a:pt x="125" y="44"/>
                    <a:pt x="125" y="45"/>
                    <a:pt x="125" y="46"/>
                  </a:cubicBezTo>
                  <a:cubicBezTo>
                    <a:pt x="125" y="48"/>
                    <a:pt x="126" y="49"/>
                    <a:pt x="126" y="50"/>
                  </a:cubicBezTo>
                  <a:cubicBezTo>
                    <a:pt x="126" y="52"/>
                    <a:pt x="127" y="54"/>
                    <a:pt x="127" y="56"/>
                  </a:cubicBezTo>
                  <a:cubicBezTo>
                    <a:pt x="128" y="58"/>
                    <a:pt x="127" y="60"/>
                    <a:pt x="126" y="62"/>
                  </a:cubicBezTo>
                  <a:cubicBezTo>
                    <a:pt x="128" y="64"/>
                    <a:pt x="128" y="67"/>
                    <a:pt x="127" y="70"/>
                  </a:cubicBezTo>
                  <a:cubicBezTo>
                    <a:pt x="127" y="72"/>
                    <a:pt x="127" y="75"/>
                    <a:pt x="128" y="77"/>
                  </a:cubicBezTo>
                  <a:cubicBezTo>
                    <a:pt x="128" y="79"/>
                    <a:pt x="128" y="80"/>
                    <a:pt x="129" y="82"/>
                  </a:cubicBezTo>
                  <a:cubicBezTo>
                    <a:pt x="130" y="83"/>
                    <a:pt x="130" y="84"/>
                    <a:pt x="129" y="86"/>
                  </a:cubicBezTo>
                  <a:cubicBezTo>
                    <a:pt x="129" y="87"/>
                    <a:pt x="129" y="88"/>
                    <a:pt x="128" y="90"/>
                  </a:cubicBezTo>
                  <a:cubicBezTo>
                    <a:pt x="128" y="91"/>
                    <a:pt x="127" y="92"/>
                    <a:pt x="127" y="94"/>
                  </a:cubicBezTo>
                  <a:cubicBezTo>
                    <a:pt x="127" y="95"/>
                    <a:pt x="127" y="96"/>
                    <a:pt x="127" y="97"/>
                  </a:cubicBezTo>
                  <a:cubicBezTo>
                    <a:pt x="127" y="98"/>
                    <a:pt x="127" y="100"/>
                    <a:pt x="126" y="101"/>
                  </a:cubicBezTo>
                  <a:cubicBezTo>
                    <a:pt x="126" y="103"/>
                    <a:pt x="126" y="105"/>
                    <a:pt x="125" y="106"/>
                  </a:cubicBezTo>
                  <a:cubicBezTo>
                    <a:pt x="125" y="108"/>
                    <a:pt x="125" y="109"/>
                    <a:pt x="124" y="111"/>
                  </a:cubicBezTo>
                  <a:cubicBezTo>
                    <a:pt x="124" y="113"/>
                    <a:pt x="124" y="115"/>
                    <a:pt x="123" y="116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0" y="125"/>
                    <a:pt x="119" y="127"/>
                    <a:pt x="119" y="129"/>
                  </a:cubicBezTo>
                  <a:cubicBezTo>
                    <a:pt x="118" y="130"/>
                    <a:pt x="117" y="132"/>
                    <a:pt x="117" y="134"/>
                  </a:cubicBezTo>
                  <a:cubicBezTo>
                    <a:pt x="116" y="136"/>
                    <a:pt x="115" y="138"/>
                    <a:pt x="114" y="140"/>
                  </a:cubicBezTo>
                  <a:cubicBezTo>
                    <a:pt x="113" y="142"/>
                    <a:pt x="112" y="144"/>
                    <a:pt x="112" y="146"/>
                  </a:cubicBezTo>
                  <a:cubicBezTo>
                    <a:pt x="111" y="147"/>
                    <a:pt x="111" y="148"/>
                    <a:pt x="111" y="149"/>
                  </a:cubicBezTo>
                  <a:cubicBezTo>
                    <a:pt x="110" y="150"/>
                    <a:pt x="110" y="152"/>
                    <a:pt x="110" y="152"/>
                  </a:cubicBezTo>
                  <a:cubicBezTo>
                    <a:pt x="109" y="153"/>
                    <a:pt x="108" y="154"/>
                    <a:pt x="108" y="155"/>
                  </a:cubicBezTo>
                  <a:cubicBezTo>
                    <a:pt x="108" y="156"/>
                    <a:pt x="108" y="157"/>
                    <a:pt x="107" y="158"/>
                  </a:cubicBezTo>
                  <a:cubicBezTo>
                    <a:pt x="107" y="159"/>
                    <a:pt x="106" y="161"/>
                    <a:pt x="105" y="163"/>
                  </a:cubicBezTo>
                  <a:cubicBezTo>
                    <a:pt x="105" y="165"/>
                    <a:pt x="104" y="166"/>
                    <a:pt x="103" y="168"/>
                  </a:cubicBezTo>
                  <a:cubicBezTo>
                    <a:pt x="102" y="168"/>
                    <a:pt x="102" y="169"/>
                    <a:pt x="101" y="170"/>
                  </a:cubicBezTo>
                  <a:cubicBezTo>
                    <a:pt x="101" y="171"/>
                    <a:pt x="100" y="172"/>
                    <a:pt x="100" y="173"/>
                  </a:cubicBezTo>
                  <a:cubicBezTo>
                    <a:pt x="98" y="173"/>
                    <a:pt x="97" y="174"/>
                    <a:pt x="97" y="175"/>
                  </a:cubicBezTo>
                  <a:cubicBezTo>
                    <a:pt x="96" y="176"/>
                    <a:pt x="95" y="177"/>
                    <a:pt x="94" y="178"/>
                  </a:cubicBezTo>
                  <a:cubicBezTo>
                    <a:pt x="94" y="180"/>
                    <a:pt x="93" y="181"/>
                    <a:pt x="92" y="181"/>
                  </a:cubicBezTo>
                  <a:cubicBezTo>
                    <a:pt x="90" y="183"/>
                    <a:pt x="88" y="185"/>
                    <a:pt x="85" y="187"/>
                  </a:cubicBezTo>
                  <a:cubicBezTo>
                    <a:pt x="85" y="188"/>
                    <a:pt x="84" y="188"/>
                    <a:pt x="84" y="189"/>
                  </a:cubicBezTo>
                  <a:cubicBezTo>
                    <a:pt x="83" y="190"/>
                    <a:pt x="83" y="190"/>
                    <a:pt x="82" y="190"/>
                  </a:cubicBezTo>
                  <a:cubicBezTo>
                    <a:pt x="80" y="192"/>
                    <a:pt x="79" y="194"/>
                    <a:pt x="77" y="196"/>
                  </a:cubicBezTo>
                  <a:cubicBezTo>
                    <a:pt x="75" y="198"/>
                    <a:pt x="73" y="200"/>
                    <a:pt x="72" y="202"/>
                  </a:cubicBezTo>
                  <a:cubicBezTo>
                    <a:pt x="71" y="202"/>
                    <a:pt x="71" y="202"/>
                    <a:pt x="70" y="203"/>
                  </a:cubicBezTo>
                  <a:cubicBezTo>
                    <a:pt x="70" y="203"/>
                    <a:pt x="69" y="203"/>
                    <a:pt x="69" y="204"/>
                  </a:cubicBezTo>
                  <a:cubicBezTo>
                    <a:pt x="68" y="205"/>
                    <a:pt x="68" y="205"/>
                    <a:pt x="67" y="206"/>
                  </a:cubicBezTo>
                  <a:cubicBezTo>
                    <a:pt x="67" y="206"/>
                    <a:pt x="66" y="207"/>
                    <a:pt x="65" y="208"/>
                  </a:cubicBezTo>
                  <a:cubicBezTo>
                    <a:pt x="64" y="209"/>
                    <a:pt x="62" y="209"/>
                    <a:pt x="61" y="210"/>
                  </a:cubicBezTo>
                  <a:cubicBezTo>
                    <a:pt x="60" y="211"/>
                    <a:pt x="59" y="211"/>
                    <a:pt x="59" y="210"/>
                  </a:cubicBezTo>
                  <a:cubicBezTo>
                    <a:pt x="56" y="210"/>
                    <a:pt x="54" y="210"/>
                    <a:pt x="51" y="210"/>
                  </a:cubicBezTo>
                  <a:cubicBezTo>
                    <a:pt x="49" y="210"/>
                    <a:pt x="47" y="210"/>
                    <a:pt x="44" y="210"/>
                  </a:cubicBezTo>
                  <a:cubicBezTo>
                    <a:pt x="42" y="210"/>
                    <a:pt x="40" y="210"/>
                    <a:pt x="38" y="210"/>
                  </a:cubicBezTo>
                  <a:cubicBezTo>
                    <a:pt x="36" y="209"/>
                    <a:pt x="34" y="209"/>
                    <a:pt x="31" y="208"/>
                  </a:cubicBezTo>
                  <a:cubicBezTo>
                    <a:pt x="30" y="207"/>
                    <a:pt x="29" y="206"/>
                    <a:pt x="28" y="203"/>
                  </a:cubicBezTo>
                  <a:cubicBezTo>
                    <a:pt x="28" y="201"/>
                    <a:pt x="28" y="198"/>
                    <a:pt x="27" y="197"/>
                  </a:cubicBezTo>
                  <a:cubicBezTo>
                    <a:pt x="28" y="196"/>
                    <a:pt x="28" y="195"/>
                    <a:pt x="28" y="195"/>
                  </a:cubicBezTo>
                  <a:cubicBezTo>
                    <a:pt x="28" y="194"/>
                    <a:pt x="28" y="194"/>
                    <a:pt x="29" y="193"/>
                  </a:cubicBezTo>
                  <a:cubicBezTo>
                    <a:pt x="28" y="192"/>
                    <a:pt x="28" y="192"/>
                    <a:pt x="29" y="191"/>
                  </a:cubicBezTo>
                  <a:cubicBezTo>
                    <a:pt x="30" y="190"/>
                    <a:pt x="30" y="190"/>
                    <a:pt x="30" y="189"/>
                  </a:cubicBezTo>
                  <a:cubicBezTo>
                    <a:pt x="33" y="187"/>
                    <a:pt x="35" y="185"/>
                    <a:pt x="37" y="184"/>
                  </a:cubicBezTo>
                  <a:cubicBezTo>
                    <a:pt x="39" y="184"/>
                    <a:pt x="40" y="183"/>
                    <a:pt x="42" y="181"/>
                  </a:cubicBezTo>
                  <a:cubicBezTo>
                    <a:pt x="43" y="181"/>
                    <a:pt x="44" y="180"/>
                    <a:pt x="45" y="180"/>
                  </a:cubicBezTo>
                  <a:cubicBezTo>
                    <a:pt x="46" y="179"/>
                    <a:pt x="47" y="179"/>
                    <a:pt x="48" y="178"/>
                  </a:cubicBezTo>
                  <a:cubicBezTo>
                    <a:pt x="49" y="177"/>
                    <a:pt x="50" y="177"/>
                    <a:pt x="52" y="177"/>
                  </a:cubicBezTo>
                  <a:cubicBezTo>
                    <a:pt x="53" y="176"/>
                    <a:pt x="54" y="176"/>
                    <a:pt x="54" y="175"/>
                  </a:cubicBezTo>
                  <a:cubicBezTo>
                    <a:pt x="57" y="173"/>
                    <a:pt x="59" y="172"/>
                    <a:pt x="61" y="171"/>
                  </a:cubicBezTo>
                  <a:cubicBezTo>
                    <a:pt x="62" y="170"/>
                    <a:pt x="64" y="169"/>
                    <a:pt x="66" y="168"/>
                  </a:cubicBezTo>
                  <a:cubicBezTo>
                    <a:pt x="66" y="167"/>
                    <a:pt x="66" y="167"/>
                    <a:pt x="67" y="166"/>
                  </a:cubicBezTo>
                  <a:cubicBezTo>
                    <a:pt x="67" y="166"/>
                    <a:pt x="68" y="166"/>
                    <a:pt x="68" y="165"/>
                  </a:cubicBezTo>
                  <a:cubicBezTo>
                    <a:pt x="69" y="164"/>
                    <a:pt x="69" y="163"/>
                    <a:pt x="70" y="163"/>
                  </a:cubicBezTo>
                  <a:cubicBezTo>
                    <a:pt x="72" y="161"/>
                    <a:pt x="74" y="160"/>
                    <a:pt x="75" y="158"/>
                  </a:cubicBezTo>
                  <a:cubicBezTo>
                    <a:pt x="76" y="156"/>
                    <a:pt x="77" y="155"/>
                    <a:pt x="79" y="154"/>
                  </a:cubicBezTo>
                  <a:cubicBezTo>
                    <a:pt x="80" y="153"/>
                    <a:pt x="80" y="151"/>
                    <a:pt x="81" y="150"/>
                  </a:cubicBezTo>
                  <a:cubicBezTo>
                    <a:pt x="81" y="149"/>
                    <a:pt x="82" y="147"/>
                    <a:pt x="83" y="146"/>
                  </a:cubicBezTo>
                  <a:cubicBezTo>
                    <a:pt x="84" y="143"/>
                    <a:pt x="84" y="142"/>
                    <a:pt x="85" y="140"/>
                  </a:cubicBezTo>
                  <a:cubicBezTo>
                    <a:pt x="86" y="139"/>
                    <a:pt x="86" y="138"/>
                    <a:pt x="86" y="137"/>
                  </a:cubicBezTo>
                  <a:cubicBezTo>
                    <a:pt x="87" y="136"/>
                    <a:pt x="88" y="136"/>
                    <a:pt x="88" y="134"/>
                  </a:cubicBezTo>
                  <a:cubicBezTo>
                    <a:pt x="88" y="133"/>
                    <a:pt x="88" y="133"/>
                    <a:pt x="89" y="132"/>
                  </a:cubicBezTo>
                  <a:cubicBezTo>
                    <a:pt x="89" y="131"/>
                    <a:pt x="90" y="130"/>
                    <a:pt x="90" y="129"/>
                  </a:cubicBezTo>
                  <a:cubicBezTo>
                    <a:pt x="90" y="128"/>
                    <a:pt x="90" y="128"/>
                    <a:pt x="91" y="128"/>
                  </a:cubicBezTo>
                  <a:cubicBezTo>
                    <a:pt x="91" y="127"/>
                    <a:pt x="92" y="126"/>
                    <a:pt x="92" y="126"/>
                  </a:cubicBezTo>
                  <a:cubicBezTo>
                    <a:pt x="92" y="125"/>
                    <a:pt x="93" y="124"/>
                    <a:pt x="93" y="124"/>
                  </a:cubicBezTo>
                  <a:cubicBezTo>
                    <a:pt x="93" y="123"/>
                    <a:pt x="93" y="123"/>
                    <a:pt x="93" y="122"/>
                  </a:cubicBezTo>
                  <a:cubicBezTo>
                    <a:pt x="93" y="122"/>
                    <a:pt x="93" y="121"/>
                    <a:pt x="93" y="121"/>
                  </a:cubicBezTo>
                  <a:cubicBezTo>
                    <a:pt x="93" y="120"/>
                    <a:pt x="93" y="118"/>
                    <a:pt x="93" y="117"/>
                  </a:cubicBezTo>
                  <a:cubicBezTo>
                    <a:pt x="92" y="115"/>
                    <a:pt x="93" y="114"/>
                    <a:pt x="94" y="113"/>
                  </a:cubicBezTo>
                  <a:cubicBezTo>
                    <a:pt x="93" y="111"/>
                    <a:pt x="93" y="109"/>
                    <a:pt x="94" y="107"/>
                  </a:cubicBezTo>
                  <a:cubicBezTo>
                    <a:pt x="94" y="105"/>
                    <a:pt x="94" y="103"/>
                    <a:pt x="93" y="101"/>
                  </a:cubicBezTo>
                  <a:cubicBezTo>
                    <a:pt x="92" y="102"/>
                    <a:pt x="91" y="102"/>
                    <a:pt x="90" y="103"/>
                  </a:cubicBezTo>
                  <a:cubicBezTo>
                    <a:pt x="89" y="103"/>
                    <a:pt x="88" y="103"/>
                    <a:pt x="87" y="104"/>
                  </a:cubicBezTo>
                  <a:cubicBezTo>
                    <a:pt x="86" y="104"/>
                    <a:pt x="85" y="105"/>
                    <a:pt x="84" y="105"/>
                  </a:cubicBezTo>
                  <a:cubicBezTo>
                    <a:pt x="83" y="106"/>
                    <a:pt x="82" y="106"/>
                    <a:pt x="81" y="107"/>
                  </a:cubicBezTo>
                  <a:cubicBezTo>
                    <a:pt x="79" y="108"/>
                    <a:pt x="78" y="108"/>
                    <a:pt x="77" y="109"/>
                  </a:cubicBezTo>
                  <a:cubicBezTo>
                    <a:pt x="77" y="109"/>
                    <a:pt x="76" y="110"/>
                    <a:pt x="76" y="110"/>
                  </a:cubicBezTo>
                  <a:cubicBezTo>
                    <a:pt x="74" y="111"/>
                    <a:pt x="72" y="112"/>
                    <a:pt x="70" y="113"/>
                  </a:cubicBezTo>
                  <a:cubicBezTo>
                    <a:pt x="69" y="114"/>
                    <a:pt x="67" y="115"/>
                    <a:pt x="64" y="115"/>
                  </a:cubicBezTo>
                  <a:cubicBezTo>
                    <a:pt x="62" y="115"/>
                    <a:pt x="61" y="116"/>
                    <a:pt x="61" y="116"/>
                  </a:cubicBezTo>
                  <a:cubicBezTo>
                    <a:pt x="61" y="116"/>
                    <a:pt x="60" y="116"/>
                    <a:pt x="60" y="115"/>
                  </a:cubicBezTo>
                  <a:cubicBezTo>
                    <a:pt x="58" y="116"/>
                    <a:pt x="55" y="117"/>
                    <a:pt x="52" y="117"/>
                  </a:cubicBezTo>
                  <a:cubicBezTo>
                    <a:pt x="50" y="117"/>
                    <a:pt x="47" y="118"/>
                    <a:pt x="44" y="118"/>
                  </a:cubicBezTo>
                  <a:cubicBezTo>
                    <a:pt x="43" y="118"/>
                    <a:pt x="42" y="118"/>
                    <a:pt x="42" y="118"/>
                  </a:cubicBezTo>
                  <a:cubicBezTo>
                    <a:pt x="41" y="118"/>
                    <a:pt x="41" y="118"/>
                    <a:pt x="40" y="118"/>
                  </a:cubicBezTo>
                  <a:cubicBezTo>
                    <a:pt x="39" y="118"/>
                    <a:pt x="38" y="117"/>
                    <a:pt x="36" y="116"/>
                  </a:cubicBezTo>
                  <a:cubicBezTo>
                    <a:pt x="34" y="117"/>
                    <a:pt x="32" y="116"/>
                    <a:pt x="31" y="115"/>
                  </a:cubicBezTo>
                  <a:cubicBezTo>
                    <a:pt x="29" y="115"/>
                    <a:pt x="27" y="114"/>
                    <a:pt x="25" y="113"/>
                  </a:cubicBezTo>
                  <a:cubicBezTo>
                    <a:pt x="23" y="113"/>
                    <a:pt x="22" y="112"/>
                    <a:pt x="21" y="111"/>
                  </a:cubicBezTo>
                  <a:cubicBezTo>
                    <a:pt x="21" y="110"/>
                    <a:pt x="20" y="109"/>
                    <a:pt x="19" y="109"/>
                  </a:cubicBezTo>
                  <a:cubicBezTo>
                    <a:pt x="18" y="108"/>
                    <a:pt x="18" y="108"/>
                    <a:pt x="18" y="107"/>
                  </a:cubicBezTo>
                  <a:cubicBezTo>
                    <a:pt x="17" y="107"/>
                    <a:pt x="16" y="106"/>
                    <a:pt x="15" y="105"/>
                  </a:cubicBezTo>
                  <a:cubicBezTo>
                    <a:pt x="14" y="104"/>
                    <a:pt x="13" y="103"/>
                    <a:pt x="12" y="103"/>
                  </a:cubicBezTo>
                  <a:cubicBezTo>
                    <a:pt x="12" y="101"/>
                    <a:pt x="11" y="100"/>
                    <a:pt x="10" y="98"/>
                  </a:cubicBezTo>
                  <a:cubicBezTo>
                    <a:pt x="9" y="96"/>
                    <a:pt x="9" y="95"/>
                    <a:pt x="8" y="93"/>
                  </a:cubicBezTo>
                  <a:cubicBezTo>
                    <a:pt x="8" y="91"/>
                    <a:pt x="7" y="89"/>
                    <a:pt x="7" y="87"/>
                  </a:cubicBezTo>
                  <a:cubicBezTo>
                    <a:pt x="6" y="86"/>
                    <a:pt x="6" y="84"/>
                    <a:pt x="5" y="82"/>
                  </a:cubicBezTo>
                  <a:cubicBezTo>
                    <a:pt x="5" y="80"/>
                    <a:pt x="4" y="78"/>
                    <a:pt x="4" y="77"/>
                  </a:cubicBezTo>
                  <a:cubicBezTo>
                    <a:pt x="3" y="76"/>
                    <a:pt x="3" y="74"/>
                    <a:pt x="3" y="73"/>
                  </a:cubicBezTo>
                  <a:cubicBezTo>
                    <a:pt x="2" y="72"/>
                    <a:pt x="2" y="71"/>
                    <a:pt x="3" y="70"/>
                  </a:cubicBezTo>
                  <a:cubicBezTo>
                    <a:pt x="2" y="69"/>
                    <a:pt x="1" y="68"/>
                    <a:pt x="1" y="67"/>
                  </a:cubicBezTo>
                  <a:cubicBezTo>
                    <a:pt x="1" y="66"/>
                    <a:pt x="1" y="65"/>
                    <a:pt x="1" y="64"/>
                  </a:cubicBezTo>
                  <a:cubicBezTo>
                    <a:pt x="1" y="63"/>
                    <a:pt x="1" y="63"/>
                    <a:pt x="1" y="61"/>
                  </a:cubicBezTo>
                  <a:cubicBezTo>
                    <a:pt x="0" y="60"/>
                    <a:pt x="0" y="59"/>
                    <a:pt x="1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0" y="55"/>
                    <a:pt x="1" y="54"/>
                    <a:pt x="1" y="53"/>
                  </a:cubicBezTo>
                  <a:cubicBezTo>
                    <a:pt x="1" y="51"/>
                    <a:pt x="2" y="49"/>
                    <a:pt x="2" y="48"/>
                  </a:cubicBezTo>
                  <a:cubicBezTo>
                    <a:pt x="2" y="46"/>
                    <a:pt x="3" y="45"/>
                    <a:pt x="4" y="45"/>
                  </a:cubicBezTo>
                  <a:cubicBezTo>
                    <a:pt x="4" y="44"/>
                    <a:pt x="4" y="43"/>
                    <a:pt x="4" y="42"/>
                  </a:cubicBezTo>
                  <a:cubicBezTo>
                    <a:pt x="5" y="41"/>
                    <a:pt x="5" y="41"/>
                    <a:pt x="6" y="40"/>
                  </a:cubicBezTo>
                  <a:cubicBezTo>
                    <a:pt x="8" y="37"/>
                    <a:pt x="9" y="35"/>
                    <a:pt x="10" y="33"/>
                  </a:cubicBezTo>
                  <a:cubicBezTo>
                    <a:pt x="10" y="32"/>
                    <a:pt x="11" y="31"/>
                    <a:pt x="12" y="30"/>
                  </a:cubicBezTo>
                  <a:cubicBezTo>
                    <a:pt x="12" y="29"/>
                    <a:pt x="12" y="28"/>
                    <a:pt x="13" y="28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7" y="24"/>
                    <a:pt x="18" y="22"/>
                    <a:pt x="19" y="21"/>
                  </a:cubicBezTo>
                  <a:cubicBezTo>
                    <a:pt x="20" y="20"/>
                    <a:pt x="21" y="19"/>
                    <a:pt x="22" y="18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29" y="12"/>
                    <a:pt x="30" y="12"/>
                    <a:pt x="30" y="12"/>
                  </a:cubicBezTo>
                  <a:cubicBezTo>
                    <a:pt x="32" y="11"/>
                    <a:pt x="33" y="10"/>
                    <a:pt x="33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40" y="6"/>
                    <a:pt x="41" y="5"/>
                    <a:pt x="42" y="5"/>
                  </a:cubicBezTo>
                  <a:cubicBezTo>
                    <a:pt x="43" y="4"/>
                    <a:pt x="44" y="4"/>
                    <a:pt x="46" y="4"/>
                  </a:cubicBezTo>
                  <a:cubicBezTo>
                    <a:pt x="47" y="4"/>
                    <a:pt x="48" y="3"/>
                    <a:pt x="49" y="3"/>
                  </a:cubicBezTo>
                  <a:cubicBezTo>
                    <a:pt x="50" y="3"/>
                    <a:pt x="50" y="2"/>
                    <a:pt x="51" y="2"/>
                  </a:cubicBezTo>
                  <a:cubicBezTo>
                    <a:pt x="51" y="2"/>
                    <a:pt x="52" y="1"/>
                    <a:pt x="53" y="1"/>
                  </a:cubicBezTo>
                  <a:cubicBezTo>
                    <a:pt x="55" y="1"/>
                    <a:pt x="57" y="1"/>
                    <a:pt x="58" y="1"/>
                  </a:cubicBezTo>
                  <a:cubicBezTo>
                    <a:pt x="60" y="0"/>
                    <a:pt x="61" y="1"/>
                    <a:pt x="63" y="2"/>
                  </a:cubicBezTo>
                  <a:close/>
                  <a:moveTo>
                    <a:pt x="91" y="32"/>
                  </a:moveTo>
                  <a:cubicBezTo>
                    <a:pt x="90" y="31"/>
                    <a:pt x="89" y="31"/>
                    <a:pt x="88" y="31"/>
                  </a:cubicBezTo>
                  <a:cubicBezTo>
                    <a:pt x="87" y="31"/>
                    <a:pt x="86" y="31"/>
                    <a:pt x="85" y="31"/>
                  </a:cubicBezTo>
                  <a:cubicBezTo>
                    <a:pt x="84" y="30"/>
                    <a:pt x="82" y="30"/>
                    <a:pt x="81" y="29"/>
                  </a:cubicBezTo>
                  <a:cubicBezTo>
                    <a:pt x="80" y="28"/>
                    <a:pt x="78" y="28"/>
                    <a:pt x="77" y="27"/>
                  </a:cubicBezTo>
                  <a:cubicBezTo>
                    <a:pt x="75" y="26"/>
                    <a:pt x="74" y="26"/>
                    <a:pt x="73" y="25"/>
                  </a:cubicBezTo>
                  <a:cubicBezTo>
                    <a:pt x="71" y="24"/>
                    <a:pt x="68" y="24"/>
                    <a:pt x="65" y="24"/>
                  </a:cubicBezTo>
                  <a:cubicBezTo>
                    <a:pt x="63" y="23"/>
                    <a:pt x="60" y="24"/>
                    <a:pt x="58" y="24"/>
                  </a:cubicBezTo>
                  <a:cubicBezTo>
                    <a:pt x="56" y="24"/>
                    <a:pt x="55" y="24"/>
                    <a:pt x="54" y="25"/>
                  </a:cubicBezTo>
                  <a:cubicBezTo>
                    <a:pt x="53" y="25"/>
                    <a:pt x="52" y="26"/>
                    <a:pt x="52" y="26"/>
                  </a:cubicBezTo>
                  <a:cubicBezTo>
                    <a:pt x="51" y="27"/>
                    <a:pt x="50" y="28"/>
                    <a:pt x="49" y="29"/>
                  </a:cubicBezTo>
                  <a:cubicBezTo>
                    <a:pt x="48" y="29"/>
                    <a:pt x="47" y="30"/>
                    <a:pt x="46" y="30"/>
                  </a:cubicBezTo>
                  <a:cubicBezTo>
                    <a:pt x="45" y="31"/>
                    <a:pt x="44" y="32"/>
                    <a:pt x="42" y="34"/>
                  </a:cubicBezTo>
                  <a:cubicBezTo>
                    <a:pt x="41" y="35"/>
                    <a:pt x="40" y="36"/>
                    <a:pt x="38" y="38"/>
                  </a:cubicBezTo>
                  <a:cubicBezTo>
                    <a:pt x="38" y="38"/>
                    <a:pt x="38" y="39"/>
                    <a:pt x="38" y="39"/>
                  </a:cubicBezTo>
                  <a:cubicBezTo>
                    <a:pt x="37" y="40"/>
                    <a:pt x="37" y="41"/>
                    <a:pt x="37" y="41"/>
                  </a:cubicBezTo>
                  <a:cubicBezTo>
                    <a:pt x="36" y="42"/>
                    <a:pt x="35" y="43"/>
                    <a:pt x="35" y="44"/>
                  </a:cubicBezTo>
                  <a:cubicBezTo>
                    <a:pt x="34" y="45"/>
                    <a:pt x="34" y="46"/>
                    <a:pt x="34" y="47"/>
                  </a:cubicBezTo>
                  <a:cubicBezTo>
                    <a:pt x="33" y="48"/>
                    <a:pt x="32" y="50"/>
                    <a:pt x="32" y="52"/>
                  </a:cubicBezTo>
                  <a:cubicBezTo>
                    <a:pt x="32" y="54"/>
                    <a:pt x="32" y="56"/>
                    <a:pt x="32" y="58"/>
                  </a:cubicBezTo>
                  <a:cubicBezTo>
                    <a:pt x="32" y="59"/>
                    <a:pt x="33" y="60"/>
                    <a:pt x="33" y="62"/>
                  </a:cubicBezTo>
                  <a:cubicBezTo>
                    <a:pt x="34" y="63"/>
                    <a:pt x="34" y="64"/>
                    <a:pt x="34" y="65"/>
                  </a:cubicBezTo>
                  <a:cubicBezTo>
                    <a:pt x="34" y="66"/>
                    <a:pt x="35" y="68"/>
                    <a:pt x="34" y="70"/>
                  </a:cubicBezTo>
                  <a:cubicBezTo>
                    <a:pt x="34" y="71"/>
                    <a:pt x="35" y="73"/>
                    <a:pt x="35" y="74"/>
                  </a:cubicBezTo>
                  <a:cubicBezTo>
                    <a:pt x="37" y="77"/>
                    <a:pt x="39" y="79"/>
                    <a:pt x="40" y="80"/>
                  </a:cubicBezTo>
                  <a:cubicBezTo>
                    <a:pt x="41" y="82"/>
                    <a:pt x="41" y="84"/>
                    <a:pt x="42" y="86"/>
                  </a:cubicBezTo>
                  <a:cubicBezTo>
                    <a:pt x="44" y="87"/>
                    <a:pt x="45" y="89"/>
                    <a:pt x="48" y="90"/>
                  </a:cubicBezTo>
                  <a:cubicBezTo>
                    <a:pt x="50" y="91"/>
                    <a:pt x="52" y="92"/>
                    <a:pt x="54" y="93"/>
                  </a:cubicBezTo>
                  <a:cubicBezTo>
                    <a:pt x="55" y="92"/>
                    <a:pt x="56" y="92"/>
                    <a:pt x="57" y="92"/>
                  </a:cubicBezTo>
                  <a:cubicBezTo>
                    <a:pt x="58" y="92"/>
                    <a:pt x="59" y="93"/>
                    <a:pt x="60" y="93"/>
                  </a:cubicBezTo>
                  <a:cubicBezTo>
                    <a:pt x="61" y="93"/>
                    <a:pt x="63" y="92"/>
                    <a:pt x="64" y="92"/>
                  </a:cubicBezTo>
                  <a:cubicBezTo>
                    <a:pt x="65" y="91"/>
                    <a:pt x="66" y="91"/>
                    <a:pt x="67" y="92"/>
                  </a:cubicBezTo>
                  <a:cubicBezTo>
                    <a:pt x="69" y="91"/>
                    <a:pt x="70" y="90"/>
                    <a:pt x="71" y="90"/>
                  </a:cubicBezTo>
                  <a:cubicBezTo>
                    <a:pt x="71" y="90"/>
                    <a:pt x="72" y="90"/>
                    <a:pt x="72" y="90"/>
                  </a:cubicBezTo>
                  <a:cubicBezTo>
                    <a:pt x="73" y="90"/>
                    <a:pt x="73" y="89"/>
                    <a:pt x="74" y="89"/>
                  </a:cubicBezTo>
                  <a:cubicBezTo>
                    <a:pt x="75" y="89"/>
                    <a:pt x="75" y="89"/>
                    <a:pt x="76" y="89"/>
                  </a:cubicBezTo>
                  <a:cubicBezTo>
                    <a:pt x="78" y="87"/>
                    <a:pt x="80" y="86"/>
                    <a:pt x="80" y="86"/>
                  </a:cubicBezTo>
                  <a:cubicBezTo>
                    <a:pt x="81" y="85"/>
                    <a:pt x="82" y="84"/>
                    <a:pt x="83" y="85"/>
                  </a:cubicBezTo>
                  <a:cubicBezTo>
                    <a:pt x="84" y="83"/>
                    <a:pt x="85" y="82"/>
                    <a:pt x="86" y="81"/>
                  </a:cubicBezTo>
                  <a:cubicBezTo>
                    <a:pt x="87" y="80"/>
                    <a:pt x="88" y="79"/>
                    <a:pt x="90" y="79"/>
                  </a:cubicBezTo>
                  <a:cubicBezTo>
                    <a:pt x="91" y="77"/>
                    <a:pt x="92" y="76"/>
                    <a:pt x="93" y="75"/>
                  </a:cubicBezTo>
                  <a:cubicBezTo>
                    <a:pt x="93" y="74"/>
                    <a:pt x="94" y="74"/>
                    <a:pt x="94" y="73"/>
                  </a:cubicBezTo>
                  <a:cubicBezTo>
                    <a:pt x="94" y="72"/>
                    <a:pt x="95" y="71"/>
                    <a:pt x="95" y="71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100" y="66"/>
                    <a:pt x="101" y="65"/>
                    <a:pt x="101" y="65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8"/>
                    <a:pt x="103" y="57"/>
                    <a:pt x="103" y="55"/>
                  </a:cubicBezTo>
                  <a:cubicBezTo>
                    <a:pt x="102" y="55"/>
                    <a:pt x="102" y="54"/>
                    <a:pt x="102" y="53"/>
                  </a:cubicBezTo>
                  <a:cubicBezTo>
                    <a:pt x="102" y="52"/>
                    <a:pt x="102" y="51"/>
                    <a:pt x="101" y="50"/>
                  </a:cubicBezTo>
                  <a:cubicBezTo>
                    <a:pt x="101" y="48"/>
                    <a:pt x="100" y="46"/>
                    <a:pt x="100" y="45"/>
                  </a:cubicBezTo>
                  <a:cubicBezTo>
                    <a:pt x="99" y="43"/>
                    <a:pt x="99" y="42"/>
                    <a:pt x="98" y="40"/>
                  </a:cubicBezTo>
                  <a:cubicBezTo>
                    <a:pt x="98" y="40"/>
                    <a:pt x="97" y="39"/>
                    <a:pt x="97" y="38"/>
                  </a:cubicBezTo>
                  <a:cubicBezTo>
                    <a:pt x="96" y="38"/>
                    <a:pt x="96" y="37"/>
                    <a:pt x="95" y="36"/>
                  </a:cubicBezTo>
                  <a:cubicBezTo>
                    <a:pt x="95" y="36"/>
                    <a:pt x="94" y="35"/>
                    <a:pt x="93" y="34"/>
                  </a:cubicBezTo>
                  <a:cubicBezTo>
                    <a:pt x="92" y="34"/>
                    <a:pt x="92" y="33"/>
                    <a:pt x="91" y="32"/>
                  </a:cubicBezTo>
                  <a:close/>
                  <a:moveTo>
                    <a:pt x="55" y="30"/>
                  </a:moveTo>
                  <a:cubicBezTo>
                    <a:pt x="57" y="30"/>
                    <a:pt x="58" y="30"/>
                    <a:pt x="59" y="31"/>
                  </a:cubicBezTo>
                  <a:cubicBezTo>
                    <a:pt x="60" y="32"/>
                    <a:pt x="60" y="33"/>
                    <a:pt x="60" y="34"/>
                  </a:cubicBezTo>
                  <a:cubicBezTo>
                    <a:pt x="61" y="36"/>
                    <a:pt x="60" y="38"/>
                    <a:pt x="58" y="40"/>
                  </a:cubicBezTo>
                  <a:cubicBezTo>
                    <a:pt x="57" y="42"/>
                    <a:pt x="55" y="43"/>
                    <a:pt x="53" y="43"/>
                  </a:cubicBezTo>
                  <a:cubicBezTo>
                    <a:pt x="51" y="42"/>
                    <a:pt x="50" y="42"/>
                    <a:pt x="49" y="42"/>
                  </a:cubicBezTo>
                  <a:cubicBezTo>
                    <a:pt x="49" y="40"/>
                    <a:pt x="49" y="39"/>
                    <a:pt x="49" y="38"/>
                  </a:cubicBezTo>
                  <a:cubicBezTo>
                    <a:pt x="48" y="37"/>
                    <a:pt x="49" y="36"/>
                    <a:pt x="49" y="35"/>
                  </a:cubicBezTo>
                  <a:cubicBezTo>
                    <a:pt x="50" y="35"/>
                    <a:pt x="50" y="34"/>
                    <a:pt x="51" y="33"/>
                  </a:cubicBezTo>
                  <a:cubicBezTo>
                    <a:pt x="52" y="32"/>
                    <a:pt x="53" y="32"/>
                    <a:pt x="54" y="32"/>
                  </a:cubicBezTo>
                  <a:lnTo>
                    <a:pt x="55" y="30"/>
                  </a:lnTo>
                  <a:close/>
                  <a:moveTo>
                    <a:pt x="57" y="126"/>
                  </a:moveTo>
                  <a:cubicBezTo>
                    <a:pt x="59" y="122"/>
                    <a:pt x="59" y="122"/>
                    <a:pt x="59" y="122"/>
                  </a:cubicBezTo>
                  <a:cubicBezTo>
                    <a:pt x="59" y="122"/>
                    <a:pt x="60" y="121"/>
                    <a:pt x="61" y="120"/>
                  </a:cubicBezTo>
                  <a:cubicBezTo>
                    <a:pt x="62" y="119"/>
                    <a:pt x="62" y="119"/>
                    <a:pt x="63" y="119"/>
                  </a:cubicBezTo>
                  <a:cubicBezTo>
                    <a:pt x="65" y="120"/>
                    <a:pt x="65" y="121"/>
                    <a:pt x="65" y="123"/>
                  </a:cubicBezTo>
                  <a:cubicBezTo>
                    <a:pt x="64" y="125"/>
                    <a:pt x="64" y="126"/>
                    <a:pt x="63" y="127"/>
                  </a:cubicBezTo>
                  <a:cubicBezTo>
                    <a:pt x="62" y="128"/>
                    <a:pt x="61" y="128"/>
                    <a:pt x="60" y="128"/>
                  </a:cubicBezTo>
                  <a:cubicBezTo>
                    <a:pt x="58" y="128"/>
                    <a:pt x="58" y="127"/>
                    <a:pt x="57" y="126"/>
                  </a:cubicBezTo>
                  <a:close/>
                  <a:moveTo>
                    <a:pt x="81" y="115"/>
                  </a:moveTo>
                  <a:cubicBezTo>
                    <a:pt x="82" y="116"/>
                    <a:pt x="83" y="116"/>
                    <a:pt x="84" y="117"/>
                  </a:cubicBezTo>
                  <a:cubicBezTo>
                    <a:pt x="84" y="118"/>
                    <a:pt x="85" y="118"/>
                    <a:pt x="85" y="119"/>
                  </a:cubicBezTo>
                  <a:cubicBezTo>
                    <a:pt x="85" y="120"/>
                    <a:pt x="85" y="121"/>
                    <a:pt x="84" y="122"/>
                  </a:cubicBezTo>
                  <a:cubicBezTo>
                    <a:pt x="84" y="122"/>
                    <a:pt x="83" y="123"/>
                    <a:pt x="83" y="124"/>
                  </a:cubicBezTo>
                  <a:cubicBezTo>
                    <a:pt x="82" y="125"/>
                    <a:pt x="81" y="126"/>
                    <a:pt x="79" y="127"/>
                  </a:cubicBezTo>
                  <a:cubicBezTo>
                    <a:pt x="78" y="127"/>
                    <a:pt x="77" y="128"/>
                    <a:pt x="75" y="128"/>
                  </a:cubicBezTo>
                  <a:cubicBezTo>
                    <a:pt x="73" y="128"/>
                    <a:pt x="73" y="127"/>
                    <a:pt x="73" y="126"/>
                  </a:cubicBezTo>
                  <a:cubicBezTo>
                    <a:pt x="73" y="124"/>
                    <a:pt x="72" y="123"/>
                    <a:pt x="72" y="121"/>
                  </a:cubicBezTo>
                  <a:cubicBezTo>
                    <a:pt x="72" y="119"/>
                    <a:pt x="74" y="117"/>
                    <a:pt x="77" y="115"/>
                  </a:cubicBezTo>
                  <a:cubicBezTo>
                    <a:pt x="77" y="115"/>
                    <a:pt x="78" y="115"/>
                    <a:pt x="79" y="115"/>
                  </a:cubicBezTo>
                  <a:cubicBezTo>
                    <a:pt x="80" y="115"/>
                    <a:pt x="80" y="115"/>
                    <a:pt x="81" y="115"/>
                  </a:cubicBezTo>
                  <a:close/>
                  <a:moveTo>
                    <a:pt x="97" y="205"/>
                  </a:moveTo>
                  <a:cubicBezTo>
                    <a:pt x="96" y="207"/>
                    <a:pt x="95" y="208"/>
                    <a:pt x="93" y="209"/>
                  </a:cubicBezTo>
                  <a:cubicBezTo>
                    <a:pt x="91" y="210"/>
                    <a:pt x="89" y="210"/>
                    <a:pt x="86" y="209"/>
                  </a:cubicBezTo>
                  <a:cubicBezTo>
                    <a:pt x="85" y="208"/>
                    <a:pt x="84" y="207"/>
                    <a:pt x="84" y="205"/>
                  </a:cubicBezTo>
                  <a:cubicBezTo>
                    <a:pt x="83" y="203"/>
                    <a:pt x="84" y="201"/>
                    <a:pt x="85" y="200"/>
                  </a:cubicBezTo>
                  <a:cubicBezTo>
                    <a:pt x="86" y="199"/>
                    <a:pt x="87" y="198"/>
                    <a:pt x="88" y="198"/>
                  </a:cubicBezTo>
                  <a:cubicBezTo>
                    <a:pt x="89" y="197"/>
                    <a:pt x="90" y="197"/>
                    <a:pt x="92" y="197"/>
                  </a:cubicBezTo>
                  <a:cubicBezTo>
                    <a:pt x="93" y="196"/>
                    <a:pt x="95" y="197"/>
                    <a:pt x="96" y="197"/>
                  </a:cubicBezTo>
                  <a:cubicBezTo>
                    <a:pt x="97" y="197"/>
                    <a:pt x="98" y="199"/>
                    <a:pt x="98" y="200"/>
                  </a:cubicBezTo>
                  <a:cubicBezTo>
                    <a:pt x="98" y="201"/>
                    <a:pt x="98" y="202"/>
                    <a:pt x="97" y="203"/>
                  </a:cubicBezTo>
                  <a:cubicBezTo>
                    <a:pt x="97" y="203"/>
                    <a:pt x="97" y="204"/>
                    <a:pt x="97" y="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228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1" name="Google Shape;1141;p63"/>
            <p:cNvSpPr/>
            <p:nvPr/>
          </p:nvSpPr>
          <p:spPr>
            <a:xfrm>
              <a:off x="2823832" y="-850100"/>
              <a:ext cx="277813" cy="561975"/>
            </a:xfrm>
            <a:custGeom>
              <a:avLst/>
              <a:gdLst/>
              <a:ahLst/>
              <a:cxnLst/>
              <a:rect l="l" t="t" r="r" b="b"/>
              <a:pathLst>
                <a:path w="107" h="217" extrusionOk="0">
                  <a:moveTo>
                    <a:pt x="80" y="67"/>
                  </a:moveTo>
                  <a:cubicBezTo>
                    <a:pt x="79" y="68"/>
                    <a:pt x="79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5" y="71"/>
                    <a:pt x="74" y="73"/>
                    <a:pt x="73" y="74"/>
                  </a:cubicBezTo>
                  <a:cubicBezTo>
                    <a:pt x="73" y="76"/>
                    <a:pt x="72" y="78"/>
                    <a:pt x="72" y="80"/>
                  </a:cubicBezTo>
                  <a:cubicBezTo>
                    <a:pt x="72" y="81"/>
                    <a:pt x="72" y="82"/>
                    <a:pt x="72" y="83"/>
                  </a:cubicBezTo>
                  <a:cubicBezTo>
                    <a:pt x="72" y="84"/>
                    <a:pt x="72" y="85"/>
                    <a:pt x="72" y="86"/>
                  </a:cubicBezTo>
                  <a:cubicBezTo>
                    <a:pt x="71" y="87"/>
                    <a:pt x="70" y="88"/>
                    <a:pt x="70" y="88"/>
                  </a:cubicBezTo>
                  <a:cubicBezTo>
                    <a:pt x="70" y="89"/>
                    <a:pt x="70" y="90"/>
                    <a:pt x="70" y="90"/>
                  </a:cubicBezTo>
                  <a:cubicBezTo>
                    <a:pt x="69" y="91"/>
                    <a:pt x="69" y="92"/>
                    <a:pt x="69" y="92"/>
                  </a:cubicBezTo>
                  <a:cubicBezTo>
                    <a:pt x="68" y="93"/>
                    <a:pt x="68" y="93"/>
                    <a:pt x="67" y="94"/>
                  </a:cubicBezTo>
                  <a:cubicBezTo>
                    <a:pt x="67" y="95"/>
                    <a:pt x="67" y="95"/>
                    <a:pt x="67" y="96"/>
                  </a:cubicBezTo>
                  <a:cubicBezTo>
                    <a:pt x="67" y="96"/>
                    <a:pt x="66" y="97"/>
                    <a:pt x="66" y="97"/>
                  </a:cubicBezTo>
                  <a:cubicBezTo>
                    <a:pt x="66" y="99"/>
                    <a:pt x="65" y="101"/>
                    <a:pt x="65" y="104"/>
                  </a:cubicBezTo>
                  <a:cubicBezTo>
                    <a:pt x="65" y="106"/>
                    <a:pt x="65" y="109"/>
                    <a:pt x="64" y="111"/>
                  </a:cubicBezTo>
                  <a:cubicBezTo>
                    <a:pt x="63" y="113"/>
                    <a:pt x="62" y="115"/>
                    <a:pt x="61" y="116"/>
                  </a:cubicBezTo>
                  <a:cubicBezTo>
                    <a:pt x="61" y="118"/>
                    <a:pt x="60" y="119"/>
                    <a:pt x="59" y="121"/>
                  </a:cubicBezTo>
                  <a:cubicBezTo>
                    <a:pt x="59" y="123"/>
                    <a:pt x="58" y="124"/>
                    <a:pt x="57" y="126"/>
                  </a:cubicBezTo>
                  <a:cubicBezTo>
                    <a:pt x="56" y="127"/>
                    <a:pt x="55" y="129"/>
                    <a:pt x="55" y="131"/>
                  </a:cubicBezTo>
                  <a:cubicBezTo>
                    <a:pt x="53" y="133"/>
                    <a:pt x="52" y="135"/>
                    <a:pt x="52" y="137"/>
                  </a:cubicBezTo>
                  <a:cubicBezTo>
                    <a:pt x="52" y="139"/>
                    <a:pt x="51" y="140"/>
                    <a:pt x="50" y="142"/>
                  </a:cubicBezTo>
                  <a:cubicBezTo>
                    <a:pt x="51" y="143"/>
                    <a:pt x="51" y="143"/>
                    <a:pt x="50" y="143"/>
                  </a:cubicBezTo>
                  <a:cubicBezTo>
                    <a:pt x="50" y="144"/>
                    <a:pt x="50" y="144"/>
                    <a:pt x="50" y="145"/>
                  </a:cubicBezTo>
                  <a:cubicBezTo>
                    <a:pt x="48" y="148"/>
                    <a:pt x="47" y="151"/>
                    <a:pt x="45" y="154"/>
                  </a:cubicBezTo>
                  <a:cubicBezTo>
                    <a:pt x="44" y="157"/>
                    <a:pt x="43" y="160"/>
                    <a:pt x="42" y="163"/>
                  </a:cubicBezTo>
                  <a:cubicBezTo>
                    <a:pt x="40" y="166"/>
                    <a:pt x="39" y="168"/>
                    <a:pt x="37" y="170"/>
                  </a:cubicBezTo>
                  <a:cubicBezTo>
                    <a:pt x="36" y="173"/>
                    <a:pt x="35" y="175"/>
                    <a:pt x="34" y="177"/>
                  </a:cubicBezTo>
                  <a:cubicBezTo>
                    <a:pt x="33" y="179"/>
                    <a:pt x="33" y="180"/>
                    <a:pt x="33" y="180"/>
                  </a:cubicBezTo>
                  <a:cubicBezTo>
                    <a:pt x="33" y="180"/>
                    <a:pt x="33" y="181"/>
                    <a:pt x="33" y="181"/>
                  </a:cubicBezTo>
                  <a:cubicBezTo>
                    <a:pt x="33" y="183"/>
                    <a:pt x="32" y="183"/>
                    <a:pt x="32" y="183"/>
                  </a:cubicBezTo>
                  <a:cubicBezTo>
                    <a:pt x="32" y="183"/>
                    <a:pt x="32" y="184"/>
                    <a:pt x="32" y="184"/>
                  </a:cubicBezTo>
                  <a:cubicBezTo>
                    <a:pt x="31" y="185"/>
                    <a:pt x="31" y="187"/>
                    <a:pt x="31" y="187"/>
                  </a:cubicBezTo>
                  <a:cubicBezTo>
                    <a:pt x="29" y="189"/>
                    <a:pt x="29" y="190"/>
                    <a:pt x="29" y="191"/>
                  </a:cubicBezTo>
                  <a:cubicBezTo>
                    <a:pt x="29" y="192"/>
                    <a:pt x="29" y="193"/>
                    <a:pt x="28" y="194"/>
                  </a:cubicBezTo>
                  <a:cubicBezTo>
                    <a:pt x="28" y="195"/>
                    <a:pt x="28" y="196"/>
                    <a:pt x="28" y="196"/>
                  </a:cubicBezTo>
                  <a:cubicBezTo>
                    <a:pt x="28" y="197"/>
                    <a:pt x="28" y="198"/>
                    <a:pt x="27" y="198"/>
                  </a:cubicBezTo>
                  <a:cubicBezTo>
                    <a:pt x="28" y="201"/>
                    <a:pt x="27" y="203"/>
                    <a:pt x="26" y="205"/>
                  </a:cubicBezTo>
                  <a:cubicBezTo>
                    <a:pt x="26" y="206"/>
                    <a:pt x="25" y="209"/>
                    <a:pt x="26" y="211"/>
                  </a:cubicBezTo>
                  <a:cubicBezTo>
                    <a:pt x="25" y="212"/>
                    <a:pt x="25" y="213"/>
                    <a:pt x="25" y="214"/>
                  </a:cubicBezTo>
                  <a:cubicBezTo>
                    <a:pt x="24" y="214"/>
                    <a:pt x="24" y="215"/>
                    <a:pt x="24" y="216"/>
                  </a:cubicBezTo>
                  <a:cubicBezTo>
                    <a:pt x="23" y="217"/>
                    <a:pt x="22" y="217"/>
                    <a:pt x="21" y="217"/>
                  </a:cubicBezTo>
                  <a:cubicBezTo>
                    <a:pt x="20" y="216"/>
                    <a:pt x="20" y="216"/>
                    <a:pt x="19" y="216"/>
                  </a:cubicBezTo>
                  <a:cubicBezTo>
                    <a:pt x="18" y="216"/>
                    <a:pt x="17" y="216"/>
                    <a:pt x="15" y="216"/>
                  </a:cubicBezTo>
                  <a:cubicBezTo>
                    <a:pt x="14" y="217"/>
                    <a:pt x="13" y="216"/>
                    <a:pt x="12" y="215"/>
                  </a:cubicBezTo>
                  <a:cubicBezTo>
                    <a:pt x="10" y="215"/>
                    <a:pt x="9" y="215"/>
                    <a:pt x="8" y="215"/>
                  </a:cubicBezTo>
                  <a:cubicBezTo>
                    <a:pt x="7" y="215"/>
                    <a:pt x="6" y="214"/>
                    <a:pt x="6" y="214"/>
                  </a:cubicBezTo>
                  <a:cubicBezTo>
                    <a:pt x="4" y="213"/>
                    <a:pt x="3" y="212"/>
                    <a:pt x="3" y="212"/>
                  </a:cubicBezTo>
                  <a:cubicBezTo>
                    <a:pt x="3" y="211"/>
                    <a:pt x="3" y="210"/>
                    <a:pt x="3" y="209"/>
                  </a:cubicBezTo>
                  <a:cubicBezTo>
                    <a:pt x="3" y="208"/>
                    <a:pt x="2" y="207"/>
                    <a:pt x="2" y="206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2"/>
                    <a:pt x="1" y="201"/>
                    <a:pt x="1" y="200"/>
                  </a:cubicBezTo>
                  <a:cubicBezTo>
                    <a:pt x="1" y="200"/>
                    <a:pt x="1" y="199"/>
                    <a:pt x="0" y="198"/>
                  </a:cubicBezTo>
                  <a:cubicBezTo>
                    <a:pt x="1" y="197"/>
                    <a:pt x="1" y="197"/>
                    <a:pt x="1" y="196"/>
                  </a:cubicBezTo>
                  <a:cubicBezTo>
                    <a:pt x="1" y="196"/>
                    <a:pt x="1" y="196"/>
                    <a:pt x="2" y="195"/>
                  </a:cubicBezTo>
                  <a:cubicBezTo>
                    <a:pt x="1" y="194"/>
                    <a:pt x="2" y="193"/>
                    <a:pt x="3" y="193"/>
                  </a:cubicBezTo>
                  <a:cubicBezTo>
                    <a:pt x="4" y="192"/>
                    <a:pt x="4" y="191"/>
                    <a:pt x="4" y="190"/>
                  </a:cubicBezTo>
                  <a:cubicBezTo>
                    <a:pt x="5" y="190"/>
                    <a:pt x="5" y="189"/>
                    <a:pt x="5" y="188"/>
                  </a:cubicBezTo>
                  <a:cubicBezTo>
                    <a:pt x="5" y="188"/>
                    <a:pt x="6" y="187"/>
                    <a:pt x="7" y="186"/>
                  </a:cubicBezTo>
                  <a:cubicBezTo>
                    <a:pt x="8" y="184"/>
                    <a:pt x="9" y="182"/>
                    <a:pt x="10" y="179"/>
                  </a:cubicBezTo>
                  <a:cubicBezTo>
                    <a:pt x="11" y="177"/>
                    <a:pt x="13" y="176"/>
                    <a:pt x="15" y="174"/>
                  </a:cubicBezTo>
                  <a:cubicBezTo>
                    <a:pt x="15" y="173"/>
                    <a:pt x="15" y="172"/>
                    <a:pt x="16" y="172"/>
                  </a:cubicBezTo>
                  <a:cubicBezTo>
                    <a:pt x="16" y="172"/>
                    <a:pt x="16" y="171"/>
                    <a:pt x="17" y="170"/>
                  </a:cubicBezTo>
                  <a:cubicBezTo>
                    <a:pt x="17" y="168"/>
                    <a:pt x="18" y="166"/>
                    <a:pt x="18" y="165"/>
                  </a:cubicBezTo>
                  <a:cubicBezTo>
                    <a:pt x="18" y="165"/>
                    <a:pt x="19" y="164"/>
                    <a:pt x="19" y="163"/>
                  </a:cubicBezTo>
                  <a:cubicBezTo>
                    <a:pt x="19" y="162"/>
                    <a:pt x="19" y="161"/>
                    <a:pt x="19" y="160"/>
                  </a:cubicBezTo>
                  <a:cubicBezTo>
                    <a:pt x="19" y="160"/>
                    <a:pt x="19" y="159"/>
                    <a:pt x="20" y="158"/>
                  </a:cubicBezTo>
                  <a:cubicBezTo>
                    <a:pt x="19" y="155"/>
                    <a:pt x="19" y="153"/>
                    <a:pt x="20" y="152"/>
                  </a:cubicBezTo>
                  <a:cubicBezTo>
                    <a:pt x="20" y="151"/>
                    <a:pt x="20" y="150"/>
                    <a:pt x="21" y="149"/>
                  </a:cubicBezTo>
                  <a:cubicBezTo>
                    <a:pt x="21" y="149"/>
                    <a:pt x="21" y="148"/>
                    <a:pt x="21" y="148"/>
                  </a:cubicBezTo>
                  <a:cubicBezTo>
                    <a:pt x="21" y="147"/>
                    <a:pt x="21" y="146"/>
                    <a:pt x="22" y="145"/>
                  </a:cubicBezTo>
                  <a:cubicBezTo>
                    <a:pt x="22" y="144"/>
                    <a:pt x="23" y="143"/>
                    <a:pt x="23" y="143"/>
                  </a:cubicBezTo>
                  <a:cubicBezTo>
                    <a:pt x="23" y="143"/>
                    <a:pt x="23" y="143"/>
                    <a:pt x="23" y="142"/>
                  </a:cubicBezTo>
                  <a:cubicBezTo>
                    <a:pt x="24" y="141"/>
                    <a:pt x="24" y="140"/>
                    <a:pt x="25" y="139"/>
                  </a:cubicBezTo>
                  <a:cubicBezTo>
                    <a:pt x="25" y="139"/>
                    <a:pt x="25" y="138"/>
                    <a:pt x="25" y="137"/>
                  </a:cubicBezTo>
                  <a:cubicBezTo>
                    <a:pt x="26" y="136"/>
                    <a:pt x="27" y="134"/>
                    <a:pt x="27" y="132"/>
                  </a:cubicBezTo>
                  <a:cubicBezTo>
                    <a:pt x="27" y="130"/>
                    <a:pt x="28" y="128"/>
                    <a:pt x="30" y="127"/>
                  </a:cubicBezTo>
                  <a:cubicBezTo>
                    <a:pt x="30" y="126"/>
                    <a:pt x="31" y="125"/>
                    <a:pt x="31" y="124"/>
                  </a:cubicBezTo>
                  <a:cubicBezTo>
                    <a:pt x="31" y="124"/>
                    <a:pt x="32" y="123"/>
                    <a:pt x="32" y="123"/>
                  </a:cubicBezTo>
                  <a:cubicBezTo>
                    <a:pt x="32" y="121"/>
                    <a:pt x="32" y="120"/>
                    <a:pt x="33" y="119"/>
                  </a:cubicBezTo>
                  <a:cubicBezTo>
                    <a:pt x="34" y="119"/>
                    <a:pt x="34" y="117"/>
                    <a:pt x="35" y="116"/>
                  </a:cubicBezTo>
                  <a:cubicBezTo>
                    <a:pt x="36" y="114"/>
                    <a:pt x="37" y="112"/>
                    <a:pt x="37" y="111"/>
                  </a:cubicBezTo>
                  <a:cubicBezTo>
                    <a:pt x="37" y="109"/>
                    <a:pt x="38" y="108"/>
                    <a:pt x="39" y="108"/>
                  </a:cubicBezTo>
                  <a:cubicBezTo>
                    <a:pt x="40" y="106"/>
                    <a:pt x="40" y="105"/>
                    <a:pt x="41" y="105"/>
                  </a:cubicBezTo>
                  <a:cubicBezTo>
                    <a:pt x="41" y="104"/>
                    <a:pt x="41" y="103"/>
                    <a:pt x="42" y="102"/>
                  </a:cubicBezTo>
                  <a:cubicBezTo>
                    <a:pt x="41" y="100"/>
                    <a:pt x="41" y="98"/>
                    <a:pt x="42" y="96"/>
                  </a:cubicBezTo>
                  <a:cubicBezTo>
                    <a:pt x="42" y="94"/>
                    <a:pt x="43" y="92"/>
                    <a:pt x="42" y="90"/>
                  </a:cubicBezTo>
                  <a:cubicBezTo>
                    <a:pt x="43" y="88"/>
                    <a:pt x="43" y="87"/>
                    <a:pt x="43" y="87"/>
                  </a:cubicBezTo>
                  <a:cubicBezTo>
                    <a:pt x="43" y="87"/>
                    <a:pt x="43" y="87"/>
                    <a:pt x="43" y="86"/>
                  </a:cubicBezTo>
                  <a:cubicBezTo>
                    <a:pt x="44" y="85"/>
                    <a:pt x="45" y="84"/>
                    <a:pt x="45" y="83"/>
                  </a:cubicBezTo>
                  <a:cubicBezTo>
                    <a:pt x="45" y="82"/>
                    <a:pt x="45" y="81"/>
                    <a:pt x="46" y="80"/>
                  </a:cubicBezTo>
                  <a:cubicBezTo>
                    <a:pt x="47" y="79"/>
                    <a:pt x="47" y="78"/>
                    <a:pt x="47" y="78"/>
                  </a:cubicBezTo>
                  <a:cubicBezTo>
                    <a:pt x="47" y="77"/>
                    <a:pt x="48" y="77"/>
                    <a:pt x="49" y="77"/>
                  </a:cubicBezTo>
                  <a:cubicBezTo>
                    <a:pt x="49" y="76"/>
                    <a:pt x="50" y="74"/>
                    <a:pt x="50" y="73"/>
                  </a:cubicBezTo>
                  <a:cubicBezTo>
                    <a:pt x="51" y="72"/>
                    <a:pt x="52" y="71"/>
                    <a:pt x="52" y="69"/>
                  </a:cubicBezTo>
                  <a:cubicBezTo>
                    <a:pt x="53" y="68"/>
                    <a:pt x="54" y="66"/>
                    <a:pt x="54" y="65"/>
                  </a:cubicBezTo>
                  <a:cubicBezTo>
                    <a:pt x="55" y="64"/>
                    <a:pt x="55" y="63"/>
                    <a:pt x="56" y="62"/>
                  </a:cubicBezTo>
                  <a:cubicBezTo>
                    <a:pt x="57" y="61"/>
                    <a:pt x="58" y="60"/>
                    <a:pt x="58" y="59"/>
                  </a:cubicBezTo>
                  <a:cubicBezTo>
                    <a:pt x="59" y="57"/>
                    <a:pt x="59" y="56"/>
                    <a:pt x="60" y="55"/>
                  </a:cubicBezTo>
                  <a:cubicBezTo>
                    <a:pt x="61" y="54"/>
                    <a:pt x="62" y="52"/>
                    <a:pt x="63" y="51"/>
                  </a:cubicBezTo>
                  <a:cubicBezTo>
                    <a:pt x="64" y="49"/>
                    <a:pt x="65" y="48"/>
                    <a:pt x="65" y="46"/>
                  </a:cubicBezTo>
                  <a:cubicBezTo>
                    <a:pt x="66" y="45"/>
                    <a:pt x="67" y="44"/>
                    <a:pt x="67" y="42"/>
                  </a:cubicBezTo>
                  <a:cubicBezTo>
                    <a:pt x="67" y="41"/>
                    <a:pt x="67" y="39"/>
                    <a:pt x="68" y="38"/>
                  </a:cubicBezTo>
                  <a:cubicBezTo>
                    <a:pt x="69" y="37"/>
                    <a:pt x="70" y="36"/>
                    <a:pt x="70" y="35"/>
                  </a:cubicBezTo>
                  <a:cubicBezTo>
                    <a:pt x="71" y="32"/>
                    <a:pt x="72" y="31"/>
                    <a:pt x="72" y="31"/>
                  </a:cubicBezTo>
                  <a:cubicBezTo>
                    <a:pt x="73" y="30"/>
                    <a:pt x="73" y="28"/>
                    <a:pt x="74" y="27"/>
                  </a:cubicBezTo>
                  <a:cubicBezTo>
                    <a:pt x="74" y="26"/>
                    <a:pt x="74" y="25"/>
                    <a:pt x="74" y="24"/>
                  </a:cubicBezTo>
                  <a:cubicBezTo>
                    <a:pt x="75" y="23"/>
                    <a:pt x="76" y="22"/>
                    <a:pt x="76" y="21"/>
                  </a:cubicBezTo>
                  <a:cubicBezTo>
                    <a:pt x="76" y="20"/>
                    <a:pt x="77" y="19"/>
                    <a:pt x="77" y="18"/>
                  </a:cubicBezTo>
                  <a:cubicBezTo>
                    <a:pt x="77" y="16"/>
                    <a:pt x="78" y="15"/>
                    <a:pt x="80" y="13"/>
                  </a:cubicBezTo>
                  <a:cubicBezTo>
                    <a:pt x="80" y="12"/>
                    <a:pt x="81" y="11"/>
                    <a:pt x="82" y="10"/>
                  </a:cubicBezTo>
                  <a:cubicBezTo>
                    <a:pt x="83" y="8"/>
                    <a:pt x="84" y="7"/>
                    <a:pt x="85" y="6"/>
                  </a:cubicBezTo>
                  <a:cubicBezTo>
                    <a:pt x="85" y="6"/>
                    <a:pt x="86" y="5"/>
                    <a:pt x="86" y="5"/>
                  </a:cubicBezTo>
                  <a:cubicBezTo>
                    <a:pt x="88" y="4"/>
                    <a:pt x="89" y="3"/>
                    <a:pt x="90" y="2"/>
                  </a:cubicBezTo>
                  <a:cubicBezTo>
                    <a:pt x="90" y="1"/>
                    <a:pt x="92" y="0"/>
                    <a:pt x="94" y="0"/>
                  </a:cubicBezTo>
                  <a:cubicBezTo>
                    <a:pt x="95" y="0"/>
                    <a:pt x="96" y="0"/>
                    <a:pt x="98" y="0"/>
                  </a:cubicBezTo>
                  <a:cubicBezTo>
                    <a:pt x="99" y="0"/>
                    <a:pt x="100" y="0"/>
                    <a:pt x="101" y="0"/>
                  </a:cubicBezTo>
                  <a:cubicBezTo>
                    <a:pt x="103" y="3"/>
                    <a:pt x="104" y="5"/>
                    <a:pt x="105" y="6"/>
                  </a:cubicBezTo>
                  <a:cubicBezTo>
                    <a:pt x="106" y="7"/>
                    <a:pt x="107" y="8"/>
                    <a:pt x="107" y="9"/>
                  </a:cubicBezTo>
                  <a:cubicBezTo>
                    <a:pt x="107" y="11"/>
                    <a:pt x="107" y="12"/>
                    <a:pt x="107" y="13"/>
                  </a:cubicBezTo>
                  <a:cubicBezTo>
                    <a:pt x="106" y="14"/>
                    <a:pt x="106" y="16"/>
                    <a:pt x="106" y="17"/>
                  </a:cubicBezTo>
                  <a:cubicBezTo>
                    <a:pt x="104" y="19"/>
                    <a:pt x="103" y="21"/>
                    <a:pt x="103" y="23"/>
                  </a:cubicBezTo>
                  <a:cubicBezTo>
                    <a:pt x="102" y="25"/>
                    <a:pt x="101" y="26"/>
                    <a:pt x="100" y="28"/>
                  </a:cubicBezTo>
                  <a:cubicBezTo>
                    <a:pt x="100" y="31"/>
                    <a:pt x="99" y="34"/>
                    <a:pt x="98" y="35"/>
                  </a:cubicBezTo>
                  <a:cubicBezTo>
                    <a:pt x="97" y="36"/>
                    <a:pt x="96" y="37"/>
                    <a:pt x="96" y="38"/>
                  </a:cubicBezTo>
                  <a:cubicBezTo>
                    <a:pt x="95" y="40"/>
                    <a:pt x="94" y="41"/>
                    <a:pt x="94" y="42"/>
                  </a:cubicBezTo>
                  <a:cubicBezTo>
                    <a:pt x="93" y="43"/>
                    <a:pt x="91" y="44"/>
                    <a:pt x="91" y="46"/>
                  </a:cubicBezTo>
                  <a:cubicBezTo>
                    <a:pt x="90" y="47"/>
                    <a:pt x="89" y="49"/>
                    <a:pt x="88" y="50"/>
                  </a:cubicBezTo>
                  <a:cubicBezTo>
                    <a:pt x="87" y="51"/>
                    <a:pt x="87" y="53"/>
                    <a:pt x="86" y="53"/>
                  </a:cubicBezTo>
                  <a:cubicBezTo>
                    <a:pt x="86" y="54"/>
                    <a:pt x="86" y="55"/>
                    <a:pt x="85" y="56"/>
                  </a:cubicBezTo>
                  <a:cubicBezTo>
                    <a:pt x="85" y="57"/>
                    <a:pt x="85" y="57"/>
                    <a:pt x="84" y="58"/>
                  </a:cubicBezTo>
                  <a:cubicBezTo>
                    <a:pt x="84" y="59"/>
                    <a:pt x="84" y="59"/>
                    <a:pt x="84" y="60"/>
                  </a:cubicBezTo>
                  <a:cubicBezTo>
                    <a:pt x="83" y="62"/>
                    <a:pt x="83" y="63"/>
                    <a:pt x="82" y="64"/>
                  </a:cubicBezTo>
                  <a:cubicBezTo>
                    <a:pt x="81" y="65"/>
                    <a:pt x="81" y="66"/>
                    <a:pt x="80" y="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28575" dir="12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2" name="Google Shape;1142;p63"/>
            <p:cNvSpPr/>
            <p:nvPr/>
          </p:nvSpPr>
          <p:spPr>
            <a:xfrm>
              <a:off x="3143626" y="-642137"/>
              <a:ext cx="265113" cy="547688"/>
            </a:xfrm>
            <a:custGeom>
              <a:avLst/>
              <a:gdLst/>
              <a:ahLst/>
              <a:cxnLst/>
              <a:rect l="l" t="t" r="r" b="b"/>
              <a:pathLst>
                <a:path w="102" h="211" extrusionOk="0">
                  <a:moveTo>
                    <a:pt x="49" y="207"/>
                  </a:moveTo>
                  <a:cubicBezTo>
                    <a:pt x="48" y="207"/>
                    <a:pt x="46" y="207"/>
                    <a:pt x="45" y="208"/>
                  </a:cubicBezTo>
                  <a:cubicBezTo>
                    <a:pt x="43" y="208"/>
                    <a:pt x="40" y="208"/>
                    <a:pt x="38" y="208"/>
                  </a:cubicBezTo>
                  <a:cubicBezTo>
                    <a:pt x="36" y="208"/>
                    <a:pt x="34" y="208"/>
                    <a:pt x="32" y="208"/>
                  </a:cubicBezTo>
                  <a:cubicBezTo>
                    <a:pt x="30" y="208"/>
                    <a:pt x="29" y="208"/>
                    <a:pt x="28" y="208"/>
                  </a:cubicBezTo>
                  <a:cubicBezTo>
                    <a:pt x="26" y="207"/>
                    <a:pt x="25" y="207"/>
                    <a:pt x="24" y="207"/>
                  </a:cubicBezTo>
                  <a:cubicBezTo>
                    <a:pt x="22" y="207"/>
                    <a:pt x="21" y="207"/>
                    <a:pt x="20" y="207"/>
                  </a:cubicBezTo>
                  <a:cubicBezTo>
                    <a:pt x="19" y="207"/>
                    <a:pt x="17" y="207"/>
                    <a:pt x="16" y="206"/>
                  </a:cubicBezTo>
                  <a:cubicBezTo>
                    <a:pt x="15" y="206"/>
                    <a:pt x="13" y="205"/>
                    <a:pt x="12" y="205"/>
                  </a:cubicBezTo>
                  <a:cubicBezTo>
                    <a:pt x="10" y="205"/>
                    <a:pt x="9" y="204"/>
                    <a:pt x="8" y="203"/>
                  </a:cubicBezTo>
                  <a:cubicBezTo>
                    <a:pt x="8" y="201"/>
                    <a:pt x="7" y="200"/>
                    <a:pt x="5" y="199"/>
                  </a:cubicBezTo>
                  <a:cubicBezTo>
                    <a:pt x="5" y="199"/>
                    <a:pt x="4" y="198"/>
                    <a:pt x="4" y="197"/>
                  </a:cubicBezTo>
                  <a:cubicBezTo>
                    <a:pt x="4" y="196"/>
                    <a:pt x="3" y="196"/>
                    <a:pt x="3" y="196"/>
                  </a:cubicBezTo>
                  <a:cubicBezTo>
                    <a:pt x="2" y="193"/>
                    <a:pt x="2" y="192"/>
                    <a:pt x="2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91"/>
                    <a:pt x="1" y="190"/>
                    <a:pt x="1" y="189"/>
                  </a:cubicBezTo>
                  <a:cubicBezTo>
                    <a:pt x="1" y="188"/>
                    <a:pt x="1" y="187"/>
                    <a:pt x="0" y="186"/>
                  </a:cubicBezTo>
                  <a:cubicBezTo>
                    <a:pt x="1" y="184"/>
                    <a:pt x="1" y="183"/>
                    <a:pt x="1" y="182"/>
                  </a:cubicBezTo>
                  <a:cubicBezTo>
                    <a:pt x="0" y="181"/>
                    <a:pt x="1" y="180"/>
                    <a:pt x="2" y="178"/>
                  </a:cubicBezTo>
                  <a:cubicBezTo>
                    <a:pt x="2" y="177"/>
                    <a:pt x="3" y="177"/>
                    <a:pt x="3" y="176"/>
                  </a:cubicBezTo>
                  <a:cubicBezTo>
                    <a:pt x="3" y="175"/>
                    <a:pt x="3" y="174"/>
                    <a:pt x="4" y="173"/>
                  </a:cubicBezTo>
                  <a:cubicBezTo>
                    <a:pt x="3" y="172"/>
                    <a:pt x="4" y="171"/>
                    <a:pt x="4" y="170"/>
                  </a:cubicBezTo>
                  <a:cubicBezTo>
                    <a:pt x="4" y="169"/>
                    <a:pt x="5" y="168"/>
                    <a:pt x="5" y="167"/>
                  </a:cubicBezTo>
                  <a:cubicBezTo>
                    <a:pt x="6" y="165"/>
                    <a:pt x="6" y="164"/>
                    <a:pt x="6" y="162"/>
                  </a:cubicBezTo>
                  <a:cubicBezTo>
                    <a:pt x="6" y="160"/>
                    <a:pt x="7" y="159"/>
                    <a:pt x="8" y="157"/>
                  </a:cubicBezTo>
                  <a:cubicBezTo>
                    <a:pt x="8" y="155"/>
                    <a:pt x="8" y="154"/>
                    <a:pt x="8" y="154"/>
                  </a:cubicBezTo>
                  <a:cubicBezTo>
                    <a:pt x="8" y="153"/>
                    <a:pt x="8" y="152"/>
                    <a:pt x="9" y="152"/>
                  </a:cubicBezTo>
                  <a:cubicBezTo>
                    <a:pt x="9" y="150"/>
                    <a:pt x="9" y="148"/>
                    <a:pt x="9" y="146"/>
                  </a:cubicBezTo>
                  <a:cubicBezTo>
                    <a:pt x="10" y="144"/>
                    <a:pt x="10" y="142"/>
                    <a:pt x="9" y="140"/>
                  </a:cubicBezTo>
                  <a:cubicBezTo>
                    <a:pt x="10" y="139"/>
                    <a:pt x="10" y="138"/>
                    <a:pt x="10" y="137"/>
                  </a:cubicBezTo>
                  <a:cubicBezTo>
                    <a:pt x="10" y="137"/>
                    <a:pt x="11" y="136"/>
                    <a:pt x="11" y="136"/>
                  </a:cubicBezTo>
                  <a:cubicBezTo>
                    <a:pt x="11" y="134"/>
                    <a:pt x="11" y="132"/>
                    <a:pt x="12" y="131"/>
                  </a:cubicBezTo>
                  <a:cubicBezTo>
                    <a:pt x="13" y="130"/>
                    <a:pt x="14" y="129"/>
                    <a:pt x="14" y="127"/>
                  </a:cubicBezTo>
                  <a:cubicBezTo>
                    <a:pt x="14" y="126"/>
                    <a:pt x="14" y="125"/>
                    <a:pt x="15" y="125"/>
                  </a:cubicBezTo>
                  <a:cubicBezTo>
                    <a:pt x="15" y="124"/>
                    <a:pt x="15" y="123"/>
                    <a:pt x="15" y="122"/>
                  </a:cubicBezTo>
                  <a:cubicBezTo>
                    <a:pt x="16" y="122"/>
                    <a:pt x="17" y="121"/>
                    <a:pt x="17" y="120"/>
                  </a:cubicBezTo>
                  <a:cubicBezTo>
                    <a:pt x="18" y="120"/>
                    <a:pt x="19" y="119"/>
                    <a:pt x="20" y="119"/>
                  </a:cubicBezTo>
                  <a:cubicBezTo>
                    <a:pt x="21" y="117"/>
                    <a:pt x="22" y="116"/>
                    <a:pt x="24" y="114"/>
                  </a:cubicBezTo>
                  <a:cubicBezTo>
                    <a:pt x="25" y="113"/>
                    <a:pt x="27" y="111"/>
                    <a:pt x="29" y="111"/>
                  </a:cubicBezTo>
                  <a:cubicBezTo>
                    <a:pt x="29" y="111"/>
                    <a:pt x="30" y="110"/>
                    <a:pt x="30" y="110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33" y="108"/>
                    <a:pt x="34" y="108"/>
                    <a:pt x="35" y="107"/>
                  </a:cubicBezTo>
                  <a:cubicBezTo>
                    <a:pt x="36" y="107"/>
                    <a:pt x="37" y="107"/>
                    <a:pt x="37" y="106"/>
                  </a:cubicBezTo>
                  <a:cubicBezTo>
                    <a:pt x="39" y="104"/>
                    <a:pt x="40" y="103"/>
                    <a:pt x="42" y="103"/>
                  </a:cubicBezTo>
                  <a:cubicBezTo>
                    <a:pt x="42" y="102"/>
                    <a:pt x="43" y="101"/>
                    <a:pt x="44" y="101"/>
                  </a:cubicBezTo>
                  <a:cubicBezTo>
                    <a:pt x="45" y="100"/>
                    <a:pt x="47" y="100"/>
                    <a:pt x="47" y="99"/>
                  </a:cubicBezTo>
                  <a:cubicBezTo>
                    <a:pt x="50" y="98"/>
                    <a:pt x="52" y="97"/>
                    <a:pt x="53" y="96"/>
                  </a:cubicBezTo>
                  <a:cubicBezTo>
                    <a:pt x="54" y="96"/>
                    <a:pt x="55" y="95"/>
                    <a:pt x="56" y="95"/>
                  </a:cubicBezTo>
                  <a:cubicBezTo>
                    <a:pt x="57" y="93"/>
                    <a:pt x="59" y="92"/>
                    <a:pt x="61" y="91"/>
                  </a:cubicBezTo>
                  <a:cubicBezTo>
                    <a:pt x="61" y="90"/>
                    <a:pt x="62" y="89"/>
                    <a:pt x="64" y="88"/>
                  </a:cubicBezTo>
                  <a:cubicBezTo>
                    <a:pt x="65" y="87"/>
                    <a:pt x="66" y="86"/>
                    <a:pt x="66" y="84"/>
                  </a:cubicBezTo>
                  <a:cubicBezTo>
                    <a:pt x="67" y="83"/>
                    <a:pt x="67" y="82"/>
                    <a:pt x="67" y="81"/>
                  </a:cubicBezTo>
                  <a:cubicBezTo>
                    <a:pt x="69" y="80"/>
                    <a:pt x="70" y="79"/>
                    <a:pt x="70" y="78"/>
                  </a:cubicBezTo>
                  <a:cubicBezTo>
                    <a:pt x="70" y="77"/>
                    <a:pt x="70" y="76"/>
                    <a:pt x="71" y="75"/>
                  </a:cubicBezTo>
                  <a:cubicBezTo>
                    <a:pt x="71" y="74"/>
                    <a:pt x="72" y="73"/>
                    <a:pt x="72" y="72"/>
                  </a:cubicBezTo>
                  <a:cubicBezTo>
                    <a:pt x="72" y="70"/>
                    <a:pt x="72" y="69"/>
                    <a:pt x="72" y="68"/>
                  </a:cubicBezTo>
                  <a:cubicBezTo>
                    <a:pt x="72" y="67"/>
                    <a:pt x="72" y="66"/>
                    <a:pt x="72" y="65"/>
                  </a:cubicBezTo>
                  <a:cubicBezTo>
                    <a:pt x="72" y="65"/>
                    <a:pt x="72" y="64"/>
                    <a:pt x="73" y="63"/>
                  </a:cubicBezTo>
                  <a:cubicBezTo>
                    <a:pt x="73" y="61"/>
                    <a:pt x="73" y="60"/>
                    <a:pt x="74" y="58"/>
                  </a:cubicBezTo>
                  <a:cubicBezTo>
                    <a:pt x="74" y="57"/>
                    <a:pt x="75" y="56"/>
                    <a:pt x="75" y="54"/>
                  </a:cubicBezTo>
                  <a:cubicBezTo>
                    <a:pt x="75" y="53"/>
                    <a:pt x="75" y="51"/>
                    <a:pt x="75" y="50"/>
                  </a:cubicBezTo>
                  <a:cubicBezTo>
                    <a:pt x="75" y="49"/>
                    <a:pt x="74" y="48"/>
                    <a:pt x="74" y="47"/>
                  </a:cubicBezTo>
                  <a:cubicBezTo>
                    <a:pt x="73" y="43"/>
                    <a:pt x="72" y="39"/>
                    <a:pt x="71" y="36"/>
                  </a:cubicBezTo>
                  <a:cubicBezTo>
                    <a:pt x="70" y="33"/>
                    <a:pt x="69" y="30"/>
                    <a:pt x="69" y="27"/>
                  </a:cubicBezTo>
                  <a:cubicBezTo>
                    <a:pt x="66" y="24"/>
                    <a:pt x="64" y="22"/>
                    <a:pt x="62" y="21"/>
                  </a:cubicBezTo>
                  <a:cubicBezTo>
                    <a:pt x="60" y="21"/>
                    <a:pt x="59" y="21"/>
                    <a:pt x="57" y="21"/>
                  </a:cubicBezTo>
                  <a:cubicBezTo>
                    <a:pt x="55" y="20"/>
                    <a:pt x="53" y="20"/>
                    <a:pt x="51" y="20"/>
                  </a:cubicBezTo>
                  <a:cubicBezTo>
                    <a:pt x="50" y="20"/>
                    <a:pt x="48" y="20"/>
                    <a:pt x="46" y="20"/>
                  </a:cubicBezTo>
                  <a:cubicBezTo>
                    <a:pt x="44" y="20"/>
                    <a:pt x="43" y="20"/>
                    <a:pt x="41" y="21"/>
                  </a:cubicBezTo>
                  <a:cubicBezTo>
                    <a:pt x="40" y="21"/>
                    <a:pt x="38" y="21"/>
                    <a:pt x="37" y="22"/>
                  </a:cubicBezTo>
                  <a:cubicBezTo>
                    <a:pt x="36" y="22"/>
                    <a:pt x="35" y="22"/>
                    <a:pt x="33" y="23"/>
                  </a:cubicBezTo>
                  <a:cubicBezTo>
                    <a:pt x="31" y="24"/>
                    <a:pt x="30" y="25"/>
                    <a:pt x="28" y="26"/>
                  </a:cubicBezTo>
                  <a:cubicBezTo>
                    <a:pt x="26" y="27"/>
                    <a:pt x="25" y="29"/>
                    <a:pt x="24" y="30"/>
                  </a:cubicBezTo>
                  <a:cubicBezTo>
                    <a:pt x="23" y="32"/>
                    <a:pt x="23" y="34"/>
                    <a:pt x="22" y="35"/>
                  </a:cubicBezTo>
                  <a:cubicBezTo>
                    <a:pt x="21" y="36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22" y="45"/>
                    <a:pt x="22" y="46"/>
                    <a:pt x="23" y="46"/>
                  </a:cubicBezTo>
                  <a:cubicBezTo>
                    <a:pt x="24" y="47"/>
                    <a:pt x="24" y="48"/>
                    <a:pt x="25" y="48"/>
                  </a:cubicBezTo>
                  <a:cubicBezTo>
                    <a:pt x="28" y="48"/>
                    <a:pt x="29" y="48"/>
                    <a:pt x="31" y="47"/>
                  </a:cubicBezTo>
                  <a:cubicBezTo>
                    <a:pt x="32" y="46"/>
                    <a:pt x="34" y="45"/>
                    <a:pt x="35" y="45"/>
                  </a:cubicBezTo>
                  <a:cubicBezTo>
                    <a:pt x="38" y="43"/>
                    <a:pt x="40" y="42"/>
                    <a:pt x="41" y="42"/>
                  </a:cubicBezTo>
                  <a:cubicBezTo>
                    <a:pt x="42" y="42"/>
                    <a:pt x="43" y="42"/>
                    <a:pt x="44" y="43"/>
                  </a:cubicBezTo>
                  <a:cubicBezTo>
                    <a:pt x="45" y="43"/>
                    <a:pt x="46" y="44"/>
                    <a:pt x="47" y="44"/>
                  </a:cubicBezTo>
                  <a:cubicBezTo>
                    <a:pt x="48" y="45"/>
                    <a:pt x="49" y="45"/>
                    <a:pt x="50" y="45"/>
                  </a:cubicBezTo>
                  <a:cubicBezTo>
                    <a:pt x="51" y="46"/>
                    <a:pt x="51" y="47"/>
                    <a:pt x="51" y="47"/>
                  </a:cubicBezTo>
                  <a:cubicBezTo>
                    <a:pt x="51" y="48"/>
                    <a:pt x="51" y="48"/>
                    <a:pt x="52" y="49"/>
                  </a:cubicBezTo>
                  <a:cubicBezTo>
                    <a:pt x="52" y="51"/>
                    <a:pt x="53" y="52"/>
                    <a:pt x="53" y="54"/>
                  </a:cubicBezTo>
                  <a:cubicBezTo>
                    <a:pt x="54" y="55"/>
                    <a:pt x="54" y="57"/>
                    <a:pt x="54" y="59"/>
                  </a:cubicBezTo>
                  <a:cubicBezTo>
                    <a:pt x="53" y="60"/>
                    <a:pt x="53" y="61"/>
                    <a:pt x="51" y="63"/>
                  </a:cubicBezTo>
                  <a:cubicBezTo>
                    <a:pt x="51" y="64"/>
                    <a:pt x="51" y="65"/>
                    <a:pt x="50" y="65"/>
                  </a:cubicBezTo>
                  <a:cubicBezTo>
                    <a:pt x="50" y="66"/>
                    <a:pt x="49" y="66"/>
                    <a:pt x="49" y="67"/>
                  </a:cubicBezTo>
                  <a:cubicBezTo>
                    <a:pt x="47" y="69"/>
                    <a:pt x="46" y="70"/>
                    <a:pt x="46" y="70"/>
                  </a:cubicBezTo>
                  <a:cubicBezTo>
                    <a:pt x="45" y="71"/>
                    <a:pt x="44" y="71"/>
                    <a:pt x="44" y="71"/>
                  </a:cubicBezTo>
                  <a:cubicBezTo>
                    <a:pt x="42" y="72"/>
                    <a:pt x="41" y="73"/>
                    <a:pt x="39" y="74"/>
                  </a:cubicBezTo>
                  <a:cubicBezTo>
                    <a:pt x="37" y="75"/>
                    <a:pt x="35" y="75"/>
                    <a:pt x="33" y="76"/>
                  </a:cubicBezTo>
                  <a:cubicBezTo>
                    <a:pt x="31" y="76"/>
                    <a:pt x="29" y="76"/>
                    <a:pt x="27" y="76"/>
                  </a:cubicBezTo>
                  <a:cubicBezTo>
                    <a:pt x="25" y="76"/>
                    <a:pt x="23" y="75"/>
                    <a:pt x="22" y="75"/>
                  </a:cubicBezTo>
                  <a:cubicBezTo>
                    <a:pt x="21" y="74"/>
                    <a:pt x="21" y="74"/>
                    <a:pt x="20" y="74"/>
                  </a:cubicBezTo>
                  <a:cubicBezTo>
                    <a:pt x="17" y="73"/>
                    <a:pt x="15" y="71"/>
                    <a:pt x="13" y="70"/>
                  </a:cubicBezTo>
                  <a:cubicBezTo>
                    <a:pt x="11" y="68"/>
                    <a:pt x="9" y="66"/>
                    <a:pt x="8" y="63"/>
                  </a:cubicBezTo>
                  <a:cubicBezTo>
                    <a:pt x="6" y="62"/>
                    <a:pt x="5" y="61"/>
                    <a:pt x="4" y="60"/>
                  </a:cubicBezTo>
                  <a:cubicBezTo>
                    <a:pt x="4" y="59"/>
                    <a:pt x="3" y="59"/>
                    <a:pt x="2" y="58"/>
                  </a:cubicBezTo>
                  <a:cubicBezTo>
                    <a:pt x="3" y="57"/>
                    <a:pt x="3" y="55"/>
                    <a:pt x="2" y="54"/>
                  </a:cubicBezTo>
                  <a:cubicBezTo>
                    <a:pt x="1" y="53"/>
                    <a:pt x="1" y="52"/>
                    <a:pt x="1" y="51"/>
                  </a:cubicBezTo>
                  <a:cubicBezTo>
                    <a:pt x="0" y="49"/>
                    <a:pt x="0" y="48"/>
                    <a:pt x="0" y="46"/>
                  </a:cubicBezTo>
                  <a:cubicBezTo>
                    <a:pt x="0" y="45"/>
                    <a:pt x="0" y="43"/>
                    <a:pt x="0" y="42"/>
                  </a:cubicBezTo>
                  <a:cubicBezTo>
                    <a:pt x="0" y="39"/>
                    <a:pt x="0" y="36"/>
                    <a:pt x="1" y="34"/>
                  </a:cubicBezTo>
                  <a:cubicBezTo>
                    <a:pt x="1" y="31"/>
                    <a:pt x="2" y="29"/>
                    <a:pt x="3" y="28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24"/>
                    <a:pt x="5" y="23"/>
                    <a:pt x="6" y="22"/>
                  </a:cubicBezTo>
                  <a:cubicBezTo>
                    <a:pt x="5" y="21"/>
                    <a:pt x="6" y="20"/>
                    <a:pt x="6" y="19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3" y="13"/>
                    <a:pt x="14" y="12"/>
                    <a:pt x="15" y="11"/>
                  </a:cubicBezTo>
                  <a:cubicBezTo>
                    <a:pt x="17" y="9"/>
                    <a:pt x="19" y="8"/>
                    <a:pt x="20" y="7"/>
                  </a:cubicBezTo>
                  <a:cubicBezTo>
                    <a:pt x="21" y="7"/>
                    <a:pt x="23" y="6"/>
                    <a:pt x="24" y="7"/>
                  </a:cubicBezTo>
                  <a:cubicBezTo>
                    <a:pt x="25" y="6"/>
                    <a:pt x="27" y="5"/>
                    <a:pt x="28" y="5"/>
                  </a:cubicBezTo>
                  <a:cubicBezTo>
                    <a:pt x="29" y="5"/>
                    <a:pt x="31" y="4"/>
                    <a:pt x="32" y="4"/>
                  </a:cubicBezTo>
                  <a:cubicBezTo>
                    <a:pt x="35" y="3"/>
                    <a:pt x="36" y="3"/>
                    <a:pt x="37" y="2"/>
                  </a:cubicBezTo>
                  <a:cubicBezTo>
                    <a:pt x="38" y="2"/>
                    <a:pt x="38" y="2"/>
                    <a:pt x="39" y="1"/>
                  </a:cubicBezTo>
                  <a:cubicBezTo>
                    <a:pt x="40" y="1"/>
                    <a:pt x="40" y="1"/>
                    <a:pt x="41" y="1"/>
                  </a:cubicBezTo>
                  <a:cubicBezTo>
                    <a:pt x="42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6" y="1"/>
                    <a:pt x="48" y="1"/>
                    <a:pt x="49" y="0"/>
                  </a:cubicBezTo>
                  <a:cubicBezTo>
                    <a:pt x="50" y="0"/>
                    <a:pt x="51" y="0"/>
                    <a:pt x="52" y="0"/>
                  </a:cubicBezTo>
                  <a:cubicBezTo>
                    <a:pt x="54" y="0"/>
                    <a:pt x="55" y="0"/>
                    <a:pt x="57" y="0"/>
                  </a:cubicBezTo>
                  <a:cubicBezTo>
                    <a:pt x="61" y="1"/>
                    <a:pt x="64" y="1"/>
                    <a:pt x="67" y="1"/>
                  </a:cubicBezTo>
                  <a:cubicBezTo>
                    <a:pt x="69" y="1"/>
                    <a:pt x="72" y="1"/>
                    <a:pt x="74" y="2"/>
                  </a:cubicBezTo>
                  <a:cubicBezTo>
                    <a:pt x="76" y="3"/>
                    <a:pt x="78" y="4"/>
                    <a:pt x="80" y="5"/>
                  </a:cubicBezTo>
                  <a:cubicBezTo>
                    <a:pt x="82" y="6"/>
                    <a:pt x="83" y="7"/>
                    <a:pt x="85" y="9"/>
                  </a:cubicBezTo>
                  <a:cubicBezTo>
                    <a:pt x="86" y="9"/>
                    <a:pt x="87" y="10"/>
                    <a:pt x="87" y="10"/>
                  </a:cubicBezTo>
                  <a:cubicBezTo>
                    <a:pt x="88" y="11"/>
                    <a:pt x="89" y="11"/>
                    <a:pt x="89" y="12"/>
                  </a:cubicBezTo>
                  <a:cubicBezTo>
                    <a:pt x="92" y="15"/>
                    <a:pt x="94" y="18"/>
                    <a:pt x="95" y="21"/>
                  </a:cubicBezTo>
                  <a:cubicBezTo>
                    <a:pt x="96" y="23"/>
                    <a:pt x="97" y="26"/>
                    <a:pt x="98" y="29"/>
                  </a:cubicBezTo>
                  <a:cubicBezTo>
                    <a:pt x="99" y="31"/>
                    <a:pt x="100" y="34"/>
                    <a:pt x="100" y="36"/>
                  </a:cubicBezTo>
                  <a:cubicBezTo>
                    <a:pt x="99" y="37"/>
                    <a:pt x="99" y="39"/>
                    <a:pt x="100" y="41"/>
                  </a:cubicBezTo>
                  <a:cubicBezTo>
                    <a:pt x="100" y="42"/>
                    <a:pt x="100" y="43"/>
                    <a:pt x="101" y="44"/>
                  </a:cubicBezTo>
                  <a:cubicBezTo>
                    <a:pt x="101" y="45"/>
                    <a:pt x="101" y="46"/>
                    <a:pt x="101" y="47"/>
                  </a:cubicBezTo>
                  <a:cubicBezTo>
                    <a:pt x="102" y="49"/>
                    <a:pt x="102" y="50"/>
                    <a:pt x="102" y="50"/>
                  </a:cubicBezTo>
                  <a:cubicBezTo>
                    <a:pt x="102" y="50"/>
                    <a:pt x="101" y="50"/>
                    <a:pt x="101" y="50"/>
                  </a:cubicBezTo>
                  <a:cubicBezTo>
                    <a:pt x="102" y="52"/>
                    <a:pt x="102" y="54"/>
                    <a:pt x="101" y="55"/>
                  </a:cubicBezTo>
                  <a:cubicBezTo>
                    <a:pt x="101" y="57"/>
                    <a:pt x="100" y="59"/>
                    <a:pt x="100" y="60"/>
                  </a:cubicBezTo>
                  <a:cubicBezTo>
                    <a:pt x="100" y="62"/>
                    <a:pt x="100" y="63"/>
                    <a:pt x="99" y="65"/>
                  </a:cubicBezTo>
                  <a:cubicBezTo>
                    <a:pt x="99" y="66"/>
                    <a:pt x="99" y="68"/>
                    <a:pt x="98" y="70"/>
                  </a:cubicBezTo>
                  <a:cubicBezTo>
                    <a:pt x="98" y="71"/>
                    <a:pt x="98" y="73"/>
                    <a:pt x="98" y="74"/>
                  </a:cubicBezTo>
                  <a:cubicBezTo>
                    <a:pt x="97" y="75"/>
                    <a:pt x="97" y="76"/>
                    <a:pt x="97" y="77"/>
                  </a:cubicBezTo>
                  <a:cubicBezTo>
                    <a:pt x="97" y="79"/>
                    <a:pt x="97" y="80"/>
                    <a:pt x="97" y="81"/>
                  </a:cubicBezTo>
                  <a:cubicBezTo>
                    <a:pt x="96" y="83"/>
                    <a:pt x="96" y="84"/>
                    <a:pt x="96" y="86"/>
                  </a:cubicBezTo>
                  <a:cubicBezTo>
                    <a:pt x="96" y="88"/>
                    <a:pt x="95" y="90"/>
                    <a:pt x="94" y="92"/>
                  </a:cubicBezTo>
                  <a:cubicBezTo>
                    <a:pt x="93" y="94"/>
                    <a:pt x="93" y="95"/>
                    <a:pt x="92" y="96"/>
                  </a:cubicBezTo>
                  <a:cubicBezTo>
                    <a:pt x="91" y="97"/>
                    <a:pt x="91" y="98"/>
                    <a:pt x="90" y="99"/>
                  </a:cubicBezTo>
                  <a:cubicBezTo>
                    <a:pt x="89" y="100"/>
                    <a:pt x="89" y="100"/>
                    <a:pt x="89" y="101"/>
                  </a:cubicBezTo>
                  <a:cubicBezTo>
                    <a:pt x="89" y="102"/>
                    <a:pt x="88" y="102"/>
                    <a:pt x="88" y="102"/>
                  </a:cubicBezTo>
                  <a:cubicBezTo>
                    <a:pt x="87" y="103"/>
                    <a:pt x="86" y="104"/>
                    <a:pt x="86" y="105"/>
                  </a:cubicBezTo>
                  <a:cubicBezTo>
                    <a:pt x="85" y="105"/>
                    <a:pt x="84" y="106"/>
                    <a:pt x="83" y="107"/>
                  </a:cubicBezTo>
                  <a:cubicBezTo>
                    <a:pt x="81" y="108"/>
                    <a:pt x="78" y="109"/>
                    <a:pt x="77" y="111"/>
                  </a:cubicBezTo>
                  <a:cubicBezTo>
                    <a:pt x="75" y="113"/>
                    <a:pt x="73" y="115"/>
                    <a:pt x="70" y="116"/>
                  </a:cubicBezTo>
                  <a:cubicBezTo>
                    <a:pt x="69" y="117"/>
                    <a:pt x="68" y="119"/>
                    <a:pt x="67" y="119"/>
                  </a:cubicBezTo>
                  <a:cubicBezTo>
                    <a:pt x="66" y="120"/>
                    <a:pt x="64" y="121"/>
                    <a:pt x="63" y="122"/>
                  </a:cubicBezTo>
                  <a:cubicBezTo>
                    <a:pt x="61" y="124"/>
                    <a:pt x="60" y="125"/>
                    <a:pt x="59" y="126"/>
                  </a:cubicBezTo>
                  <a:cubicBezTo>
                    <a:pt x="58" y="126"/>
                    <a:pt x="57" y="127"/>
                    <a:pt x="56" y="127"/>
                  </a:cubicBezTo>
                  <a:cubicBezTo>
                    <a:pt x="54" y="129"/>
                    <a:pt x="53" y="130"/>
                    <a:pt x="51" y="131"/>
                  </a:cubicBezTo>
                  <a:cubicBezTo>
                    <a:pt x="49" y="132"/>
                    <a:pt x="47" y="133"/>
                    <a:pt x="45" y="134"/>
                  </a:cubicBezTo>
                  <a:cubicBezTo>
                    <a:pt x="44" y="136"/>
                    <a:pt x="43" y="137"/>
                    <a:pt x="42" y="138"/>
                  </a:cubicBezTo>
                  <a:cubicBezTo>
                    <a:pt x="41" y="139"/>
                    <a:pt x="40" y="141"/>
                    <a:pt x="39" y="143"/>
                  </a:cubicBezTo>
                  <a:cubicBezTo>
                    <a:pt x="39" y="144"/>
                    <a:pt x="39" y="145"/>
                    <a:pt x="39" y="147"/>
                  </a:cubicBezTo>
                  <a:cubicBezTo>
                    <a:pt x="39" y="149"/>
                    <a:pt x="39" y="150"/>
                    <a:pt x="38" y="151"/>
                  </a:cubicBezTo>
                  <a:cubicBezTo>
                    <a:pt x="38" y="152"/>
                    <a:pt x="38" y="153"/>
                    <a:pt x="38" y="153"/>
                  </a:cubicBezTo>
                  <a:cubicBezTo>
                    <a:pt x="38" y="154"/>
                    <a:pt x="38" y="155"/>
                    <a:pt x="38" y="156"/>
                  </a:cubicBezTo>
                  <a:cubicBezTo>
                    <a:pt x="39" y="158"/>
                    <a:pt x="39" y="160"/>
                    <a:pt x="38" y="162"/>
                  </a:cubicBezTo>
                  <a:cubicBezTo>
                    <a:pt x="37" y="163"/>
                    <a:pt x="37" y="166"/>
                    <a:pt x="38" y="168"/>
                  </a:cubicBezTo>
                  <a:cubicBezTo>
                    <a:pt x="38" y="170"/>
                    <a:pt x="38" y="171"/>
                    <a:pt x="38" y="172"/>
                  </a:cubicBezTo>
                  <a:cubicBezTo>
                    <a:pt x="39" y="172"/>
                    <a:pt x="39" y="173"/>
                    <a:pt x="40" y="174"/>
                  </a:cubicBezTo>
                  <a:cubicBezTo>
                    <a:pt x="41" y="176"/>
                    <a:pt x="43" y="177"/>
                    <a:pt x="44" y="178"/>
                  </a:cubicBezTo>
                  <a:cubicBezTo>
                    <a:pt x="45" y="179"/>
                    <a:pt x="46" y="179"/>
                    <a:pt x="47" y="179"/>
                  </a:cubicBezTo>
                  <a:cubicBezTo>
                    <a:pt x="47" y="179"/>
                    <a:pt x="48" y="179"/>
                    <a:pt x="49" y="179"/>
                  </a:cubicBezTo>
                  <a:cubicBezTo>
                    <a:pt x="51" y="179"/>
                    <a:pt x="51" y="179"/>
                    <a:pt x="52" y="179"/>
                  </a:cubicBezTo>
                  <a:cubicBezTo>
                    <a:pt x="56" y="179"/>
                    <a:pt x="60" y="179"/>
                    <a:pt x="64" y="179"/>
                  </a:cubicBezTo>
                  <a:cubicBezTo>
                    <a:pt x="67" y="178"/>
                    <a:pt x="71" y="177"/>
                    <a:pt x="74" y="175"/>
                  </a:cubicBezTo>
                  <a:cubicBezTo>
                    <a:pt x="75" y="174"/>
                    <a:pt x="75" y="173"/>
                    <a:pt x="76" y="173"/>
                  </a:cubicBezTo>
                  <a:cubicBezTo>
                    <a:pt x="77" y="172"/>
                    <a:pt x="77" y="172"/>
                    <a:pt x="78" y="171"/>
                  </a:cubicBezTo>
                  <a:cubicBezTo>
                    <a:pt x="81" y="171"/>
                    <a:pt x="84" y="171"/>
                    <a:pt x="86" y="171"/>
                  </a:cubicBezTo>
                  <a:cubicBezTo>
                    <a:pt x="88" y="172"/>
                    <a:pt x="90" y="173"/>
                    <a:pt x="92" y="174"/>
                  </a:cubicBezTo>
                  <a:cubicBezTo>
                    <a:pt x="93" y="176"/>
                    <a:pt x="94" y="177"/>
                    <a:pt x="95" y="177"/>
                  </a:cubicBezTo>
                  <a:cubicBezTo>
                    <a:pt x="96" y="177"/>
                    <a:pt x="96" y="178"/>
                    <a:pt x="96" y="178"/>
                  </a:cubicBezTo>
                  <a:cubicBezTo>
                    <a:pt x="98" y="180"/>
                    <a:pt x="98" y="181"/>
                    <a:pt x="98" y="181"/>
                  </a:cubicBezTo>
                  <a:cubicBezTo>
                    <a:pt x="99" y="182"/>
                    <a:pt x="99" y="184"/>
                    <a:pt x="99" y="186"/>
                  </a:cubicBezTo>
                  <a:cubicBezTo>
                    <a:pt x="100" y="188"/>
                    <a:pt x="100" y="190"/>
                    <a:pt x="99" y="191"/>
                  </a:cubicBezTo>
                  <a:cubicBezTo>
                    <a:pt x="99" y="192"/>
                    <a:pt x="98" y="194"/>
                    <a:pt x="98" y="195"/>
                  </a:cubicBezTo>
                  <a:cubicBezTo>
                    <a:pt x="98" y="196"/>
                    <a:pt x="98" y="197"/>
                    <a:pt x="98" y="198"/>
                  </a:cubicBezTo>
                  <a:cubicBezTo>
                    <a:pt x="98" y="199"/>
                    <a:pt x="97" y="200"/>
                    <a:pt x="97" y="201"/>
                  </a:cubicBezTo>
                  <a:cubicBezTo>
                    <a:pt x="96" y="201"/>
                    <a:pt x="96" y="201"/>
                    <a:pt x="95" y="202"/>
                  </a:cubicBezTo>
                  <a:cubicBezTo>
                    <a:pt x="94" y="203"/>
                    <a:pt x="94" y="203"/>
                    <a:pt x="93" y="204"/>
                  </a:cubicBezTo>
                  <a:cubicBezTo>
                    <a:pt x="92" y="205"/>
                    <a:pt x="92" y="206"/>
                    <a:pt x="91" y="207"/>
                  </a:cubicBezTo>
                  <a:cubicBezTo>
                    <a:pt x="91" y="208"/>
                    <a:pt x="90" y="208"/>
                    <a:pt x="89" y="208"/>
                  </a:cubicBezTo>
                  <a:cubicBezTo>
                    <a:pt x="87" y="210"/>
                    <a:pt x="85" y="210"/>
                    <a:pt x="84" y="211"/>
                  </a:cubicBezTo>
                  <a:cubicBezTo>
                    <a:pt x="83" y="211"/>
                    <a:pt x="82" y="211"/>
                    <a:pt x="80" y="211"/>
                  </a:cubicBezTo>
                  <a:cubicBezTo>
                    <a:pt x="79" y="211"/>
                    <a:pt x="78" y="211"/>
                    <a:pt x="77" y="210"/>
                  </a:cubicBezTo>
                  <a:cubicBezTo>
                    <a:pt x="76" y="210"/>
                    <a:pt x="75" y="210"/>
                    <a:pt x="74" y="210"/>
                  </a:cubicBezTo>
                  <a:cubicBezTo>
                    <a:pt x="73" y="210"/>
                    <a:pt x="71" y="210"/>
                    <a:pt x="69" y="210"/>
                  </a:cubicBezTo>
                  <a:cubicBezTo>
                    <a:pt x="67" y="210"/>
                    <a:pt x="65" y="210"/>
                    <a:pt x="64" y="210"/>
                  </a:cubicBezTo>
                  <a:cubicBezTo>
                    <a:pt x="61" y="210"/>
                    <a:pt x="60" y="210"/>
                    <a:pt x="59" y="210"/>
                  </a:cubicBezTo>
                  <a:cubicBezTo>
                    <a:pt x="58" y="209"/>
                    <a:pt x="56" y="209"/>
                    <a:pt x="55" y="208"/>
                  </a:cubicBezTo>
                  <a:cubicBezTo>
                    <a:pt x="54" y="208"/>
                    <a:pt x="52" y="208"/>
                    <a:pt x="51" y="207"/>
                  </a:cubicBezTo>
                  <a:cubicBezTo>
                    <a:pt x="50" y="207"/>
                    <a:pt x="49" y="207"/>
                    <a:pt x="49" y="207"/>
                  </a:cubicBezTo>
                  <a:close/>
                  <a:moveTo>
                    <a:pt x="57" y="163"/>
                  </a:moveTo>
                  <a:cubicBezTo>
                    <a:pt x="58" y="165"/>
                    <a:pt x="58" y="166"/>
                    <a:pt x="57" y="168"/>
                  </a:cubicBezTo>
                  <a:cubicBezTo>
                    <a:pt x="56" y="169"/>
                    <a:pt x="55" y="171"/>
                    <a:pt x="54" y="171"/>
                  </a:cubicBezTo>
                  <a:cubicBezTo>
                    <a:pt x="52" y="173"/>
                    <a:pt x="50" y="173"/>
                    <a:pt x="48" y="172"/>
                  </a:cubicBezTo>
                  <a:cubicBezTo>
                    <a:pt x="46" y="172"/>
                    <a:pt x="45" y="171"/>
                    <a:pt x="45" y="169"/>
                  </a:cubicBezTo>
                  <a:cubicBezTo>
                    <a:pt x="45" y="167"/>
                    <a:pt x="45" y="166"/>
                    <a:pt x="46" y="165"/>
                  </a:cubicBezTo>
                  <a:cubicBezTo>
                    <a:pt x="47" y="164"/>
                    <a:pt x="48" y="163"/>
                    <a:pt x="49" y="163"/>
                  </a:cubicBezTo>
                  <a:cubicBezTo>
                    <a:pt x="51" y="162"/>
                    <a:pt x="52" y="162"/>
                    <a:pt x="54" y="162"/>
                  </a:cubicBezTo>
                  <a:cubicBezTo>
                    <a:pt x="55" y="162"/>
                    <a:pt x="56" y="163"/>
                    <a:pt x="57" y="163"/>
                  </a:cubicBezTo>
                  <a:close/>
                  <a:moveTo>
                    <a:pt x="55" y="27"/>
                  </a:moveTo>
                  <a:cubicBezTo>
                    <a:pt x="56" y="28"/>
                    <a:pt x="56" y="28"/>
                    <a:pt x="57" y="29"/>
                  </a:cubicBezTo>
                  <a:cubicBezTo>
                    <a:pt x="57" y="29"/>
                    <a:pt x="58" y="29"/>
                    <a:pt x="59" y="30"/>
                  </a:cubicBezTo>
                  <a:cubicBezTo>
                    <a:pt x="59" y="30"/>
                    <a:pt x="60" y="31"/>
                    <a:pt x="60" y="32"/>
                  </a:cubicBezTo>
                  <a:cubicBezTo>
                    <a:pt x="60" y="33"/>
                    <a:pt x="60" y="34"/>
                    <a:pt x="60" y="35"/>
                  </a:cubicBezTo>
                  <a:cubicBezTo>
                    <a:pt x="58" y="36"/>
                    <a:pt x="57" y="36"/>
                    <a:pt x="56" y="37"/>
                  </a:cubicBezTo>
                  <a:cubicBezTo>
                    <a:pt x="55" y="37"/>
                    <a:pt x="54" y="38"/>
                    <a:pt x="53" y="38"/>
                  </a:cubicBezTo>
                  <a:cubicBezTo>
                    <a:pt x="51" y="39"/>
                    <a:pt x="50" y="38"/>
                    <a:pt x="49" y="38"/>
                  </a:cubicBezTo>
                  <a:cubicBezTo>
                    <a:pt x="48" y="37"/>
                    <a:pt x="48" y="37"/>
                    <a:pt x="47" y="36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7" y="32"/>
                    <a:pt x="47" y="31"/>
                    <a:pt x="47" y="30"/>
                  </a:cubicBezTo>
                  <a:cubicBezTo>
                    <a:pt x="49" y="28"/>
                    <a:pt x="51" y="27"/>
                    <a:pt x="55" y="28"/>
                  </a:cubicBezTo>
                  <a:lnTo>
                    <a:pt x="55" y="27"/>
                  </a:lnTo>
                  <a:close/>
                  <a:moveTo>
                    <a:pt x="60" y="49"/>
                  </a:moveTo>
                  <a:cubicBezTo>
                    <a:pt x="59" y="47"/>
                    <a:pt x="59" y="45"/>
                    <a:pt x="60" y="44"/>
                  </a:cubicBezTo>
                  <a:cubicBezTo>
                    <a:pt x="63" y="42"/>
                    <a:pt x="64" y="42"/>
                    <a:pt x="65" y="44"/>
                  </a:cubicBezTo>
                  <a:cubicBezTo>
                    <a:pt x="66" y="47"/>
                    <a:pt x="66" y="48"/>
                    <a:pt x="65" y="50"/>
                  </a:cubicBezTo>
                  <a:cubicBezTo>
                    <a:pt x="64" y="50"/>
                    <a:pt x="63" y="50"/>
                    <a:pt x="62" y="50"/>
                  </a:cubicBezTo>
                  <a:cubicBezTo>
                    <a:pt x="61" y="49"/>
                    <a:pt x="60" y="49"/>
                    <a:pt x="60" y="49"/>
                  </a:cubicBezTo>
                  <a:close/>
                  <a:moveTo>
                    <a:pt x="66" y="163"/>
                  </a:moveTo>
                  <a:cubicBezTo>
                    <a:pt x="65" y="160"/>
                    <a:pt x="66" y="158"/>
                    <a:pt x="68" y="158"/>
                  </a:cubicBezTo>
                  <a:cubicBezTo>
                    <a:pt x="69" y="158"/>
                    <a:pt x="71" y="158"/>
                    <a:pt x="71" y="160"/>
                  </a:cubicBezTo>
                  <a:cubicBezTo>
                    <a:pt x="71" y="161"/>
                    <a:pt x="71" y="162"/>
                    <a:pt x="70" y="163"/>
                  </a:cubicBezTo>
                  <a:cubicBezTo>
                    <a:pt x="69" y="164"/>
                    <a:pt x="67" y="164"/>
                    <a:pt x="66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28575" dir="228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43" name="Google Shape;1143;p63"/>
          <p:cNvGrpSpPr/>
          <p:nvPr/>
        </p:nvGrpSpPr>
        <p:grpSpPr>
          <a:xfrm rot="-1208032">
            <a:off x="5726628" y="3505726"/>
            <a:ext cx="1577938" cy="550167"/>
            <a:chOff x="3516020" y="-1672424"/>
            <a:chExt cx="1647406" cy="574388"/>
          </a:xfrm>
        </p:grpSpPr>
        <p:sp>
          <p:nvSpPr>
            <p:cNvPr id="1144" name="Google Shape;1144;p63"/>
            <p:cNvSpPr/>
            <p:nvPr/>
          </p:nvSpPr>
          <p:spPr>
            <a:xfrm>
              <a:off x="4490078" y="-1659725"/>
              <a:ext cx="323850" cy="523875"/>
            </a:xfrm>
            <a:custGeom>
              <a:avLst/>
              <a:gdLst/>
              <a:ahLst/>
              <a:cxnLst/>
              <a:rect l="l" t="t" r="r" b="b"/>
              <a:pathLst>
                <a:path w="125" h="202" extrusionOk="0">
                  <a:moveTo>
                    <a:pt x="2" y="91"/>
                  </a:moveTo>
                  <a:cubicBezTo>
                    <a:pt x="2" y="88"/>
                    <a:pt x="3" y="86"/>
                    <a:pt x="4" y="86"/>
                  </a:cubicBezTo>
                  <a:cubicBezTo>
                    <a:pt x="4" y="85"/>
                    <a:pt x="4" y="83"/>
                    <a:pt x="5" y="81"/>
                  </a:cubicBezTo>
                  <a:cubicBezTo>
                    <a:pt x="6" y="79"/>
                    <a:pt x="6" y="78"/>
                    <a:pt x="7" y="77"/>
                  </a:cubicBezTo>
                  <a:cubicBezTo>
                    <a:pt x="7" y="75"/>
                    <a:pt x="7" y="74"/>
                    <a:pt x="8" y="74"/>
                  </a:cubicBezTo>
                  <a:cubicBezTo>
                    <a:pt x="8" y="73"/>
                    <a:pt x="8" y="72"/>
                    <a:pt x="8" y="71"/>
                  </a:cubicBezTo>
                  <a:cubicBezTo>
                    <a:pt x="8" y="70"/>
                    <a:pt x="9" y="70"/>
                    <a:pt x="9" y="69"/>
                  </a:cubicBezTo>
                  <a:cubicBezTo>
                    <a:pt x="9" y="68"/>
                    <a:pt x="9" y="67"/>
                    <a:pt x="9" y="66"/>
                  </a:cubicBezTo>
                  <a:cubicBezTo>
                    <a:pt x="9" y="66"/>
                    <a:pt x="10" y="65"/>
                    <a:pt x="10" y="64"/>
                  </a:cubicBezTo>
                  <a:cubicBezTo>
                    <a:pt x="10" y="63"/>
                    <a:pt x="10" y="62"/>
                    <a:pt x="10" y="60"/>
                  </a:cubicBezTo>
                  <a:cubicBezTo>
                    <a:pt x="11" y="59"/>
                    <a:pt x="11" y="57"/>
                    <a:pt x="11" y="56"/>
                  </a:cubicBezTo>
                  <a:cubicBezTo>
                    <a:pt x="12" y="53"/>
                    <a:pt x="12" y="50"/>
                    <a:pt x="13" y="46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15" y="42"/>
                    <a:pt x="15" y="41"/>
                    <a:pt x="16" y="41"/>
                  </a:cubicBezTo>
                  <a:cubicBezTo>
                    <a:pt x="17" y="39"/>
                    <a:pt x="17" y="38"/>
                    <a:pt x="18" y="36"/>
                  </a:cubicBezTo>
                  <a:cubicBezTo>
                    <a:pt x="18" y="35"/>
                    <a:pt x="18" y="34"/>
                    <a:pt x="19" y="32"/>
                  </a:cubicBezTo>
                  <a:cubicBezTo>
                    <a:pt x="20" y="31"/>
                    <a:pt x="20" y="30"/>
                    <a:pt x="20" y="29"/>
                  </a:cubicBezTo>
                  <a:cubicBezTo>
                    <a:pt x="20" y="28"/>
                    <a:pt x="21" y="27"/>
                    <a:pt x="22" y="27"/>
                  </a:cubicBezTo>
                  <a:cubicBezTo>
                    <a:pt x="22" y="26"/>
                    <a:pt x="23" y="24"/>
                    <a:pt x="23" y="23"/>
                  </a:cubicBezTo>
                  <a:cubicBezTo>
                    <a:pt x="24" y="21"/>
                    <a:pt x="24" y="20"/>
                    <a:pt x="26" y="19"/>
                  </a:cubicBezTo>
                  <a:cubicBezTo>
                    <a:pt x="26" y="18"/>
                    <a:pt x="26" y="18"/>
                    <a:pt x="26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8" y="14"/>
                    <a:pt x="29" y="13"/>
                    <a:pt x="29" y="12"/>
                  </a:cubicBezTo>
                  <a:cubicBezTo>
                    <a:pt x="31" y="12"/>
                    <a:pt x="32" y="11"/>
                    <a:pt x="33" y="9"/>
                  </a:cubicBezTo>
                  <a:cubicBezTo>
                    <a:pt x="33" y="9"/>
                    <a:pt x="34" y="9"/>
                    <a:pt x="34" y="9"/>
                  </a:cubicBezTo>
                  <a:cubicBezTo>
                    <a:pt x="34" y="8"/>
                    <a:pt x="35" y="8"/>
                    <a:pt x="35" y="8"/>
                  </a:cubicBezTo>
                  <a:cubicBezTo>
                    <a:pt x="36" y="7"/>
                    <a:pt x="38" y="6"/>
                    <a:pt x="39" y="6"/>
                  </a:cubicBezTo>
                  <a:cubicBezTo>
                    <a:pt x="41" y="6"/>
                    <a:pt x="42" y="5"/>
                    <a:pt x="44" y="4"/>
                  </a:cubicBezTo>
                  <a:cubicBezTo>
                    <a:pt x="45" y="4"/>
                    <a:pt x="45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51" y="2"/>
                    <a:pt x="53" y="1"/>
                    <a:pt x="56" y="1"/>
                  </a:cubicBezTo>
                  <a:cubicBezTo>
                    <a:pt x="58" y="1"/>
                    <a:pt x="60" y="1"/>
                    <a:pt x="62" y="2"/>
                  </a:cubicBezTo>
                  <a:cubicBezTo>
                    <a:pt x="65" y="2"/>
                    <a:pt x="66" y="2"/>
                    <a:pt x="67" y="1"/>
                  </a:cubicBezTo>
                  <a:cubicBezTo>
                    <a:pt x="68" y="1"/>
                    <a:pt x="68" y="1"/>
                    <a:pt x="69" y="1"/>
                  </a:cubicBezTo>
                  <a:cubicBezTo>
                    <a:pt x="70" y="1"/>
                    <a:pt x="72" y="2"/>
                    <a:pt x="73" y="2"/>
                  </a:cubicBezTo>
                  <a:cubicBezTo>
                    <a:pt x="74" y="3"/>
                    <a:pt x="75" y="4"/>
                    <a:pt x="77" y="4"/>
                  </a:cubicBezTo>
                  <a:cubicBezTo>
                    <a:pt x="77" y="4"/>
                    <a:pt x="78" y="4"/>
                    <a:pt x="78" y="5"/>
                  </a:cubicBezTo>
                  <a:cubicBezTo>
                    <a:pt x="79" y="5"/>
                    <a:pt x="79" y="5"/>
                    <a:pt x="80" y="5"/>
                  </a:cubicBezTo>
                  <a:cubicBezTo>
                    <a:pt x="83" y="7"/>
                    <a:pt x="85" y="8"/>
                    <a:pt x="86" y="9"/>
                  </a:cubicBezTo>
                  <a:cubicBezTo>
                    <a:pt x="87" y="10"/>
                    <a:pt x="89" y="12"/>
                    <a:pt x="90" y="13"/>
                  </a:cubicBezTo>
                  <a:cubicBezTo>
                    <a:pt x="91" y="13"/>
                    <a:pt x="91" y="13"/>
                    <a:pt x="91" y="14"/>
                  </a:cubicBezTo>
                  <a:cubicBezTo>
                    <a:pt x="92" y="14"/>
                    <a:pt x="92" y="15"/>
                    <a:pt x="93" y="15"/>
                  </a:cubicBezTo>
                  <a:cubicBezTo>
                    <a:pt x="94" y="16"/>
                    <a:pt x="96" y="17"/>
                    <a:pt x="97" y="18"/>
                  </a:cubicBezTo>
                  <a:cubicBezTo>
                    <a:pt x="98" y="18"/>
                    <a:pt x="99" y="19"/>
                    <a:pt x="100" y="21"/>
                  </a:cubicBezTo>
                  <a:cubicBezTo>
                    <a:pt x="100" y="21"/>
                    <a:pt x="101" y="22"/>
                    <a:pt x="101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6"/>
                    <a:pt x="104" y="27"/>
                    <a:pt x="105" y="29"/>
                  </a:cubicBezTo>
                  <a:cubicBezTo>
                    <a:pt x="106" y="30"/>
                    <a:pt x="106" y="31"/>
                    <a:pt x="107" y="33"/>
                  </a:cubicBezTo>
                  <a:cubicBezTo>
                    <a:pt x="108" y="34"/>
                    <a:pt x="109" y="36"/>
                    <a:pt x="110" y="37"/>
                  </a:cubicBezTo>
                  <a:cubicBezTo>
                    <a:pt x="110" y="38"/>
                    <a:pt x="111" y="40"/>
                    <a:pt x="112" y="41"/>
                  </a:cubicBezTo>
                  <a:cubicBezTo>
                    <a:pt x="112" y="42"/>
                    <a:pt x="113" y="43"/>
                    <a:pt x="113" y="44"/>
                  </a:cubicBezTo>
                  <a:cubicBezTo>
                    <a:pt x="113" y="45"/>
                    <a:pt x="114" y="46"/>
                    <a:pt x="114" y="47"/>
                  </a:cubicBezTo>
                  <a:cubicBezTo>
                    <a:pt x="115" y="49"/>
                    <a:pt x="115" y="50"/>
                    <a:pt x="116" y="51"/>
                  </a:cubicBezTo>
                  <a:cubicBezTo>
                    <a:pt x="117" y="53"/>
                    <a:pt x="117" y="54"/>
                    <a:pt x="118" y="55"/>
                  </a:cubicBezTo>
                  <a:cubicBezTo>
                    <a:pt x="118" y="57"/>
                    <a:pt x="119" y="58"/>
                    <a:pt x="119" y="60"/>
                  </a:cubicBezTo>
                  <a:cubicBezTo>
                    <a:pt x="119" y="61"/>
                    <a:pt x="120" y="61"/>
                    <a:pt x="120" y="62"/>
                  </a:cubicBezTo>
                  <a:cubicBezTo>
                    <a:pt x="120" y="63"/>
                    <a:pt x="120" y="64"/>
                    <a:pt x="121" y="65"/>
                  </a:cubicBezTo>
                  <a:cubicBezTo>
                    <a:pt x="121" y="66"/>
                    <a:pt x="121" y="67"/>
                    <a:pt x="121" y="68"/>
                  </a:cubicBezTo>
                  <a:cubicBezTo>
                    <a:pt x="121" y="69"/>
                    <a:pt x="121" y="70"/>
                    <a:pt x="121" y="71"/>
                  </a:cubicBezTo>
                  <a:cubicBezTo>
                    <a:pt x="121" y="72"/>
                    <a:pt x="121" y="73"/>
                    <a:pt x="121" y="74"/>
                  </a:cubicBezTo>
                  <a:cubicBezTo>
                    <a:pt x="121" y="76"/>
                    <a:pt x="121" y="77"/>
                    <a:pt x="122" y="79"/>
                  </a:cubicBezTo>
                  <a:cubicBezTo>
                    <a:pt x="122" y="81"/>
                    <a:pt x="122" y="82"/>
                    <a:pt x="122" y="84"/>
                  </a:cubicBezTo>
                  <a:cubicBezTo>
                    <a:pt x="122" y="87"/>
                    <a:pt x="122" y="91"/>
                    <a:pt x="122" y="95"/>
                  </a:cubicBezTo>
                  <a:cubicBezTo>
                    <a:pt x="122" y="99"/>
                    <a:pt x="122" y="103"/>
                    <a:pt x="122" y="106"/>
                  </a:cubicBezTo>
                  <a:cubicBezTo>
                    <a:pt x="122" y="108"/>
                    <a:pt x="122" y="109"/>
                    <a:pt x="122" y="110"/>
                  </a:cubicBezTo>
                  <a:cubicBezTo>
                    <a:pt x="123" y="112"/>
                    <a:pt x="123" y="113"/>
                    <a:pt x="123" y="114"/>
                  </a:cubicBezTo>
                  <a:cubicBezTo>
                    <a:pt x="123" y="115"/>
                    <a:pt x="123" y="115"/>
                    <a:pt x="124" y="117"/>
                  </a:cubicBezTo>
                  <a:cubicBezTo>
                    <a:pt x="124" y="118"/>
                    <a:pt x="124" y="119"/>
                    <a:pt x="124" y="120"/>
                  </a:cubicBezTo>
                  <a:cubicBezTo>
                    <a:pt x="124" y="123"/>
                    <a:pt x="124" y="124"/>
                    <a:pt x="125" y="126"/>
                  </a:cubicBezTo>
                  <a:cubicBezTo>
                    <a:pt x="125" y="127"/>
                    <a:pt x="125" y="129"/>
                    <a:pt x="125" y="131"/>
                  </a:cubicBezTo>
                  <a:cubicBezTo>
                    <a:pt x="125" y="132"/>
                    <a:pt x="125" y="133"/>
                    <a:pt x="125" y="133"/>
                  </a:cubicBezTo>
                  <a:cubicBezTo>
                    <a:pt x="125" y="134"/>
                    <a:pt x="125" y="135"/>
                    <a:pt x="125" y="136"/>
                  </a:cubicBezTo>
                  <a:cubicBezTo>
                    <a:pt x="125" y="137"/>
                    <a:pt x="124" y="138"/>
                    <a:pt x="124" y="139"/>
                  </a:cubicBezTo>
                  <a:cubicBezTo>
                    <a:pt x="124" y="139"/>
                    <a:pt x="124" y="140"/>
                    <a:pt x="123" y="141"/>
                  </a:cubicBezTo>
                  <a:cubicBezTo>
                    <a:pt x="123" y="142"/>
                    <a:pt x="123" y="144"/>
                    <a:pt x="123" y="145"/>
                  </a:cubicBezTo>
                  <a:cubicBezTo>
                    <a:pt x="123" y="146"/>
                    <a:pt x="122" y="147"/>
                    <a:pt x="122" y="148"/>
                  </a:cubicBezTo>
                  <a:cubicBezTo>
                    <a:pt x="122" y="150"/>
                    <a:pt x="121" y="151"/>
                    <a:pt x="120" y="153"/>
                  </a:cubicBezTo>
                  <a:cubicBezTo>
                    <a:pt x="120" y="154"/>
                    <a:pt x="119" y="156"/>
                    <a:pt x="119" y="157"/>
                  </a:cubicBezTo>
                  <a:cubicBezTo>
                    <a:pt x="118" y="160"/>
                    <a:pt x="117" y="163"/>
                    <a:pt x="115" y="164"/>
                  </a:cubicBezTo>
                  <a:cubicBezTo>
                    <a:pt x="114" y="166"/>
                    <a:pt x="113" y="168"/>
                    <a:pt x="113" y="170"/>
                  </a:cubicBezTo>
                  <a:cubicBezTo>
                    <a:pt x="112" y="173"/>
                    <a:pt x="110" y="175"/>
                    <a:pt x="108" y="178"/>
                  </a:cubicBezTo>
                  <a:cubicBezTo>
                    <a:pt x="107" y="180"/>
                    <a:pt x="105" y="182"/>
                    <a:pt x="104" y="185"/>
                  </a:cubicBezTo>
                  <a:cubicBezTo>
                    <a:pt x="102" y="186"/>
                    <a:pt x="101" y="187"/>
                    <a:pt x="99" y="189"/>
                  </a:cubicBezTo>
                  <a:cubicBezTo>
                    <a:pt x="98" y="190"/>
                    <a:pt x="96" y="191"/>
                    <a:pt x="94" y="192"/>
                  </a:cubicBezTo>
                  <a:cubicBezTo>
                    <a:pt x="93" y="193"/>
                    <a:pt x="91" y="194"/>
                    <a:pt x="90" y="195"/>
                  </a:cubicBezTo>
                  <a:cubicBezTo>
                    <a:pt x="89" y="195"/>
                    <a:pt x="88" y="196"/>
                    <a:pt x="86" y="197"/>
                  </a:cubicBezTo>
                  <a:cubicBezTo>
                    <a:pt x="84" y="197"/>
                    <a:pt x="83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0" y="198"/>
                    <a:pt x="79" y="199"/>
                    <a:pt x="77" y="199"/>
                  </a:cubicBezTo>
                  <a:cubicBezTo>
                    <a:pt x="76" y="200"/>
                    <a:pt x="74" y="200"/>
                    <a:pt x="72" y="200"/>
                  </a:cubicBezTo>
                  <a:cubicBezTo>
                    <a:pt x="71" y="200"/>
                    <a:pt x="71" y="200"/>
                    <a:pt x="70" y="200"/>
                  </a:cubicBezTo>
                  <a:cubicBezTo>
                    <a:pt x="70" y="200"/>
                    <a:pt x="69" y="200"/>
                    <a:pt x="69" y="201"/>
                  </a:cubicBezTo>
                  <a:cubicBezTo>
                    <a:pt x="66" y="202"/>
                    <a:pt x="64" y="202"/>
                    <a:pt x="62" y="201"/>
                  </a:cubicBezTo>
                  <a:cubicBezTo>
                    <a:pt x="59" y="200"/>
                    <a:pt x="57" y="200"/>
                    <a:pt x="55" y="199"/>
                  </a:cubicBezTo>
                  <a:cubicBezTo>
                    <a:pt x="54" y="199"/>
                    <a:pt x="53" y="199"/>
                    <a:pt x="52" y="198"/>
                  </a:cubicBezTo>
                  <a:cubicBezTo>
                    <a:pt x="51" y="198"/>
                    <a:pt x="50" y="198"/>
                    <a:pt x="50" y="198"/>
                  </a:cubicBezTo>
                  <a:cubicBezTo>
                    <a:pt x="49" y="197"/>
                    <a:pt x="48" y="197"/>
                    <a:pt x="47" y="196"/>
                  </a:cubicBezTo>
                  <a:cubicBezTo>
                    <a:pt x="46" y="196"/>
                    <a:pt x="44" y="196"/>
                    <a:pt x="43" y="195"/>
                  </a:cubicBezTo>
                  <a:cubicBezTo>
                    <a:pt x="41" y="194"/>
                    <a:pt x="40" y="194"/>
                    <a:pt x="40" y="194"/>
                  </a:cubicBezTo>
                  <a:cubicBezTo>
                    <a:pt x="40" y="194"/>
                    <a:pt x="39" y="194"/>
                    <a:pt x="39" y="194"/>
                  </a:cubicBezTo>
                  <a:cubicBezTo>
                    <a:pt x="38" y="193"/>
                    <a:pt x="37" y="192"/>
                    <a:pt x="36" y="192"/>
                  </a:cubicBezTo>
                  <a:cubicBezTo>
                    <a:pt x="35" y="191"/>
                    <a:pt x="34" y="191"/>
                    <a:pt x="33" y="190"/>
                  </a:cubicBezTo>
                  <a:cubicBezTo>
                    <a:pt x="32" y="189"/>
                    <a:pt x="31" y="188"/>
                    <a:pt x="30" y="188"/>
                  </a:cubicBezTo>
                  <a:cubicBezTo>
                    <a:pt x="29" y="188"/>
                    <a:pt x="28" y="187"/>
                    <a:pt x="27" y="187"/>
                  </a:cubicBezTo>
                  <a:cubicBezTo>
                    <a:pt x="27" y="186"/>
                    <a:pt x="26" y="185"/>
                    <a:pt x="25" y="184"/>
                  </a:cubicBezTo>
                  <a:cubicBezTo>
                    <a:pt x="23" y="183"/>
                    <a:pt x="23" y="181"/>
                    <a:pt x="22" y="180"/>
                  </a:cubicBezTo>
                  <a:cubicBezTo>
                    <a:pt x="22" y="178"/>
                    <a:pt x="21" y="177"/>
                    <a:pt x="21" y="177"/>
                  </a:cubicBezTo>
                  <a:cubicBezTo>
                    <a:pt x="21" y="177"/>
                    <a:pt x="21" y="177"/>
                    <a:pt x="20" y="176"/>
                  </a:cubicBezTo>
                  <a:cubicBezTo>
                    <a:pt x="19" y="174"/>
                    <a:pt x="18" y="172"/>
                    <a:pt x="18" y="171"/>
                  </a:cubicBezTo>
                  <a:cubicBezTo>
                    <a:pt x="17" y="170"/>
                    <a:pt x="16" y="169"/>
                    <a:pt x="16" y="168"/>
                  </a:cubicBezTo>
                  <a:cubicBezTo>
                    <a:pt x="15" y="167"/>
                    <a:pt x="15" y="165"/>
                    <a:pt x="15" y="164"/>
                  </a:cubicBezTo>
                  <a:cubicBezTo>
                    <a:pt x="16" y="163"/>
                    <a:pt x="15" y="162"/>
                    <a:pt x="15" y="161"/>
                  </a:cubicBezTo>
                  <a:cubicBezTo>
                    <a:pt x="14" y="160"/>
                    <a:pt x="14" y="159"/>
                    <a:pt x="14" y="159"/>
                  </a:cubicBezTo>
                  <a:cubicBezTo>
                    <a:pt x="14" y="158"/>
                    <a:pt x="13" y="158"/>
                    <a:pt x="13" y="158"/>
                  </a:cubicBezTo>
                  <a:cubicBezTo>
                    <a:pt x="13" y="157"/>
                    <a:pt x="12" y="156"/>
                    <a:pt x="12" y="155"/>
                  </a:cubicBezTo>
                  <a:cubicBezTo>
                    <a:pt x="11" y="155"/>
                    <a:pt x="11" y="154"/>
                    <a:pt x="10" y="153"/>
                  </a:cubicBezTo>
                  <a:cubicBezTo>
                    <a:pt x="10" y="151"/>
                    <a:pt x="10" y="150"/>
                    <a:pt x="9" y="149"/>
                  </a:cubicBezTo>
                  <a:cubicBezTo>
                    <a:pt x="9" y="149"/>
                    <a:pt x="9" y="148"/>
                    <a:pt x="8" y="147"/>
                  </a:cubicBezTo>
                  <a:cubicBezTo>
                    <a:pt x="7" y="145"/>
                    <a:pt x="7" y="143"/>
                    <a:pt x="7" y="143"/>
                  </a:cubicBezTo>
                  <a:cubicBezTo>
                    <a:pt x="7" y="142"/>
                    <a:pt x="6" y="142"/>
                    <a:pt x="6" y="142"/>
                  </a:cubicBezTo>
                  <a:cubicBezTo>
                    <a:pt x="5" y="139"/>
                    <a:pt x="5" y="136"/>
                    <a:pt x="5" y="134"/>
                  </a:cubicBezTo>
                  <a:cubicBezTo>
                    <a:pt x="5" y="131"/>
                    <a:pt x="4" y="129"/>
                    <a:pt x="3" y="127"/>
                  </a:cubicBezTo>
                  <a:cubicBezTo>
                    <a:pt x="4" y="126"/>
                    <a:pt x="4" y="126"/>
                    <a:pt x="3" y="125"/>
                  </a:cubicBezTo>
                  <a:cubicBezTo>
                    <a:pt x="3" y="125"/>
                    <a:pt x="3" y="124"/>
                    <a:pt x="3" y="124"/>
                  </a:cubicBezTo>
                  <a:cubicBezTo>
                    <a:pt x="3" y="123"/>
                    <a:pt x="3" y="122"/>
                    <a:pt x="3" y="121"/>
                  </a:cubicBezTo>
                  <a:cubicBezTo>
                    <a:pt x="3" y="120"/>
                    <a:pt x="3" y="120"/>
                    <a:pt x="2" y="119"/>
                  </a:cubicBezTo>
                  <a:cubicBezTo>
                    <a:pt x="3" y="118"/>
                    <a:pt x="3" y="116"/>
                    <a:pt x="2" y="115"/>
                  </a:cubicBezTo>
                  <a:cubicBezTo>
                    <a:pt x="2" y="113"/>
                    <a:pt x="2" y="112"/>
                    <a:pt x="2" y="110"/>
                  </a:cubicBezTo>
                  <a:cubicBezTo>
                    <a:pt x="2" y="109"/>
                    <a:pt x="2" y="107"/>
                    <a:pt x="2" y="106"/>
                  </a:cubicBezTo>
                  <a:cubicBezTo>
                    <a:pt x="1" y="104"/>
                    <a:pt x="1" y="103"/>
                    <a:pt x="1" y="101"/>
                  </a:cubicBezTo>
                  <a:cubicBezTo>
                    <a:pt x="0" y="99"/>
                    <a:pt x="0" y="97"/>
                    <a:pt x="0" y="95"/>
                  </a:cubicBezTo>
                  <a:cubicBezTo>
                    <a:pt x="0" y="93"/>
                    <a:pt x="0" y="92"/>
                    <a:pt x="2" y="91"/>
                  </a:cubicBezTo>
                  <a:close/>
                  <a:moveTo>
                    <a:pt x="7" y="179"/>
                  </a:moveTo>
                  <a:cubicBezTo>
                    <a:pt x="5" y="178"/>
                    <a:pt x="3" y="177"/>
                    <a:pt x="2" y="177"/>
                  </a:cubicBez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0" y="174"/>
                    <a:pt x="0" y="174"/>
                  </a:cubicBezTo>
                  <a:cubicBezTo>
                    <a:pt x="0" y="172"/>
                    <a:pt x="0" y="171"/>
                    <a:pt x="0" y="170"/>
                  </a:cubicBezTo>
                  <a:cubicBezTo>
                    <a:pt x="1" y="169"/>
                    <a:pt x="1" y="167"/>
                    <a:pt x="1" y="166"/>
                  </a:cubicBezTo>
                  <a:cubicBezTo>
                    <a:pt x="2" y="165"/>
                    <a:pt x="4" y="164"/>
                    <a:pt x="5" y="164"/>
                  </a:cubicBezTo>
                  <a:cubicBezTo>
                    <a:pt x="5" y="164"/>
                    <a:pt x="6" y="165"/>
                    <a:pt x="7" y="165"/>
                  </a:cubicBezTo>
                  <a:cubicBezTo>
                    <a:pt x="7" y="166"/>
                    <a:pt x="8" y="167"/>
                    <a:pt x="9" y="168"/>
                  </a:cubicBezTo>
                  <a:cubicBezTo>
                    <a:pt x="9" y="168"/>
                    <a:pt x="10" y="169"/>
                    <a:pt x="10" y="170"/>
                  </a:cubicBezTo>
                  <a:cubicBezTo>
                    <a:pt x="10" y="171"/>
                    <a:pt x="10" y="173"/>
                    <a:pt x="9" y="175"/>
                  </a:cubicBezTo>
                  <a:cubicBezTo>
                    <a:pt x="9" y="177"/>
                    <a:pt x="8" y="178"/>
                    <a:pt x="7" y="179"/>
                  </a:cubicBezTo>
                  <a:close/>
                  <a:moveTo>
                    <a:pt x="79" y="39"/>
                  </a:moveTo>
                  <a:cubicBezTo>
                    <a:pt x="78" y="37"/>
                    <a:pt x="76" y="35"/>
                    <a:pt x="74" y="34"/>
                  </a:cubicBezTo>
                  <a:cubicBezTo>
                    <a:pt x="71" y="32"/>
                    <a:pt x="69" y="31"/>
                    <a:pt x="67" y="29"/>
                  </a:cubicBezTo>
                  <a:cubicBezTo>
                    <a:pt x="66" y="29"/>
                    <a:pt x="66" y="28"/>
                    <a:pt x="65" y="28"/>
                  </a:cubicBezTo>
                  <a:cubicBezTo>
                    <a:pt x="64" y="28"/>
                    <a:pt x="63" y="28"/>
                    <a:pt x="63" y="27"/>
                  </a:cubicBezTo>
                  <a:cubicBezTo>
                    <a:pt x="61" y="27"/>
                    <a:pt x="59" y="27"/>
                    <a:pt x="58" y="27"/>
                  </a:cubicBezTo>
                  <a:cubicBezTo>
                    <a:pt x="57" y="28"/>
                    <a:pt x="55" y="28"/>
                    <a:pt x="53" y="28"/>
                  </a:cubicBezTo>
                  <a:cubicBezTo>
                    <a:pt x="52" y="29"/>
                    <a:pt x="51" y="30"/>
                    <a:pt x="50" y="30"/>
                  </a:cubicBezTo>
                  <a:cubicBezTo>
                    <a:pt x="49" y="30"/>
                    <a:pt x="48" y="31"/>
                    <a:pt x="46" y="31"/>
                  </a:cubicBezTo>
                  <a:cubicBezTo>
                    <a:pt x="46" y="30"/>
                    <a:pt x="45" y="30"/>
                    <a:pt x="44" y="30"/>
                  </a:cubicBezTo>
                  <a:cubicBezTo>
                    <a:pt x="44" y="30"/>
                    <a:pt x="43" y="29"/>
                    <a:pt x="43" y="28"/>
                  </a:cubicBezTo>
                  <a:cubicBezTo>
                    <a:pt x="40" y="30"/>
                    <a:pt x="39" y="31"/>
                    <a:pt x="38" y="32"/>
                  </a:cubicBezTo>
                  <a:cubicBezTo>
                    <a:pt x="37" y="33"/>
                    <a:pt x="37" y="34"/>
                    <a:pt x="36" y="36"/>
                  </a:cubicBezTo>
                  <a:cubicBezTo>
                    <a:pt x="36" y="37"/>
                    <a:pt x="36" y="39"/>
                    <a:pt x="36" y="40"/>
                  </a:cubicBezTo>
                  <a:cubicBezTo>
                    <a:pt x="36" y="42"/>
                    <a:pt x="36" y="44"/>
                    <a:pt x="36" y="45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7" y="50"/>
                    <a:pt x="37" y="51"/>
                    <a:pt x="37" y="52"/>
                  </a:cubicBezTo>
                  <a:cubicBezTo>
                    <a:pt x="37" y="53"/>
                    <a:pt x="37" y="55"/>
                    <a:pt x="37" y="56"/>
                  </a:cubicBezTo>
                  <a:cubicBezTo>
                    <a:pt x="38" y="58"/>
                    <a:pt x="37" y="59"/>
                    <a:pt x="37" y="61"/>
                  </a:cubicBezTo>
                  <a:cubicBezTo>
                    <a:pt x="37" y="61"/>
                    <a:pt x="37" y="61"/>
                    <a:pt x="37" y="62"/>
                  </a:cubicBezTo>
                  <a:cubicBezTo>
                    <a:pt x="37" y="63"/>
                    <a:pt x="36" y="64"/>
                    <a:pt x="36" y="64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9"/>
                    <a:pt x="37" y="70"/>
                    <a:pt x="36" y="71"/>
                  </a:cubicBezTo>
                  <a:cubicBezTo>
                    <a:pt x="36" y="72"/>
                    <a:pt x="36" y="72"/>
                    <a:pt x="36" y="73"/>
                  </a:cubicBezTo>
                  <a:cubicBezTo>
                    <a:pt x="37" y="74"/>
                    <a:pt x="37" y="74"/>
                    <a:pt x="36" y="75"/>
                  </a:cubicBezTo>
                  <a:cubicBezTo>
                    <a:pt x="36" y="77"/>
                    <a:pt x="36" y="80"/>
                    <a:pt x="36" y="82"/>
                  </a:cubicBezTo>
                  <a:cubicBezTo>
                    <a:pt x="36" y="84"/>
                    <a:pt x="36" y="86"/>
                    <a:pt x="36" y="88"/>
                  </a:cubicBezTo>
                  <a:cubicBezTo>
                    <a:pt x="36" y="89"/>
                    <a:pt x="36" y="90"/>
                    <a:pt x="37" y="90"/>
                  </a:cubicBezTo>
                  <a:cubicBezTo>
                    <a:pt x="37" y="91"/>
                    <a:pt x="37" y="92"/>
                    <a:pt x="37" y="93"/>
                  </a:cubicBezTo>
                  <a:cubicBezTo>
                    <a:pt x="37" y="96"/>
                    <a:pt x="37" y="99"/>
                    <a:pt x="37" y="101"/>
                  </a:cubicBezTo>
                  <a:cubicBezTo>
                    <a:pt x="37" y="103"/>
                    <a:pt x="37" y="105"/>
                    <a:pt x="37" y="107"/>
                  </a:cubicBezTo>
                  <a:cubicBezTo>
                    <a:pt x="36" y="110"/>
                    <a:pt x="36" y="113"/>
                    <a:pt x="35" y="117"/>
                  </a:cubicBezTo>
                  <a:cubicBezTo>
                    <a:pt x="35" y="120"/>
                    <a:pt x="35" y="123"/>
                    <a:pt x="33" y="125"/>
                  </a:cubicBezTo>
                  <a:cubicBezTo>
                    <a:pt x="33" y="127"/>
                    <a:pt x="33" y="128"/>
                    <a:pt x="33" y="130"/>
                  </a:cubicBezTo>
                  <a:cubicBezTo>
                    <a:pt x="34" y="132"/>
                    <a:pt x="34" y="134"/>
                    <a:pt x="34" y="136"/>
                  </a:cubicBezTo>
                  <a:cubicBezTo>
                    <a:pt x="34" y="136"/>
                    <a:pt x="34" y="137"/>
                    <a:pt x="34" y="138"/>
                  </a:cubicBezTo>
                  <a:cubicBezTo>
                    <a:pt x="34" y="138"/>
                    <a:pt x="35" y="139"/>
                    <a:pt x="35" y="140"/>
                  </a:cubicBezTo>
                  <a:cubicBezTo>
                    <a:pt x="35" y="141"/>
                    <a:pt x="35" y="142"/>
                    <a:pt x="35" y="142"/>
                  </a:cubicBezTo>
                  <a:cubicBezTo>
                    <a:pt x="35" y="143"/>
                    <a:pt x="35" y="143"/>
                    <a:pt x="36" y="144"/>
                  </a:cubicBezTo>
                  <a:cubicBezTo>
                    <a:pt x="36" y="146"/>
                    <a:pt x="36" y="147"/>
                    <a:pt x="36" y="148"/>
                  </a:cubicBezTo>
                  <a:cubicBezTo>
                    <a:pt x="37" y="149"/>
                    <a:pt x="37" y="150"/>
                    <a:pt x="37" y="151"/>
                  </a:cubicBezTo>
                  <a:cubicBezTo>
                    <a:pt x="37" y="152"/>
                    <a:pt x="37" y="153"/>
                    <a:pt x="38" y="154"/>
                  </a:cubicBezTo>
                  <a:cubicBezTo>
                    <a:pt x="38" y="155"/>
                    <a:pt x="38" y="156"/>
                    <a:pt x="39" y="157"/>
                  </a:cubicBezTo>
                  <a:cubicBezTo>
                    <a:pt x="39" y="158"/>
                    <a:pt x="40" y="159"/>
                    <a:pt x="42" y="160"/>
                  </a:cubicBezTo>
                  <a:cubicBezTo>
                    <a:pt x="43" y="161"/>
                    <a:pt x="44" y="162"/>
                    <a:pt x="45" y="163"/>
                  </a:cubicBezTo>
                  <a:cubicBezTo>
                    <a:pt x="46" y="163"/>
                    <a:pt x="47" y="164"/>
                    <a:pt x="47" y="164"/>
                  </a:cubicBezTo>
                  <a:cubicBezTo>
                    <a:pt x="47" y="164"/>
                    <a:pt x="48" y="165"/>
                    <a:pt x="49" y="165"/>
                  </a:cubicBezTo>
                  <a:cubicBezTo>
                    <a:pt x="49" y="166"/>
                    <a:pt x="50" y="166"/>
                    <a:pt x="51" y="166"/>
                  </a:cubicBezTo>
                  <a:cubicBezTo>
                    <a:pt x="52" y="166"/>
                    <a:pt x="52" y="166"/>
                    <a:pt x="53" y="166"/>
                  </a:cubicBezTo>
                  <a:cubicBezTo>
                    <a:pt x="54" y="167"/>
                    <a:pt x="55" y="167"/>
                    <a:pt x="56" y="168"/>
                  </a:cubicBezTo>
                  <a:cubicBezTo>
                    <a:pt x="56" y="168"/>
                    <a:pt x="57" y="169"/>
                    <a:pt x="58" y="169"/>
                  </a:cubicBezTo>
                  <a:cubicBezTo>
                    <a:pt x="60" y="170"/>
                    <a:pt x="61" y="171"/>
                    <a:pt x="62" y="171"/>
                  </a:cubicBezTo>
                  <a:cubicBezTo>
                    <a:pt x="63" y="172"/>
                    <a:pt x="64" y="173"/>
                    <a:pt x="65" y="173"/>
                  </a:cubicBezTo>
                  <a:cubicBezTo>
                    <a:pt x="67" y="173"/>
                    <a:pt x="69" y="174"/>
                    <a:pt x="72" y="174"/>
                  </a:cubicBezTo>
                  <a:cubicBezTo>
                    <a:pt x="75" y="174"/>
                    <a:pt x="78" y="173"/>
                    <a:pt x="79" y="171"/>
                  </a:cubicBezTo>
                  <a:cubicBezTo>
                    <a:pt x="80" y="171"/>
                    <a:pt x="80" y="171"/>
                    <a:pt x="81" y="170"/>
                  </a:cubicBezTo>
                  <a:cubicBezTo>
                    <a:pt x="81" y="170"/>
                    <a:pt x="82" y="169"/>
                    <a:pt x="83" y="169"/>
                  </a:cubicBezTo>
                  <a:cubicBezTo>
                    <a:pt x="84" y="167"/>
                    <a:pt x="85" y="165"/>
                    <a:pt x="86" y="163"/>
                  </a:cubicBezTo>
                  <a:cubicBezTo>
                    <a:pt x="87" y="161"/>
                    <a:pt x="88" y="159"/>
                    <a:pt x="90" y="157"/>
                  </a:cubicBezTo>
                  <a:cubicBezTo>
                    <a:pt x="93" y="151"/>
                    <a:pt x="94" y="144"/>
                    <a:pt x="94" y="136"/>
                  </a:cubicBezTo>
                  <a:cubicBezTo>
                    <a:pt x="94" y="135"/>
                    <a:pt x="95" y="133"/>
                    <a:pt x="94" y="131"/>
                  </a:cubicBezTo>
                  <a:cubicBezTo>
                    <a:pt x="94" y="129"/>
                    <a:pt x="95" y="127"/>
                    <a:pt x="96" y="125"/>
                  </a:cubicBezTo>
                  <a:cubicBezTo>
                    <a:pt x="96" y="124"/>
                    <a:pt x="96" y="122"/>
                    <a:pt x="96" y="120"/>
                  </a:cubicBezTo>
                  <a:cubicBezTo>
                    <a:pt x="96" y="118"/>
                    <a:pt x="96" y="117"/>
                    <a:pt x="98" y="116"/>
                  </a:cubicBezTo>
                  <a:cubicBezTo>
                    <a:pt x="97" y="113"/>
                    <a:pt x="97" y="112"/>
                    <a:pt x="97" y="110"/>
                  </a:cubicBezTo>
                  <a:cubicBezTo>
                    <a:pt x="97" y="109"/>
                    <a:pt x="97" y="107"/>
                    <a:pt x="96" y="105"/>
                  </a:cubicBezTo>
                  <a:cubicBezTo>
                    <a:pt x="96" y="103"/>
                    <a:pt x="96" y="102"/>
                    <a:pt x="96" y="101"/>
                  </a:cubicBezTo>
                  <a:cubicBezTo>
                    <a:pt x="97" y="101"/>
                    <a:pt x="97" y="100"/>
                    <a:pt x="96" y="99"/>
                  </a:cubicBezTo>
                  <a:cubicBezTo>
                    <a:pt x="96" y="97"/>
                    <a:pt x="96" y="95"/>
                    <a:pt x="95" y="93"/>
                  </a:cubicBezTo>
                  <a:cubicBezTo>
                    <a:pt x="94" y="91"/>
                    <a:pt x="94" y="89"/>
                    <a:pt x="95" y="87"/>
                  </a:cubicBezTo>
                  <a:cubicBezTo>
                    <a:pt x="94" y="86"/>
                    <a:pt x="94" y="85"/>
                    <a:pt x="94" y="83"/>
                  </a:cubicBezTo>
                  <a:cubicBezTo>
                    <a:pt x="94" y="82"/>
                    <a:pt x="94" y="81"/>
                    <a:pt x="94" y="80"/>
                  </a:cubicBezTo>
                  <a:cubicBezTo>
                    <a:pt x="94" y="78"/>
                    <a:pt x="93" y="76"/>
                    <a:pt x="93" y="75"/>
                  </a:cubicBezTo>
                  <a:cubicBezTo>
                    <a:pt x="93" y="73"/>
                    <a:pt x="93" y="71"/>
                    <a:pt x="93" y="69"/>
                  </a:cubicBezTo>
                  <a:cubicBezTo>
                    <a:pt x="94" y="68"/>
                    <a:pt x="94" y="68"/>
                    <a:pt x="93" y="67"/>
                  </a:cubicBezTo>
                  <a:cubicBezTo>
                    <a:pt x="93" y="67"/>
                    <a:pt x="93" y="67"/>
                    <a:pt x="93" y="66"/>
                  </a:cubicBezTo>
                  <a:cubicBezTo>
                    <a:pt x="93" y="66"/>
                    <a:pt x="92" y="65"/>
                    <a:pt x="92" y="64"/>
                  </a:cubicBezTo>
                  <a:cubicBezTo>
                    <a:pt x="92" y="63"/>
                    <a:pt x="92" y="63"/>
                    <a:pt x="91" y="62"/>
                  </a:cubicBezTo>
                  <a:cubicBezTo>
                    <a:pt x="91" y="61"/>
                    <a:pt x="91" y="60"/>
                    <a:pt x="90" y="59"/>
                  </a:cubicBezTo>
                  <a:cubicBezTo>
                    <a:pt x="90" y="59"/>
                    <a:pt x="89" y="58"/>
                    <a:pt x="89" y="57"/>
                  </a:cubicBezTo>
                  <a:cubicBezTo>
                    <a:pt x="88" y="55"/>
                    <a:pt x="88" y="55"/>
                    <a:pt x="87" y="54"/>
                  </a:cubicBezTo>
                  <a:cubicBezTo>
                    <a:pt x="87" y="53"/>
                    <a:pt x="86" y="52"/>
                    <a:pt x="87" y="51"/>
                  </a:cubicBezTo>
                  <a:cubicBezTo>
                    <a:pt x="86" y="49"/>
                    <a:pt x="85" y="48"/>
                    <a:pt x="85" y="48"/>
                  </a:cubicBezTo>
                  <a:cubicBezTo>
                    <a:pt x="85" y="48"/>
                    <a:pt x="85" y="48"/>
                    <a:pt x="85" y="47"/>
                  </a:cubicBezTo>
                  <a:cubicBezTo>
                    <a:pt x="84" y="44"/>
                    <a:pt x="82" y="43"/>
                    <a:pt x="82" y="42"/>
                  </a:cubicBezTo>
                  <a:cubicBezTo>
                    <a:pt x="81" y="41"/>
                    <a:pt x="81" y="41"/>
                    <a:pt x="81" y="40"/>
                  </a:cubicBezTo>
                  <a:lnTo>
                    <a:pt x="79" y="39"/>
                  </a:lnTo>
                  <a:close/>
                  <a:moveTo>
                    <a:pt x="84" y="155"/>
                  </a:moveTo>
                  <a:cubicBezTo>
                    <a:pt x="84" y="156"/>
                    <a:pt x="84" y="157"/>
                    <a:pt x="83" y="158"/>
                  </a:cubicBezTo>
                  <a:cubicBezTo>
                    <a:pt x="82" y="159"/>
                    <a:pt x="82" y="159"/>
                    <a:pt x="81" y="160"/>
                  </a:cubicBezTo>
                  <a:cubicBezTo>
                    <a:pt x="80" y="162"/>
                    <a:pt x="78" y="164"/>
                    <a:pt x="78" y="165"/>
                  </a:cubicBezTo>
                  <a:cubicBezTo>
                    <a:pt x="77" y="165"/>
                    <a:pt x="76" y="166"/>
                    <a:pt x="76" y="166"/>
                  </a:cubicBezTo>
                  <a:cubicBezTo>
                    <a:pt x="74" y="166"/>
                    <a:pt x="73" y="166"/>
                    <a:pt x="72" y="165"/>
                  </a:cubicBezTo>
                  <a:cubicBezTo>
                    <a:pt x="71" y="164"/>
                    <a:pt x="70" y="163"/>
                    <a:pt x="70" y="162"/>
                  </a:cubicBezTo>
                  <a:cubicBezTo>
                    <a:pt x="69" y="160"/>
                    <a:pt x="69" y="158"/>
                    <a:pt x="70" y="157"/>
                  </a:cubicBezTo>
                  <a:cubicBezTo>
                    <a:pt x="71" y="156"/>
                    <a:pt x="72" y="155"/>
                    <a:pt x="72" y="153"/>
                  </a:cubicBezTo>
                  <a:cubicBezTo>
                    <a:pt x="73" y="153"/>
                    <a:pt x="74" y="153"/>
                    <a:pt x="74" y="152"/>
                  </a:cubicBezTo>
                  <a:cubicBezTo>
                    <a:pt x="74" y="152"/>
                    <a:pt x="75" y="152"/>
                    <a:pt x="75" y="152"/>
                  </a:cubicBezTo>
                  <a:cubicBezTo>
                    <a:pt x="76" y="151"/>
                    <a:pt x="76" y="150"/>
                    <a:pt x="77" y="149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1" y="150"/>
                    <a:pt x="81" y="151"/>
                    <a:pt x="82" y="152"/>
                  </a:cubicBezTo>
                  <a:cubicBezTo>
                    <a:pt x="83" y="153"/>
                    <a:pt x="83" y="154"/>
                    <a:pt x="84" y="155"/>
                  </a:cubicBezTo>
                  <a:close/>
                  <a:moveTo>
                    <a:pt x="87" y="138"/>
                  </a:moveTo>
                  <a:cubicBezTo>
                    <a:pt x="87" y="140"/>
                    <a:pt x="87" y="141"/>
                    <a:pt x="87" y="143"/>
                  </a:cubicBezTo>
                  <a:cubicBezTo>
                    <a:pt x="86" y="145"/>
                    <a:pt x="85" y="146"/>
                    <a:pt x="82" y="145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0" y="142"/>
                  </a:cubicBezTo>
                  <a:cubicBezTo>
                    <a:pt x="80" y="140"/>
                    <a:pt x="81" y="139"/>
                    <a:pt x="82" y="138"/>
                  </a:cubicBezTo>
                  <a:cubicBezTo>
                    <a:pt x="84" y="137"/>
                    <a:pt x="85" y="137"/>
                    <a:pt x="87" y="138"/>
                  </a:cubicBezTo>
                  <a:close/>
                  <a:moveTo>
                    <a:pt x="100" y="8"/>
                  </a:moveTo>
                  <a:cubicBezTo>
                    <a:pt x="99" y="7"/>
                    <a:pt x="98" y="7"/>
                    <a:pt x="97" y="7"/>
                  </a:cubicBezTo>
                  <a:cubicBezTo>
                    <a:pt x="96" y="7"/>
                    <a:pt x="95" y="7"/>
                    <a:pt x="95" y="7"/>
                  </a:cubicBezTo>
                  <a:cubicBezTo>
                    <a:pt x="94" y="6"/>
                    <a:pt x="94" y="5"/>
                    <a:pt x="94" y="5"/>
                  </a:cubicBezTo>
                  <a:cubicBezTo>
                    <a:pt x="94" y="4"/>
                    <a:pt x="93" y="4"/>
                    <a:pt x="93" y="3"/>
                  </a:cubicBezTo>
                  <a:cubicBezTo>
                    <a:pt x="93" y="1"/>
                    <a:pt x="95" y="0"/>
                    <a:pt x="97" y="0"/>
                  </a:cubicBezTo>
                  <a:cubicBezTo>
                    <a:pt x="99" y="0"/>
                    <a:pt x="100" y="1"/>
                    <a:pt x="101" y="2"/>
                  </a:cubicBezTo>
                  <a:cubicBezTo>
                    <a:pt x="101" y="3"/>
                    <a:pt x="101" y="4"/>
                    <a:pt x="101" y="5"/>
                  </a:cubicBezTo>
                  <a:cubicBezTo>
                    <a:pt x="101" y="6"/>
                    <a:pt x="101" y="7"/>
                    <a:pt x="100" y="8"/>
                  </a:cubicBezTo>
                  <a:close/>
                  <a:moveTo>
                    <a:pt x="118" y="19"/>
                  </a:moveTo>
                  <a:cubicBezTo>
                    <a:pt x="117" y="20"/>
                    <a:pt x="116" y="22"/>
                    <a:pt x="116" y="23"/>
                  </a:cubicBezTo>
                  <a:cubicBezTo>
                    <a:pt x="115" y="24"/>
                    <a:pt x="113" y="26"/>
                    <a:pt x="112" y="26"/>
                  </a:cubicBezTo>
                  <a:cubicBezTo>
                    <a:pt x="110" y="26"/>
                    <a:pt x="108" y="26"/>
                    <a:pt x="107" y="24"/>
                  </a:cubicBezTo>
                  <a:cubicBezTo>
                    <a:pt x="107" y="23"/>
                    <a:pt x="106" y="21"/>
                    <a:pt x="106" y="19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5" y="15"/>
                    <a:pt x="106" y="13"/>
                    <a:pt x="107" y="13"/>
                  </a:cubicBezTo>
                  <a:cubicBezTo>
                    <a:pt x="107" y="12"/>
                    <a:pt x="108" y="12"/>
                    <a:pt x="109" y="12"/>
                  </a:cubicBezTo>
                  <a:cubicBezTo>
                    <a:pt x="110" y="12"/>
                    <a:pt x="110" y="12"/>
                    <a:pt x="111" y="12"/>
                  </a:cubicBezTo>
                  <a:cubicBezTo>
                    <a:pt x="112" y="12"/>
                    <a:pt x="112" y="13"/>
                    <a:pt x="113" y="13"/>
                  </a:cubicBezTo>
                  <a:cubicBezTo>
                    <a:pt x="115" y="13"/>
                    <a:pt x="116" y="14"/>
                    <a:pt x="116" y="14"/>
                  </a:cubicBezTo>
                  <a:cubicBezTo>
                    <a:pt x="116" y="15"/>
                    <a:pt x="117" y="15"/>
                    <a:pt x="117" y="16"/>
                  </a:cubicBezTo>
                  <a:cubicBezTo>
                    <a:pt x="117" y="17"/>
                    <a:pt x="118" y="18"/>
                    <a:pt x="118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28575" dir="228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5" name="Google Shape;1145;p63"/>
            <p:cNvSpPr/>
            <p:nvPr/>
          </p:nvSpPr>
          <p:spPr>
            <a:xfrm>
              <a:off x="3892975" y="-1657349"/>
              <a:ext cx="306388" cy="519113"/>
            </a:xfrm>
            <a:custGeom>
              <a:avLst/>
              <a:gdLst/>
              <a:ahLst/>
              <a:cxnLst/>
              <a:rect l="l" t="t" r="r" b="b"/>
              <a:pathLst>
                <a:path w="118" h="200" extrusionOk="0">
                  <a:moveTo>
                    <a:pt x="76" y="86"/>
                  </a:moveTo>
                  <a:cubicBezTo>
                    <a:pt x="78" y="87"/>
                    <a:pt x="80" y="87"/>
                    <a:pt x="82" y="88"/>
                  </a:cubicBezTo>
                  <a:cubicBezTo>
                    <a:pt x="84" y="88"/>
                    <a:pt x="86" y="89"/>
                    <a:pt x="87" y="91"/>
                  </a:cubicBezTo>
                  <a:cubicBezTo>
                    <a:pt x="89" y="92"/>
                    <a:pt x="91" y="93"/>
                    <a:pt x="92" y="94"/>
                  </a:cubicBezTo>
                  <a:cubicBezTo>
                    <a:pt x="93" y="95"/>
                    <a:pt x="94" y="96"/>
                    <a:pt x="95" y="98"/>
                  </a:cubicBezTo>
                  <a:cubicBezTo>
                    <a:pt x="96" y="100"/>
                    <a:pt x="97" y="101"/>
                    <a:pt x="98" y="102"/>
                  </a:cubicBezTo>
                  <a:cubicBezTo>
                    <a:pt x="98" y="104"/>
                    <a:pt x="99" y="105"/>
                    <a:pt x="98" y="106"/>
                  </a:cubicBezTo>
                  <a:cubicBezTo>
                    <a:pt x="99" y="109"/>
                    <a:pt x="99" y="111"/>
                    <a:pt x="100" y="114"/>
                  </a:cubicBezTo>
                  <a:cubicBezTo>
                    <a:pt x="100" y="116"/>
                    <a:pt x="101" y="118"/>
                    <a:pt x="102" y="120"/>
                  </a:cubicBezTo>
                  <a:cubicBezTo>
                    <a:pt x="102" y="122"/>
                    <a:pt x="103" y="124"/>
                    <a:pt x="103" y="125"/>
                  </a:cubicBezTo>
                  <a:cubicBezTo>
                    <a:pt x="104" y="127"/>
                    <a:pt x="105" y="129"/>
                    <a:pt x="105" y="131"/>
                  </a:cubicBezTo>
                  <a:cubicBezTo>
                    <a:pt x="105" y="132"/>
                    <a:pt x="105" y="133"/>
                    <a:pt x="105" y="134"/>
                  </a:cubicBezTo>
                  <a:cubicBezTo>
                    <a:pt x="105" y="135"/>
                    <a:pt x="105" y="136"/>
                    <a:pt x="105" y="137"/>
                  </a:cubicBezTo>
                  <a:cubicBezTo>
                    <a:pt x="105" y="139"/>
                    <a:pt x="106" y="141"/>
                    <a:pt x="106" y="142"/>
                  </a:cubicBezTo>
                  <a:cubicBezTo>
                    <a:pt x="106" y="144"/>
                    <a:pt x="107" y="145"/>
                    <a:pt x="107" y="147"/>
                  </a:cubicBezTo>
                  <a:cubicBezTo>
                    <a:pt x="107" y="148"/>
                    <a:pt x="107" y="148"/>
                    <a:pt x="107" y="149"/>
                  </a:cubicBezTo>
                  <a:cubicBezTo>
                    <a:pt x="107" y="149"/>
                    <a:pt x="107" y="150"/>
                    <a:pt x="107" y="151"/>
                  </a:cubicBezTo>
                  <a:cubicBezTo>
                    <a:pt x="107" y="153"/>
                    <a:pt x="107" y="156"/>
                    <a:pt x="107" y="159"/>
                  </a:cubicBezTo>
                  <a:cubicBezTo>
                    <a:pt x="108" y="162"/>
                    <a:pt x="108" y="165"/>
                    <a:pt x="107" y="167"/>
                  </a:cubicBezTo>
                  <a:cubicBezTo>
                    <a:pt x="107" y="168"/>
                    <a:pt x="107" y="168"/>
                    <a:pt x="107" y="169"/>
                  </a:cubicBezTo>
                  <a:cubicBezTo>
                    <a:pt x="107" y="170"/>
                    <a:pt x="107" y="171"/>
                    <a:pt x="107" y="171"/>
                  </a:cubicBezTo>
                  <a:cubicBezTo>
                    <a:pt x="107" y="171"/>
                    <a:pt x="107" y="172"/>
                    <a:pt x="107" y="173"/>
                  </a:cubicBezTo>
                  <a:cubicBezTo>
                    <a:pt x="107" y="174"/>
                    <a:pt x="106" y="174"/>
                    <a:pt x="106" y="175"/>
                  </a:cubicBezTo>
                  <a:cubicBezTo>
                    <a:pt x="105" y="178"/>
                    <a:pt x="104" y="180"/>
                    <a:pt x="103" y="182"/>
                  </a:cubicBezTo>
                  <a:cubicBezTo>
                    <a:pt x="102" y="183"/>
                    <a:pt x="101" y="185"/>
                    <a:pt x="100" y="187"/>
                  </a:cubicBezTo>
                  <a:cubicBezTo>
                    <a:pt x="100" y="187"/>
                    <a:pt x="99" y="187"/>
                    <a:pt x="99" y="188"/>
                  </a:cubicBezTo>
                  <a:cubicBezTo>
                    <a:pt x="98" y="188"/>
                    <a:pt x="98" y="189"/>
                    <a:pt x="98" y="189"/>
                  </a:cubicBezTo>
                  <a:cubicBezTo>
                    <a:pt x="95" y="190"/>
                    <a:pt x="93" y="192"/>
                    <a:pt x="91" y="194"/>
                  </a:cubicBezTo>
                  <a:cubicBezTo>
                    <a:pt x="89" y="195"/>
                    <a:pt x="87" y="196"/>
                    <a:pt x="84" y="196"/>
                  </a:cubicBezTo>
                  <a:cubicBezTo>
                    <a:pt x="83" y="196"/>
                    <a:pt x="82" y="196"/>
                    <a:pt x="82" y="197"/>
                  </a:cubicBezTo>
                  <a:cubicBezTo>
                    <a:pt x="81" y="197"/>
                    <a:pt x="81" y="197"/>
                    <a:pt x="80" y="197"/>
                  </a:cubicBezTo>
                  <a:cubicBezTo>
                    <a:pt x="79" y="197"/>
                    <a:pt x="78" y="197"/>
                    <a:pt x="76" y="197"/>
                  </a:cubicBezTo>
                  <a:cubicBezTo>
                    <a:pt x="75" y="197"/>
                    <a:pt x="74" y="198"/>
                    <a:pt x="73" y="198"/>
                  </a:cubicBezTo>
                  <a:cubicBezTo>
                    <a:pt x="71" y="198"/>
                    <a:pt x="69" y="199"/>
                    <a:pt x="67" y="199"/>
                  </a:cubicBezTo>
                  <a:cubicBezTo>
                    <a:pt x="66" y="199"/>
                    <a:pt x="64" y="199"/>
                    <a:pt x="61" y="199"/>
                  </a:cubicBezTo>
                  <a:cubicBezTo>
                    <a:pt x="61" y="199"/>
                    <a:pt x="60" y="199"/>
                    <a:pt x="59" y="199"/>
                  </a:cubicBezTo>
                  <a:cubicBezTo>
                    <a:pt x="58" y="200"/>
                    <a:pt x="58" y="200"/>
                    <a:pt x="57" y="199"/>
                  </a:cubicBezTo>
                  <a:cubicBezTo>
                    <a:pt x="54" y="199"/>
                    <a:pt x="52" y="200"/>
                    <a:pt x="50" y="200"/>
                  </a:cubicBezTo>
                  <a:cubicBezTo>
                    <a:pt x="48" y="200"/>
                    <a:pt x="46" y="200"/>
                    <a:pt x="44" y="199"/>
                  </a:cubicBezTo>
                  <a:cubicBezTo>
                    <a:pt x="42" y="199"/>
                    <a:pt x="41" y="198"/>
                    <a:pt x="40" y="198"/>
                  </a:cubicBezTo>
                  <a:cubicBezTo>
                    <a:pt x="39" y="198"/>
                    <a:pt x="38" y="198"/>
                    <a:pt x="37" y="198"/>
                  </a:cubicBezTo>
                  <a:cubicBezTo>
                    <a:pt x="36" y="198"/>
                    <a:pt x="36" y="197"/>
                    <a:pt x="35" y="197"/>
                  </a:cubicBezTo>
                  <a:cubicBezTo>
                    <a:pt x="34" y="196"/>
                    <a:pt x="33" y="196"/>
                    <a:pt x="32" y="196"/>
                  </a:cubicBezTo>
                  <a:cubicBezTo>
                    <a:pt x="31" y="195"/>
                    <a:pt x="29" y="195"/>
                    <a:pt x="28" y="194"/>
                  </a:cubicBezTo>
                  <a:cubicBezTo>
                    <a:pt x="26" y="194"/>
                    <a:pt x="25" y="193"/>
                    <a:pt x="24" y="192"/>
                  </a:cubicBezTo>
                  <a:cubicBezTo>
                    <a:pt x="22" y="189"/>
                    <a:pt x="20" y="187"/>
                    <a:pt x="19" y="186"/>
                  </a:cubicBezTo>
                  <a:cubicBezTo>
                    <a:pt x="18" y="185"/>
                    <a:pt x="17" y="183"/>
                    <a:pt x="16" y="181"/>
                  </a:cubicBezTo>
                  <a:cubicBezTo>
                    <a:pt x="15" y="178"/>
                    <a:pt x="13" y="176"/>
                    <a:pt x="12" y="175"/>
                  </a:cubicBezTo>
                  <a:cubicBezTo>
                    <a:pt x="11" y="174"/>
                    <a:pt x="10" y="173"/>
                    <a:pt x="9" y="171"/>
                  </a:cubicBezTo>
                  <a:cubicBezTo>
                    <a:pt x="7" y="170"/>
                    <a:pt x="6" y="169"/>
                    <a:pt x="5" y="167"/>
                  </a:cubicBezTo>
                  <a:cubicBezTo>
                    <a:pt x="4" y="167"/>
                    <a:pt x="3" y="166"/>
                    <a:pt x="3" y="165"/>
                  </a:cubicBezTo>
                  <a:cubicBezTo>
                    <a:pt x="3" y="164"/>
                    <a:pt x="2" y="163"/>
                    <a:pt x="2" y="163"/>
                  </a:cubicBezTo>
                  <a:cubicBezTo>
                    <a:pt x="2" y="161"/>
                    <a:pt x="2" y="160"/>
                    <a:pt x="1" y="160"/>
                  </a:cubicBezTo>
                  <a:cubicBezTo>
                    <a:pt x="1" y="159"/>
                    <a:pt x="1" y="158"/>
                    <a:pt x="1" y="156"/>
                  </a:cubicBezTo>
                  <a:cubicBezTo>
                    <a:pt x="1" y="155"/>
                    <a:pt x="1" y="154"/>
                    <a:pt x="1" y="153"/>
                  </a:cubicBezTo>
                  <a:cubicBezTo>
                    <a:pt x="1" y="152"/>
                    <a:pt x="0" y="151"/>
                    <a:pt x="1" y="150"/>
                  </a:cubicBezTo>
                  <a:cubicBezTo>
                    <a:pt x="2" y="149"/>
                    <a:pt x="2" y="148"/>
                    <a:pt x="2" y="147"/>
                  </a:cubicBezTo>
                  <a:cubicBezTo>
                    <a:pt x="2" y="147"/>
                    <a:pt x="2" y="146"/>
                    <a:pt x="3" y="146"/>
                  </a:cubicBezTo>
                  <a:cubicBezTo>
                    <a:pt x="3" y="145"/>
                    <a:pt x="3" y="144"/>
                    <a:pt x="4" y="143"/>
                  </a:cubicBezTo>
                  <a:cubicBezTo>
                    <a:pt x="4" y="143"/>
                    <a:pt x="5" y="142"/>
                    <a:pt x="5" y="141"/>
                  </a:cubicBezTo>
                  <a:cubicBezTo>
                    <a:pt x="7" y="139"/>
                    <a:pt x="7" y="138"/>
                    <a:pt x="7" y="137"/>
                  </a:cubicBezTo>
                  <a:cubicBezTo>
                    <a:pt x="10" y="136"/>
                    <a:pt x="12" y="135"/>
                    <a:pt x="14" y="134"/>
                  </a:cubicBezTo>
                  <a:cubicBezTo>
                    <a:pt x="16" y="134"/>
                    <a:pt x="17" y="133"/>
                    <a:pt x="19" y="132"/>
                  </a:cubicBezTo>
                  <a:cubicBezTo>
                    <a:pt x="20" y="133"/>
                    <a:pt x="20" y="133"/>
                    <a:pt x="21" y="133"/>
                  </a:cubicBezTo>
                  <a:cubicBezTo>
                    <a:pt x="21" y="133"/>
                    <a:pt x="22" y="133"/>
                    <a:pt x="23" y="133"/>
                  </a:cubicBezTo>
                  <a:cubicBezTo>
                    <a:pt x="24" y="133"/>
                    <a:pt x="25" y="133"/>
                    <a:pt x="27" y="133"/>
                  </a:cubicBezTo>
                  <a:cubicBezTo>
                    <a:pt x="28" y="133"/>
                    <a:pt x="30" y="133"/>
                    <a:pt x="31" y="134"/>
                  </a:cubicBezTo>
                  <a:cubicBezTo>
                    <a:pt x="34" y="134"/>
                    <a:pt x="35" y="135"/>
                    <a:pt x="35" y="137"/>
                  </a:cubicBezTo>
                  <a:cubicBezTo>
                    <a:pt x="37" y="139"/>
                    <a:pt x="38" y="140"/>
                    <a:pt x="39" y="142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1" y="144"/>
                    <a:pt x="41" y="144"/>
                    <a:pt x="42" y="145"/>
                  </a:cubicBezTo>
                  <a:cubicBezTo>
                    <a:pt x="41" y="146"/>
                    <a:pt x="41" y="148"/>
                    <a:pt x="41" y="149"/>
                  </a:cubicBezTo>
                  <a:cubicBezTo>
                    <a:pt x="40" y="150"/>
                    <a:pt x="40" y="152"/>
                    <a:pt x="39" y="153"/>
                  </a:cubicBezTo>
                  <a:cubicBezTo>
                    <a:pt x="39" y="153"/>
                    <a:pt x="39" y="154"/>
                    <a:pt x="38" y="154"/>
                  </a:cubicBezTo>
                  <a:cubicBezTo>
                    <a:pt x="38" y="155"/>
                    <a:pt x="37" y="155"/>
                    <a:pt x="37" y="156"/>
                  </a:cubicBezTo>
                  <a:cubicBezTo>
                    <a:pt x="37" y="156"/>
                    <a:pt x="36" y="157"/>
                    <a:pt x="36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61"/>
                    <a:pt x="36" y="162"/>
                    <a:pt x="36" y="163"/>
                  </a:cubicBezTo>
                  <a:cubicBezTo>
                    <a:pt x="36" y="164"/>
                    <a:pt x="36" y="166"/>
                    <a:pt x="36" y="167"/>
                  </a:cubicBezTo>
                  <a:cubicBezTo>
                    <a:pt x="38" y="168"/>
                    <a:pt x="39" y="169"/>
                    <a:pt x="41" y="170"/>
                  </a:cubicBezTo>
                  <a:cubicBezTo>
                    <a:pt x="43" y="171"/>
                    <a:pt x="44" y="172"/>
                    <a:pt x="46" y="173"/>
                  </a:cubicBezTo>
                  <a:cubicBezTo>
                    <a:pt x="47" y="174"/>
                    <a:pt x="49" y="174"/>
                    <a:pt x="50" y="174"/>
                  </a:cubicBezTo>
                  <a:cubicBezTo>
                    <a:pt x="52" y="174"/>
                    <a:pt x="53" y="173"/>
                    <a:pt x="54" y="172"/>
                  </a:cubicBezTo>
                  <a:cubicBezTo>
                    <a:pt x="57" y="172"/>
                    <a:pt x="58" y="171"/>
                    <a:pt x="60" y="170"/>
                  </a:cubicBezTo>
                  <a:cubicBezTo>
                    <a:pt x="61" y="169"/>
                    <a:pt x="63" y="167"/>
                    <a:pt x="65" y="167"/>
                  </a:cubicBezTo>
                  <a:cubicBezTo>
                    <a:pt x="66" y="166"/>
                    <a:pt x="66" y="165"/>
                    <a:pt x="67" y="164"/>
                  </a:cubicBezTo>
                  <a:cubicBezTo>
                    <a:pt x="68" y="164"/>
                    <a:pt x="69" y="163"/>
                    <a:pt x="70" y="162"/>
                  </a:cubicBezTo>
                  <a:cubicBezTo>
                    <a:pt x="72" y="161"/>
                    <a:pt x="73" y="159"/>
                    <a:pt x="73" y="156"/>
                  </a:cubicBezTo>
                  <a:cubicBezTo>
                    <a:pt x="73" y="154"/>
                    <a:pt x="74" y="152"/>
                    <a:pt x="74" y="150"/>
                  </a:cubicBezTo>
                  <a:cubicBezTo>
                    <a:pt x="74" y="149"/>
                    <a:pt x="74" y="148"/>
                    <a:pt x="74" y="147"/>
                  </a:cubicBezTo>
                  <a:cubicBezTo>
                    <a:pt x="74" y="145"/>
                    <a:pt x="74" y="144"/>
                    <a:pt x="74" y="143"/>
                  </a:cubicBezTo>
                  <a:cubicBezTo>
                    <a:pt x="75" y="142"/>
                    <a:pt x="75" y="142"/>
                    <a:pt x="75" y="141"/>
                  </a:cubicBezTo>
                  <a:cubicBezTo>
                    <a:pt x="75" y="140"/>
                    <a:pt x="76" y="140"/>
                    <a:pt x="76" y="139"/>
                  </a:cubicBezTo>
                  <a:cubicBezTo>
                    <a:pt x="76" y="138"/>
                    <a:pt x="76" y="137"/>
                    <a:pt x="76" y="135"/>
                  </a:cubicBezTo>
                  <a:cubicBezTo>
                    <a:pt x="77" y="134"/>
                    <a:pt x="77" y="133"/>
                    <a:pt x="77" y="131"/>
                  </a:cubicBezTo>
                  <a:cubicBezTo>
                    <a:pt x="77" y="129"/>
                    <a:pt x="77" y="128"/>
                    <a:pt x="77" y="127"/>
                  </a:cubicBezTo>
                  <a:cubicBezTo>
                    <a:pt x="78" y="127"/>
                    <a:pt x="78" y="126"/>
                    <a:pt x="77" y="126"/>
                  </a:cubicBezTo>
                  <a:cubicBezTo>
                    <a:pt x="77" y="124"/>
                    <a:pt x="77" y="123"/>
                    <a:pt x="76" y="121"/>
                  </a:cubicBezTo>
                  <a:cubicBezTo>
                    <a:pt x="76" y="120"/>
                    <a:pt x="76" y="118"/>
                    <a:pt x="76" y="117"/>
                  </a:cubicBezTo>
                  <a:cubicBezTo>
                    <a:pt x="75" y="116"/>
                    <a:pt x="74" y="115"/>
                    <a:pt x="74" y="114"/>
                  </a:cubicBezTo>
                  <a:cubicBezTo>
                    <a:pt x="73" y="112"/>
                    <a:pt x="73" y="111"/>
                    <a:pt x="72" y="110"/>
                  </a:cubicBezTo>
                  <a:cubicBezTo>
                    <a:pt x="72" y="109"/>
                    <a:pt x="71" y="109"/>
                    <a:pt x="71" y="108"/>
                  </a:cubicBezTo>
                  <a:cubicBezTo>
                    <a:pt x="70" y="108"/>
                    <a:pt x="70" y="108"/>
                    <a:pt x="70" y="107"/>
                  </a:cubicBezTo>
                  <a:cubicBezTo>
                    <a:pt x="69" y="107"/>
                    <a:pt x="69" y="107"/>
                    <a:pt x="68" y="107"/>
                  </a:cubicBezTo>
                  <a:cubicBezTo>
                    <a:pt x="68" y="107"/>
                    <a:pt x="67" y="107"/>
                    <a:pt x="67" y="106"/>
                  </a:cubicBezTo>
                  <a:cubicBezTo>
                    <a:pt x="66" y="107"/>
                    <a:pt x="65" y="106"/>
                    <a:pt x="64" y="106"/>
                  </a:cubicBezTo>
                  <a:cubicBezTo>
                    <a:pt x="63" y="106"/>
                    <a:pt x="62" y="106"/>
                    <a:pt x="61" y="105"/>
                  </a:cubicBezTo>
                  <a:cubicBezTo>
                    <a:pt x="60" y="106"/>
                    <a:pt x="59" y="106"/>
                    <a:pt x="58" y="106"/>
                  </a:cubicBezTo>
                  <a:cubicBezTo>
                    <a:pt x="57" y="107"/>
                    <a:pt x="56" y="107"/>
                    <a:pt x="55" y="108"/>
                  </a:cubicBezTo>
                  <a:cubicBezTo>
                    <a:pt x="54" y="108"/>
                    <a:pt x="54" y="109"/>
                    <a:pt x="53" y="109"/>
                  </a:cubicBezTo>
                  <a:cubicBezTo>
                    <a:pt x="52" y="109"/>
                    <a:pt x="51" y="110"/>
                    <a:pt x="51" y="111"/>
                  </a:cubicBezTo>
                  <a:cubicBezTo>
                    <a:pt x="48" y="113"/>
                    <a:pt x="45" y="115"/>
                    <a:pt x="41" y="116"/>
                  </a:cubicBezTo>
                  <a:cubicBezTo>
                    <a:pt x="38" y="117"/>
                    <a:pt x="37" y="117"/>
                    <a:pt x="37" y="117"/>
                  </a:cubicBezTo>
                  <a:cubicBezTo>
                    <a:pt x="35" y="117"/>
                    <a:pt x="33" y="117"/>
                    <a:pt x="32" y="116"/>
                  </a:cubicBezTo>
                  <a:cubicBezTo>
                    <a:pt x="31" y="116"/>
                    <a:pt x="30" y="116"/>
                    <a:pt x="29" y="116"/>
                  </a:cubicBezTo>
                  <a:cubicBezTo>
                    <a:pt x="27" y="115"/>
                    <a:pt x="26" y="115"/>
                    <a:pt x="26" y="115"/>
                  </a:cubicBezTo>
                  <a:cubicBezTo>
                    <a:pt x="25" y="114"/>
                    <a:pt x="24" y="114"/>
                    <a:pt x="24" y="114"/>
                  </a:cubicBezTo>
                  <a:cubicBezTo>
                    <a:pt x="24" y="112"/>
                    <a:pt x="23" y="111"/>
                    <a:pt x="23" y="111"/>
                  </a:cubicBezTo>
                  <a:cubicBezTo>
                    <a:pt x="23" y="110"/>
                    <a:pt x="23" y="110"/>
                    <a:pt x="23" y="109"/>
                  </a:cubicBezTo>
                  <a:cubicBezTo>
                    <a:pt x="22" y="109"/>
                    <a:pt x="22" y="107"/>
                    <a:pt x="22" y="104"/>
                  </a:cubicBezTo>
                  <a:cubicBezTo>
                    <a:pt x="22" y="104"/>
                    <a:pt x="23" y="103"/>
                    <a:pt x="22" y="103"/>
                  </a:cubicBezTo>
                  <a:cubicBezTo>
                    <a:pt x="22" y="102"/>
                    <a:pt x="23" y="101"/>
                    <a:pt x="23" y="101"/>
                  </a:cubicBezTo>
                  <a:cubicBezTo>
                    <a:pt x="23" y="99"/>
                    <a:pt x="23" y="98"/>
                    <a:pt x="23" y="98"/>
                  </a:cubicBezTo>
                  <a:cubicBezTo>
                    <a:pt x="23" y="98"/>
                    <a:pt x="23" y="98"/>
                    <a:pt x="23" y="97"/>
                  </a:cubicBezTo>
                  <a:cubicBezTo>
                    <a:pt x="24" y="96"/>
                    <a:pt x="25" y="95"/>
                    <a:pt x="26" y="94"/>
                  </a:cubicBezTo>
                  <a:cubicBezTo>
                    <a:pt x="27" y="93"/>
                    <a:pt x="28" y="92"/>
                    <a:pt x="29" y="91"/>
                  </a:cubicBezTo>
                  <a:cubicBezTo>
                    <a:pt x="29" y="91"/>
                    <a:pt x="30" y="90"/>
                    <a:pt x="31" y="90"/>
                  </a:cubicBezTo>
                  <a:cubicBezTo>
                    <a:pt x="31" y="90"/>
                    <a:pt x="32" y="90"/>
                    <a:pt x="32" y="89"/>
                  </a:cubicBezTo>
                  <a:cubicBezTo>
                    <a:pt x="35" y="89"/>
                    <a:pt x="37" y="88"/>
                    <a:pt x="39" y="87"/>
                  </a:cubicBezTo>
                  <a:cubicBezTo>
                    <a:pt x="40" y="87"/>
                    <a:pt x="42" y="86"/>
                    <a:pt x="45" y="86"/>
                  </a:cubicBezTo>
                  <a:cubicBezTo>
                    <a:pt x="45" y="86"/>
                    <a:pt x="45" y="85"/>
                    <a:pt x="46" y="85"/>
                  </a:cubicBezTo>
                  <a:cubicBezTo>
                    <a:pt x="46" y="85"/>
                    <a:pt x="47" y="85"/>
                    <a:pt x="48" y="85"/>
                  </a:cubicBezTo>
                  <a:cubicBezTo>
                    <a:pt x="50" y="84"/>
                    <a:pt x="52" y="83"/>
                    <a:pt x="53" y="82"/>
                  </a:cubicBezTo>
                  <a:cubicBezTo>
                    <a:pt x="55" y="82"/>
                    <a:pt x="56" y="81"/>
                    <a:pt x="57" y="80"/>
                  </a:cubicBezTo>
                  <a:cubicBezTo>
                    <a:pt x="58" y="79"/>
                    <a:pt x="58" y="78"/>
                    <a:pt x="59" y="78"/>
                  </a:cubicBezTo>
                  <a:cubicBezTo>
                    <a:pt x="61" y="76"/>
                    <a:pt x="63" y="74"/>
                    <a:pt x="63" y="74"/>
                  </a:cubicBezTo>
                  <a:cubicBezTo>
                    <a:pt x="66" y="72"/>
                    <a:pt x="68" y="70"/>
                    <a:pt x="68" y="68"/>
                  </a:cubicBezTo>
                  <a:cubicBezTo>
                    <a:pt x="69" y="67"/>
                    <a:pt x="70" y="65"/>
                    <a:pt x="72" y="65"/>
                  </a:cubicBezTo>
                  <a:cubicBezTo>
                    <a:pt x="72" y="64"/>
                    <a:pt x="72" y="63"/>
                    <a:pt x="72" y="63"/>
                  </a:cubicBezTo>
                  <a:cubicBezTo>
                    <a:pt x="73" y="62"/>
                    <a:pt x="73" y="62"/>
                    <a:pt x="74" y="61"/>
                  </a:cubicBezTo>
                  <a:cubicBezTo>
                    <a:pt x="74" y="59"/>
                    <a:pt x="74" y="58"/>
                    <a:pt x="74" y="57"/>
                  </a:cubicBezTo>
                  <a:cubicBezTo>
                    <a:pt x="75" y="56"/>
                    <a:pt x="75" y="55"/>
                    <a:pt x="75" y="54"/>
                  </a:cubicBezTo>
                  <a:cubicBezTo>
                    <a:pt x="75" y="52"/>
                    <a:pt x="75" y="51"/>
                    <a:pt x="74" y="49"/>
                  </a:cubicBezTo>
                  <a:cubicBezTo>
                    <a:pt x="73" y="45"/>
                    <a:pt x="73" y="42"/>
                    <a:pt x="73" y="41"/>
                  </a:cubicBezTo>
                  <a:cubicBezTo>
                    <a:pt x="73" y="39"/>
                    <a:pt x="73" y="37"/>
                    <a:pt x="73" y="35"/>
                  </a:cubicBezTo>
                  <a:cubicBezTo>
                    <a:pt x="72" y="35"/>
                    <a:pt x="72" y="34"/>
                    <a:pt x="71" y="34"/>
                  </a:cubicBezTo>
                  <a:cubicBezTo>
                    <a:pt x="70" y="34"/>
                    <a:pt x="70" y="34"/>
                    <a:pt x="70" y="33"/>
                  </a:cubicBezTo>
                  <a:cubicBezTo>
                    <a:pt x="69" y="33"/>
                    <a:pt x="68" y="33"/>
                    <a:pt x="68" y="32"/>
                  </a:cubicBezTo>
                  <a:cubicBezTo>
                    <a:pt x="67" y="31"/>
                    <a:pt x="67" y="31"/>
                    <a:pt x="66" y="30"/>
                  </a:cubicBezTo>
                  <a:cubicBezTo>
                    <a:pt x="66" y="30"/>
                    <a:pt x="65" y="29"/>
                    <a:pt x="64" y="29"/>
                  </a:cubicBezTo>
                  <a:cubicBezTo>
                    <a:pt x="64" y="29"/>
                    <a:pt x="63" y="29"/>
                    <a:pt x="62" y="29"/>
                  </a:cubicBezTo>
                  <a:cubicBezTo>
                    <a:pt x="61" y="27"/>
                    <a:pt x="59" y="26"/>
                    <a:pt x="57" y="27"/>
                  </a:cubicBezTo>
                  <a:cubicBezTo>
                    <a:pt x="54" y="27"/>
                    <a:pt x="52" y="27"/>
                    <a:pt x="49" y="27"/>
                  </a:cubicBezTo>
                  <a:cubicBezTo>
                    <a:pt x="48" y="27"/>
                    <a:pt x="47" y="28"/>
                    <a:pt x="46" y="28"/>
                  </a:cubicBezTo>
                  <a:cubicBezTo>
                    <a:pt x="44" y="28"/>
                    <a:pt x="43" y="28"/>
                    <a:pt x="42" y="28"/>
                  </a:cubicBezTo>
                  <a:cubicBezTo>
                    <a:pt x="41" y="29"/>
                    <a:pt x="40" y="29"/>
                    <a:pt x="38" y="30"/>
                  </a:cubicBezTo>
                  <a:cubicBezTo>
                    <a:pt x="37" y="31"/>
                    <a:pt x="36" y="32"/>
                    <a:pt x="35" y="32"/>
                  </a:cubicBezTo>
                  <a:cubicBezTo>
                    <a:pt x="34" y="33"/>
                    <a:pt x="33" y="34"/>
                    <a:pt x="32" y="35"/>
                  </a:cubicBezTo>
                  <a:cubicBezTo>
                    <a:pt x="32" y="37"/>
                    <a:pt x="31" y="39"/>
                    <a:pt x="31" y="40"/>
                  </a:cubicBezTo>
                  <a:cubicBezTo>
                    <a:pt x="31" y="42"/>
                    <a:pt x="31" y="43"/>
                    <a:pt x="32" y="44"/>
                  </a:cubicBezTo>
                  <a:cubicBezTo>
                    <a:pt x="32" y="46"/>
                    <a:pt x="34" y="46"/>
                    <a:pt x="36" y="46"/>
                  </a:cubicBezTo>
                  <a:cubicBezTo>
                    <a:pt x="40" y="45"/>
                    <a:pt x="43" y="44"/>
                    <a:pt x="44" y="43"/>
                  </a:cubicBezTo>
                  <a:cubicBezTo>
                    <a:pt x="46" y="41"/>
                    <a:pt x="48" y="41"/>
                    <a:pt x="51" y="42"/>
                  </a:cubicBezTo>
                  <a:cubicBezTo>
                    <a:pt x="53" y="42"/>
                    <a:pt x="55" y="42"/>
                    <a:pt x="56" y="42"/>
                  </a:cubicBezTo>
                  <a:cubicBezTo>
                    <a:pt x="58" y="42"/>
                    <a:pt x="58" y="43"/>
                    <a:pt x="59" y="45"/>
                  </a:cubicBezTo>
                  <a:cubicBezTo>
                    <a:pt x="61" y="46"/>
                    <a:pt x="61" y="48"/>
                    <a:pt x="60" y="51"/>
                  </a:cubicBezTo>
                  <a:cubicBezTo>
                    <a:pt x="60" y="53"/>
                    <a:pt x="59" y="56"/>
                    <a:pt x="58" y="58"/>
                  </a:cubicBezTo>
                  <a:cubicBezTo>
                    <a:pt x="57" y="61"/>
                    <a:pt x="55" y="64"/>
                    <a:pt x="54" y="66"/>
                  </a:cubicBezTo>
                  <a:cubicBezTo>
                    <a:pt x="52" y="69"/>
                    <a:pt x="51" y="71"/>
                    <a:pt x="49" y="73"/>
                  </a:cubicBezTo>
                  <a:cubicBezTo>
                    <a:pt x="48" y="74"/>
                    <a:pt x="47" y="75"/>
                    <a:pt x="46" y="75"/>
                  </a:cubicBezTo>
                  <a:cubicBezTo>
                    <a:pt x="46" y="75"/>
                    <a:pt x="45" y="75"/>
                    <a:pt x="45" y="75"/>
                  </a:cubicBezTo>
                  <a:cubicBezTo>
                    <a:pt x="44" y="75"/>
                    <a:pt x="43" y="76"/>
                    <a:pt x="42" y="76"/>
                  </a:cubicBezTo>
                  <a:cubicBezTo>
                    <a:pt x="41" y="77"/>
                    <a:pt x="39" y="77"/>
                    <a:pt x="38" y="77"/>
                  </a:cubicBezTo>
                  <a:cubicBezTo>
                    <a:pt x="37" y="77"/>
                    <a:pt x="35" y="76"/>
                    <a:pt x="34" y="76"/>
                  </a:cubicBezTo>
                  <a:cubicBezTo>
                    <a:pt x="33" y="76"/>
                    <a:pt x="32" y="75"/>
                    <a:pt x="30" y="75"/>
                  </a:cubicBezTo>
                  <a:cubicBezTo>
                    <a:pt x="27" y="75"/>
                    <a:pt x="23" y="74"/>
                    <a:pt x="20" y="72"/>
                  </a:cubicBezTo>
                  <a:cubicBezTo>
                    <a:pt x="16" y="71"/>
                    <a:pt x="14" y="69"/>
                    <a:pt x="12" y="66"/>
                  </a:cubicBezTo>
                  <a:cubicBezTo>
                    <a:pt x="12" y="65"/>
                    <a:pt x="12" y="64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8"/>
                    <a:pt x="10" y="57"/>
                    <a:pt x="10" y="56"/>
                  </a:cubicBezTo>
                  <a:cubicBezTo>
                    <a:pt x="9" y="55"/>
                    <a:pt x="8" y="53"/>
                    <a:pt x="9" y="52"/>
                  </a:cubicBezTo>
                  <a:cubicBezTo>
                    <a:pt x="9" y="50"/>
                    <a:pt x="9" y="49"/>
                    <a:pt x="8" y="48"/>
                  </a:cubicBezTo>
                  <a:cubicBezTo>
                    <a:pt x="9" y="45"/>
                    <a:pt x="10" y="43"/>
                    <a:pt x="10" y="40"/>
                  </a:cubicBezTo>
                  <a:cubicBezTo>
                    <a:pt x="11" y="38"/>
                    <a:pt x="12" y="36"/>
                    <a:pt x="13" y="35"/>
                  </a:cubicBezTo>
                  <a:cubicBezTo>
                    <a:pt x="14" y="32"/>
                    <a:pt x="14" y="31"/>
                    <a:pt x="15" y="29"/>
                  </a:cubicBezTo>
                  <a:cubicBezTo>
                    <a:pt x="16" y="28"/>
                    <a:pt x="16" y="27"/>
                    <a:pt x="18" y="26"/>
                  </a:cubicBezTo>
                  <a:cubicBezTo>
                    <a:pt x="19" y="25"/>
                    <a:pt x="19" y="24"/>
                    <a:pt x="19" y="23"/>
                  </a:cubicBezTo>
                  <a:cubicBezTo>
                    <a:pt x="20" y="22"/>
                    <a:pt x="20" y="22"/>
                    <a:pt x="21" y="22"/>
                  </a:cubicBezTo>
                  <a:cubicBezTo>
                    <a:pt x="21" y="20"/>
                    <a:pt x="22" y="20"/>
                    <a:pt x="23" y="19"/>
                  </a:cubicBezTo>
                  <a:cubicBezTo>
                    <a:pt x="24" y="18"/>
                    <a:pt x="25" y="17"/>
                    <a:pt x="27" y="16"/>
                  </a:cubicBezTo>
                  <a:cubicBezTo>
                    <a:pt x="27" y="16"/>
                    <a:pt x="27" y="15"/>
                    <a:pt x="28" y="15"/>
                  </a:cubicBezTo>
                  <a:cubicBezTo>
                    <a:pt x="28" y="14"/>
                    <a:pt x="29" y="14"/>
                    <a:pt x="30" y="14"/>
                  </a:cubicBezTo>
                  <a:cubicBezTo>
                    <a:pt x="32" y="13"/>
                    <a:pt x="34" y="11"/>
                    <a:pt x="35" y="11"/>
                  </a:cubicBezTo>
                  <a:cubicBezTo>
                    <a:pt x="37" y="10"/>
                    <a:pt x="38" y="9"/>
                    <a:pt x="39" y="8"/>
                  </a:cubicBezTo>
                  <a:cubicBezTo>
                    <a:pt x="42" y="7"/>
                    <a:pt x="44" y="6"/>
                    <a:pt x="46" y="5"/>
                  </a:cubicBezTo>
                  <a:cubicBezTo>
                    <a:pt x="47" y="5"/>
                    <a:pt x="48" y="4"/>
                    <a:pt x="50" y="3"/>
                  </a:cubicBezTo>
                  <a:cubicBezTo>
                    <a:pt x="53" y="2"/>
                    <a:pt x="57" y="1"/>
                    <a:pt x="59" y="0"/>
                  </a:cubicBezTo>
                  <a:cubicBezTo>
                    <a:pt x="62" y="0"/>
                    <a:pt x="65" y="0"/>
                    <a:pt x="67" y="1"/>
                  </a:cubicBezTo>
                  <a:cubicBezTo>
                    <a:pt x="69" y="1"/>
                    <a:pt x="70" y="2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2"/>
                    <a:pt x="72" y="2"/>
                    <a:pt x="74" y="1"/>
                  </a:cubicBezTo>
                  <a:cubicBezTo>
                    <a:pt x="75" y="1"/>
                    <a:pt x="76" y="2"/>
                    <a:pt x="76" y="2"/>
                  </a:cubicBezTo>
                  <a:cubicBezTo>
                    <a:pt x="77" y="2"/>
                    <a:pt x="78" y="2"/>
                    <a:pt x="79" y="2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2" y="2"/>
                    <a:pt x="84" y="3"/>
                    <a:pt x="85" y="4"/>
                  </a:cubicBezTo>
                  <a:cubicBezTo>
                    <a:pt x="86" y="5"/>
                    <a:pt x="88" y="5"/>
                    <a:pt x="89" y="6"/>
                  </a:cubicBezTo>
                  <a:cubicBezTo>
                    <a:pt x="90" y="6"/>
                    <a:pt x="91" y="6"/>
                    <a:pt x="91" y="7"/>
                  </a:cubicBezTo>
                  <a:cubicBezTo>
                    <a:pt x="91" y="7"/>
                    <a:pt x="92" y="7"/>
                    <a:pt x="92" y="7"/>
                  </a:cubicBezTo>
                  <a:cubicBezTo>
                    <a:pt x="93" y="8"/>
                    <a:pt x="94" y="9"/>
                    <a:pt x="95" y="10"/>
                  </a:cubicBezTo>
                  <a:cubicBezTo>
                    <a:pt x="96" y="11"/>
                    <a:pt x="96" y="12"/>
                    <a:pt x="96" y="12"/>
                  </a:cubicBezTo>
                  <a:cubicBezTo>
                    <a:pt x="96" y="15"/>
                    <a:pt x="97" y="17"/>
                    <a:pt x="97" y="18"/>
                  </a:cubicBezTo>
                  <a:cubicBezTo>
                    <a:pt x="97" y="19"/>
                    <a:pt x="97" y="19"/>
                    <a:pt x="98" y="20"/>
                  </a:cubicBezTo>
                  <a:cubicBezTo>
                    <a:pt x="98" y="21"/>
                    <a:pt x="98" y="22"/>
                    <a:pt x="98" y="23"/>
                  </a:cubicBezTo>
                  <a:cubicBezTo>
                    <a:pt x="99" y="24"/>
                    <a:pt x="99" y="26"/>
                    <a:pt x="99" y="28"/>
                  </a:cubicBezTo>
                  <a:cubicBezTo>
                    <a:pt x="100" y="30"/>
                    <a:pt x="100" y="32"/>
                    <a:pt x="101" y="34"/>
                  </a:cubicBezTo>
                  <a:cubicBezTo>
                    <a:pt x="101" y="35"/>
                    <a:pt x="101" y="37"/>
                    <a:pt x="100" y="38"/>
                  </a:cubicBezTo>
                  <a:cubicBezTo>
                    <a:pt x="99" y="39"/>
                    <a:pt x="99" y="40"/>
                    <a:pt x="99" y="41"/>
                  </a:cubicBezTo>
                  <a:cubicBezTo>
                    <a:pt x="98" y="42"/>
                    <a:pt x="98" y="44"/>
                    <a:pt x="98" y="45"/>
                  </a:cubicBezTo>
                  <a:cubicBezTo>
                    <a:pt x="99" y="47"/>
                    <a:pt x="99" y="48"/>
                    <a:pt x="98" y="50"/>
                  </a:cubicBezTo>
                  <a:cubicBezTo>
                    <a:pt x="98" y="52"/>
                    <a:pt x="97" y="54"/>
                    <a:pt x="97" y="56"/>
                  </a:cubicBezTo>
                  <a:cubicBezTo>
                    <a:pt x="96" y="58"/>
                    <a:pt x="96" y="60"/>
                    <a:pt x="95" y="62"/>
                  </a:cubicBezTo>
                  <a:cubicBezTo>
                    <a:pt x="95" y="62"/>
                    <a:pt x="95" y="62"/>
                    <a:pt x="95" y="63"/>
                  </a:cubicBezTo>
                  <a:cubicBezTo>
                    <a:pt x="94" y="63"/>
                    <a:pt x="94" y="64"/>
                    <a:pt x="94" y="64"/>
                  </a:cubicBezTo>
                  <a:cubicBezTo>
                    <a:pt x="93" y="66"/>
                    <a:pt x="93" y="68"/>
                    <a:pt x="92" y="69"/>
                  </a:cubicBezTo>
                  <a:cubicBezTo>
                    <a:pt x="92" y="70"/>
                    <a:pt x="90" y="71"/>
                    <a:pt x="89" y="72"/>
                  </a:cubicBezTo>
                  <a:cubicBezTo>
                    <a:pt x="87" y="75"/>
                    <a:pt x="85" y="77"/>
                    <a:pt x="82" y="79"/>
                  </a:cubicBezTo>
                  <a:cubicBezTo>
                    <a:pt x="81" y="80"/>
                    <a:pt x="80" y="81"/>
                    <a:pt x="79" y="82"/>
                  </a:cubicBezTo>
                  <a:cubicBezTo>
                    <a:pt x="78" y="83"/>
                    <a:pt x="77" y="84"/>
                    <a:pt x="76" y="86"/>
                  </a:cubicBezTo>
                  <a:close/>
                  <a:moveTo>
                    <a:pt x="24" y="3"/>
                  </a:move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3" y="9"/>
                  </a:cubicBezTo>
                  <a:cubicBezTo>
                    <a:pt x="22" y="10"/>
                    <a:pt x="21" y="10"/>
                    <a:pt x="20" y="11"/>
                  </a:cubicBezTo>
                  <a:cubicBezTo>
                    <a:pt x="19" y="12"/>
                    <a:pt x="17" y="12"/>
                    <a:pt x="16" y="11"/>
                  </a:cubicBezTo>
                  <a:cubicBezTo>
                    <a:pt x="15" y="11"/>
                    <a:pt x="14" y="10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5" y="6"/>
                    <a:pt x="16" y="5"/>
                  </a:cubicBezTo>
                  <a:cubicBezTo>
                    <a:pt x="17" y="4"/>
                    <a:pt x="17" y="4"/>
                    <a:pt x="18" y="3"/>
                  </a:cubicBezTo>
                  <a:cubicBezTo>
                    <a:pt x="19" y="3"/>
                    <a:pt x="20" y="2"/>
                    <a:pt x="21" y="2"/>
                  </a:cubicBezTo>
                  <a:cubicBezTo>
                    <a:pt x="22" y="2"/>
                    <a:pt x="23" y="2"/>
                    <a:pt x="24" y="3"/>
                  </a:cubicBezTo>
                  <a:close/>
                  <a:moveTo>
                    <a:pt x="58" y="160"/>
                  </a:moveTo>
                  <a:cubicBezTo>
                    <a:pt x="58" y="160"/>
                    <a:pt x="58" y="161"/>
                    <a:pt x="57" y="161"/>
                  </a:cubicBezTo>
                  <a:cubicBezTo>
                    <a:pt x="56" y="162"/>
                    <a:pt x="56" y="162"/>
                    <a:pt x="57" y="163"/>
                  </a:cubicBezTo>
                  <a:cubicBezTo>
                    <a:pt x="54" y="164"/>
                    <a:pt x="53" y="165"/>
                    <a:pt x="53" y="165"/>
                  </a:cubicBezTo>
                  <a:cubicBezTo>
                    <a:pt x="52" y="165"/>
                    <a:pt x="52" y="165"/>
                    <a:pt x="51" y="165"/>
                  </a:cubicBezTo>
                  <a:cubicBezTo>
                    <a:pt x="50" y="166"/>
                    <a:pt x="49" y="165"/>
                    <a:pt x="48" y="164"/>
                  </a:cubicBezTo>
                  <a:cubicBezTo>
                    <a:pt x="47" y="163"/>
                    <a:pt x="47" y="163"/>
                    <a:pt x="46" y="162"/>
                  </a:cubicBezTo>
                  <a:cubicBezTo>
                    <a:pt x="46" y="160"/>
                    <a:pt x="46" y="159"/>
                    <a:pt x="47" y="159"/>
                  </a:cubicBezTo>
                  <a:cubicBezTo>
                    <a:pt x="49" y="158"/>
                    <a:pt x="50" y="157"/>
                    <a:pt x="51" y="157"/>
                  </a:cubicBezTo>
                  <a:cubicBezTo>
                    <a:pt x="52" y="157"/>
                    <a:pt x="54" y="157"/>
                    <a:pt x="55" y="158"/>
                  </a:cubicBezTo>
                  <a:cubicBezTo>
                    <a:pt x="56" y="158"/>
                    <a:pt x="57" y="159"/>
                    <a:pt x="58" y="160"/>
                  </a:cubicBezTo>
                  <a:close/>
                  <a:moveTo>
                    <a:pt x="56" y="145"/>
                  </a:moveTo>
                  <a:cubicBezTo>
                    <a:pt x="56" y="146"/>
                    <a:pt x="55" y="148"/>
                    <a:pt x="54" y="148"/>
                  </a:cubicBezTo>
                  <a:cubicBezTo>
                    <a:pt x="52" y="148"/>
                    <a:pt x="51" y="148"/>
                    <a:pt x="50" y="147"/>
                  </a:cubicBezTo>
                  <a:cubicBezTo>
                    <a:pt x="49" y="145"/>
                    <a:pt x="49" y="144"/>
                    <a:pt x="50" y="143"/>
                  </a:cubicBezTo>
                  <a:cubicBezTo>
                    <a:pt x="51" y="143"/>
                    <a:pt x="52" y="143"/>
                    <a:pt x="54" y="143"/>
                  </a:cubicBezTo>
                  <a:cubicBezTo>
                    <a:pt x="55" y="143"/>
                    <a:pt x="56" y="143"/>
                    <a:pt x="56" y="145"/>
                  </a:cubicBezTo>
                  <a:close/>
                  <a:moveTo>
                    <a:pt x="112" y="184"/>
                  </a:moveTo>
                  <a:cubicBezTo>
                    <a:pt x="113" y="184"/>
                    <a:pt x="114" y="184"/>
                    <a:pt x="115" y="184"/>
                  </a:cubicBezTo>
                  <a:cubicBezTo>
                    <a:pt x="115" y="184"/>
                    <a:pt x="116" y="184"/>
                    <a:pt x="117" y="185"/>
                  </a:cubicBezTo>
                  <a:cubicBezTo>
                    <a:pt x="118" y="185"/>
                    <a:pt x="118" y="187"/>
                    <a:pt x="118" y="188"/>
                  </a:cubicBezTo>
                  <a:cubicBezTo>
                    <a:pt x="118" y="189"/>
                    <a:pt x="117" y="191"/>
                    <a:pt x="116" y="191"/>
                  </a:cubicBezTo>
                  <a:cubicBezTo>
                    <a:pt x="113" y="193"/>
                    <a:pt x="110" y="193"/>
                    <a:pt x="109" y="193"/>
                  </a:cubicBezTo>
                  <a:cubicBezTo>
                    <a:pt x="108" y="193"/>
                    <a:pt x="107" y="192"/>
                    <a:pt x="107" y="191"/>
                  </a:cubicBezTo>
                  <a:cubicBezTo>
                    <a:pt x="107" y="190"/>
                    <a:pt x="107" y="189"/>
                    <a:pt x="107" y="188"/>
                  </a:cubicBezTo>
                  <a:cubicBezTo>
                    <a:pt x="108" y="187"/>
                    <a:pt x="109" y="186"/>
                    <a:pt x="109" y="186"/>
                  </a:cubicBezTo>
                  <a:cubicBezTo>
                    <a:pt x="110" y="185"/>
                    <a:pt x="111" y="184"/>
                    <a:pt x="112" y="1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28575" dir="228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6" name="Google Shape;1146;p63"/>
            <p:cNvSpPr/>
            <p:nvPr/>
          </p:nvSpPr>
          <p:spPr>
            <a:xfrm>
              <a:off x="3516020" y="-1647312"/>
              <a:ext cx="298450" cy="549275"/>
            </a:xfrm>
            <a:custGeom>
              <a:avLst/>
              <a:gdLst/>
              <a:ahLst/>
              <a:cxnLst/>
              <a:rect l="l" t="t" r="r" b="b"/>
              <a:pathLst>
                <a:path w="115" h="212" extrusionOk="0">
                  <a:moveTo>
                    <a:pt x="19" y="110"/>
                  </a:moveTo>
                  <a:cubicBezTo>
                    <a:pt x="18" y="110"/>
                    <a:pt x="18" y="109"/>
                    <a:pt x="18" y="109"/>
                  </a:cubicBezTo>
                  <a:cubicBezTo>
                    <a:pt x="17" y="108"/>
                    <a:pt x="17" y="107"/>
                    <a:pt x="17" y="107"/>
                  </a:cubicBezTo>
                  <a:cubicBezTo>
                    <a:pt x="17" y="107"/>
                    <a:pt x="16" y="106"/>
                    <a:pt x="16" y="106"/>
                  </a:cubicBezTo>
                  <a:cubicBezTo>
                    <a:pt x="16" y="105"/>
                    <a:pt x="15" y="104"/>
                    <a:pt x="16" y="104"/>
                  </a:cubicBezTo>
                  <a:cubicBezTo>
                    <a:pt x="15" y="103"/>
                    <a:pt x="15" y="102"/>
                    <a:pt x="14" y="100"/>
                  </a:cubicBezTo>
                  <a:cubicBezTo>
                    <a:pt x="14" y="99"/>
                    <a:pt x="14" y="98"/>
                    <a:pt x="14" y="98"/>
                  </a:cubicBezTo>
                  <a:cubicBezTo>
                    <a:pt x="14" y="97"/>
                    <a:pt x="14" y="97"/>
                    <a:pt x="14" y="96"/>
                  </a:cubicBezTo>
                  <a:cubicBezTo>
                    <a:pt x="13" y="95"/>
                    <a:pt x="12" y="93"/>
                    <a:pt x="13" y="91"/>
                  </a:cubicBezTo>
                  <a:cubicBezTo>
                    <a:pt x="13" y="89"/>
                    <a:pt x="13" y="88"/>
                    <a:pt x="12" y="86"/>
                  </a:cubicBezTo>
                  <a:cubicBezTo>
                    <a:pt x="13" y="85"/>
                    <a:pt x="13" y="83"/>
                    <a:pt x="13" y="82"/>
                  </a:cubicBezTo>
                  <a:cubicBezTo>
                    <a:pt x="13" y="80"/>
                    <a:pt x="13" y="79"/>
                    <a:pt x="15" y="78"/>
                  </a:cubicBezTo>
                  <a:cubicBezTo>
                    <a:pt x="15" y="77"/>
                    <a:pt x="15" y="76"/>
                    <a:pt x="16" y="74"/>
                  </a:cubicBezTo>
                  <a:cubicBezTo>
                    <a:pt x="17" y="73"/>
                    <a:pt x="17" y="71"/>
                    <a:pt x="16" y="70"/>
                  </a:cubicBezTo>
                  <a:cubicBezTo>
                    <a:pt x="15" y="68"/>
                    <a:pt x="13" y="66"/>
                    <a:pt x="12" y="65"/>
                  </a:cubicBezTo>
                  <a:cubicBezTo>
                    <a:pt x="12" y="62"/>
                    <a:pt x="12" y="59"/>
                    <a:pt x="12" y="58"/>
                  </a:cubicBezTo>
                  <a:cubicBezTo>
                    <a:pt x="12" y="56"/>
                    <a:pt x="12" y="55"/>
                    <a:pt x="12" y="53"/>
                  </a:cubicBezTo>
                  <a:cubicBezTo>
                    <a:pt x="12" y="52"/>
                    <a:pt x="12" y="51"/>
                    <a:pt x="11" y="51"/>
                  </a:cubicBezTo>
                  <a:cubicBezTo>
                    <a:pt x="11" y="50"/>
                    <a:pt x="11" y="49"/>
                    <a:pt x="12" y="49"/>
                  </a:cubicBezTo>
                  <a:cubicBezTo>
                    <a:pt x="11" y="48"/>
                    <a:pt x="11" y="47"/>
                    <a:pt x="11" y="45"/>
                  </a:cubicBezTo>
                  <a:cubicBezTo>
                    <a:pt x="12" y="44"/>
                    <a:pt x="12" y="43"/>
                    <a:pt x="12" y="42"/>
                  </a:cubicBezTo>
                  <a:cubicBezTo>
                    <a:pt x="11" y="42"/>
                    <a:pt x="11" y="41"/>
                    <a:pt x="11" y="40"/>
                  </a:cubicBezTo>
                  <a:cubicBezTo>
                    <a:pt x="11" y="40"/>
                    <a:pt x="11" y="39"/>
                    <a:pt x="12" y="39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6"/>
                    <a:pt x="11" y="36"/>
                    <a:pt x="11" y="35"/>
                  </a:cubicBezTo>
                  <a:cubicBezTo>
                    <a:pt x="11" y="35"/>
                    <a:pt x="11" y="34"/>
                    <a:pt x="11" y="34"/>
                  </a:cubicBezTo>
                  <a:cubicBezTo>
                    <a:pt x="11" y="33"/>
                    <a:pt x="11" y="33"/>
                    <a:pt x="11" y="32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1" y="27"/>
                  </a:cubicBezTo>
                  <a:cubicBezTo>
                    <a:pt x="11" y="25"/>
                    <a:pt x="11" y="25"/>
                    <a:pt x="11" y="24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1" y="21"/>
                    <a:pt x="11" y="19"/>
                    <a:pt x="10" y="18"/>
                  </a:cubicBezTo>
                  <a:cubicBezTo>
                    <a:pt x="10" y="17"/>
                    <a:pt x="11" y="16"/>
                    <a:pt x="12" y="15"/>
                  </a:cubicBezTo>
                  <a:cubicBezTo>
                    <a:pt x="12" y="14"/>
                    <a:pt x="12" y="13"/>
                    <a:pt x="12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5" y="7"/>
                    <a:pt x="16" y="6"/>
                    <a:pt x="17" y="6"/>
                  </a:cubicBezTo>
                  <a:cubicBezTo>
                    <a:pt x="18" y="5"/>
                    <a:pt x="19" y="5"/>
                    <a:pt x="19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5" y="3"/>
                    <a:pt x="26" y="3"/>
                    <a:pt x="27" y="3"/>
                  </a:cubicBezTo>
                  <a:cubicBezTo>
                    <a:pt x="28" y="3"/>
                    <a:pt x="30" y="3"/>
                    <a:pt x="33" y="2"/>
                  </a:cubicBezTo>
                  <a:cubicBezTo>
                    <a:pt x="36" y="2"/>
                    <a:pt x="38" y="2"/>
                    <a:pt x="40" y="2"/>
                  </a:cubicBezTo>
                  <a:cubicBezTo>
                    <a:pt x="42" y="2"/>
                    <a:pt x="43" y="2"/>
                    <a:pt x="44" y="2"/>
                  </a:cubicBezTo>
                  <a:cubicBezTo>
                    <a:pt x="45" y="2"/>
                    <a:pt x="46" y="2"/>
                    <a:pt x="47" y="2"/>
                  </a:cubicBezTo>
                  <a:cubicBezTo>
                    <a:pt x="49" y="1"/>
                    <a:pt x="50" y="1"/>
                    <a:pt x="51" y="1"/>
                  </a:cubicBezTo>
                  <a:cubicBezTo>
                    <a:pt x="52" y="1"/>
                    <a:pt x="53" y="1"/>
                    <a:pt x="54" y="0"/>
                  </a:cubicBezTo>
                  <a:cubicBezTo>
                    <a:pt x="55" y="1"/>
                    <a:pt x="57" y="2"/>
                    <a:pt x="58" y="2"/>
                  </a:cubicBezTo>
                  <a:cubicBezTo>
                    <a:pt x="60" y="2"/>
                    <a:pt x="61" y="2"/>
                    <a:pt x="62" y="3"/>
                  </a:cubicBezTo>
                  <a:cubicBezTo>
                    <a:pt x="63" y="4"/>
                    <a:pt x="64" y="5"/>
                    <a:pt x="65" y="5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8" y="6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2" y="5"/>
                    <a:pt x="73" y="5"/>
                    <a:pt x="73" y="5"/>
                  </a:cubicBezTo>
                  <a:cubicBezTo>
                    <a:pt x="73" y="6"/>
                    <a:pt x="74" y="6"/>
                    <a:pt x="74" y="6"/>
                  </a:cubicBezTo>
                  <a:cubicBezTo>
                    <a:pt x="75" y="6"/>
                    <a:pt x="76" y="6"/>
                    <a:pt x="78" y="5"/>
                  </a:cubicBezTo>
                  <a:cubicBezTo>
                    <a:pt x="79" y="5"/>
                    <a:pt x="80" y="5"/>
                    <a:pt x="81" y="5"/>
                  </a:cubicBezTo>
                  <a:cubicBezTo>
                    <a:pt x="84" y="5"/>
                    <a:pt x="85" y="5"/>
                    <a:pt x="86" y="5"/>
                  </a:cubicBezTo>
                  <a:cubicBezTo>
                    <a:pt x="86" y="5"/>
                    <a:pt x="87" y="4"/>
                    <a:pt x="87" y="4"/>
                  </a:cubicBezTo>
                  <a:cubicBezTo>
                    <a:pt x="88" y="4"/>
                    <a:pt x="89" y="4"/>
                    <a:pt x="90" y="4"/>
                  </a:cubicBezTo>
                  <a:cubicBezTo>
                    <a:pt x="90" y="4"/>
                    <a:pt x="91" y="4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4" y="2"/>
                    <a:pt x="94" y="3"/>
                    <a:pt x="95" y="3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2" y="2"/>
                    <a:pt x="104" y="2"/>
                    <a:pt x="106" y="2"/>
                  </a:cubicBezTo>
                  <a:cubicBezTo>
                    <a:pt x="108" y="4"/>
                    <a:pt x="109" y="7"/>
                    <a:pt x="111" y="9"/>
                  </a:cubicBezTo>
                  <a:cubicBezTo>
                    <a:pt x="112" y="11"/>
                    <a:pt x="112" y="13"/>
                    <a:pt x="110" y="15"/>
                  </a:cubicBezTo>
                  <a:cubicBezTo>
                    <a:pt x="110" y="17"/>
                    <a:pt x="110" y="18"/>
                    <a:pt x="110" y="20"/>
                  </a:cubicBezTo>
                  <a:cubicBezTo>
                    <a:pt x="110" y="22"/>
                    <a:pt x="110" y="23"/>
                    <a:pt x="109" y="24"/>
                  </a:cubicBezTo>
                  <a:cubicBezTo>
                    <a:pt x="108" y="26"/>
                    <a:pt x="108" y="27"/>
                    <a:pt x="107" y="28"/>
                  </a:cubicBezTo>
                  <a:cubicBezTo>
                    <a:pt x="106" y="29"/>
                    <a:pt x="105" y="30"/>
                    <a:pt x="104" y="32"/>
                  </a:cubicBezTo>
                  <a:cubicBezTo>
                    <a:pt x="101" y="34"/>
                    <a:pt x="98" y="35"/>
                    <a:pt x="96" y="35"/>
                  </a:cubicBezTo>
                  <a:cubicBezTo>
                    <a:pt x="93" y="36"/>
                    <a:pt x="90" y="36"/>
                    <a:pt x="88" y="36"/>
                  </a:cubicBezTo>
                  <a:cubicBezTo>
                    <a:pt x="86" y="35"/>
                    <a:pt x="84" y="34"/>
                    <a:pt x="82" y="33"/>
                  </a:cubicBezTo>
                  <a:cubicBezTo>
                    <a:pt x="81" y="32"/>
                    <a:pt x="79" y="31"/>
                    <a:pt x="77" y="30"/>
                  </a:cubicBezTo>
                  <a:cubicBezTo>
                    <a:pt x="75" y="30"/>
                    <a:pt x="73" y="29"/>
                    <a:pt x="71" y="29"/>
                  </a:cubicBezTo>
                  <a:cubicBezTo>
                    <a:pt x="69" y="29"/>
                    <a:pt x="67" y="29"/>
                    <a:pt x="65" y="28"/>
                  </a:cubicBezTo>
                  <a:cubicBezTo>
                    <a:pt x="63" y="29"/>
                    <a:pt x="61" y="29"/>
                    <a:pt x="59" y="29"/>
                  </a:cubicBezTo>
                  <a:cubicBezTo>
                    <a:pt x="56" y="29"/>
                    <a:pt x="54" y="30"/>
                    <a:pt x="53" y="31"/>
                  </a:cubicBezTo>
                  <a:cubicBezTo>
                    <a:pt x="52" y="32"/>
                    <a:pt x="51" y="32"/>
                    <a:pt x="50" y="33"/>
                  </a:cubicBezTo>
                  <a:cubicBezTo>
                    <a:pt x="49" y="34"/>
                    <a:pt x="48" y="35"/>
                    <a:pt x="47" y="35"/>
                  </a:cubicBezTo>
                  <a:cubicBezTo>
                    <a:pt x="46" y="37"/>
                    <a:pt x="45" y="39"/>
                    <a:pt x="44" y="40"/>
                  </a:cubicBezTo>
                  <a:cubicBezTo>
                    <a:pt x="44" y="42"/>
                    <a:pt x="43" y="44"/>
                    <a:pt x="43" y="46"/>
                  </a:cubicBezTo>
                  <a:cubicBezTo>
                    <a:pt x="43" y="47"/>
                    <a:pt x="43" y="48"/>
                    <a:pt x="43" y="49"/>
                  </a:cubicBezTo>
                  <a:cubicBezTo>
                    <a:pt x="43" y="49"/>
                    <a:pt x="43" y="50"/>
                    <a:pt x="43" y="51"/>
                  </a:cubicBezTo>
                  <a:cubicBezTo>
                    <a:pt x="43" y="52"/>
                    <a:pt x="43" y="52"/>
                    <a:pt x="43" y="53"/>
                  </a:cubicBezTo>
                  <a:cubicBezTo>
                    <a:pt x="43" y="53"/>
                    <a:pt x="42" y="54"/>
                    <a:pt x="42" y="54"/>
                  </a:cubicBezTo>
                  <a:cubicBezTo>
                    <a:pt x="42" y="56"/>
                    <a:pt x="42" y="57"/>
                    <a:pt x="42" y="59"/>
                  </a:cubicBezTo>
                  <a:cubicBezTo>
                    <a:pt x="42" y="61"/>
                    <a:pt x="42" y="62"/>
                    <a:pt x="42" y="63"/>
                  </a:cubicBezTo>
                  <a:cubicBezTo>
                    <a:pt x="42" y="64"/>
                    <a:pt x="42" y="65"/>
                    <a:pt x="42" y="66"/>
                  </a:cubicBezTo>
                  <a:cubicBezTo>
                    <a:pt x="42" y="67"/>
                    <a:pt x="42" y="68"/>
                    <a:pt x="41" y="69"/>
                  </a:cubicBezTo>
                  <a:cubicBezTo>
                    <a:pt x="41" y="70"/>
                    <a:pt x="41" y="71"/>
                    <a:pt x="41" y="71"/>
                  </a:cubicBezTo>
                  <a:cubicBezTo>
                    <a:pt x="41" y="72"/>
                    <a:pt x="41" y="73"/>
                    <a:pt x="41" y="73"/>
                  </a:cubicBezTo>
                  <a:cubicBezTo>
                    <a:pt x="41" y="74"/>
                    <a:pt x="41" y="75"/>
                    <a:pt x="41" y="76"/>
                  </a:cubicBezTo>
                  <a:cubicBezTo>
                    <a:pt x="41" y="77"/>
                    <a:pt x="41" y="77"/>
                    <a:pt x="41" y="78"/>
                  </a:cubicBezTo>
                  <a:cubicBezTo>
                    <a:pt x="41" y="80"/>
                    <a:pt x="41" y="81"/>
                    <a:pt x="41" y="83"/>
                  </a:cubicBezTo>
                  <a:cubicBezTo>
                    <a:pt x="41" y="84"/>
                    <a:pt x="41" y="86"/>
                    <a:pt x="42" y="87"/>
                  </a:cubicBezTo>
                  <a:cubicBezTo>
                    <a:pt x="42" y="88"/>
                    <a:pt x="42" y="89"/>
                    <a:pt x="42" y="89"/>
                  </a:cubicBezTo>
                  <a:cubicBezTo>
                    <a:pt x="42" y="90"/>
                    <a:pt x="43" y="90"/>
                    <a:pt x="43" y="91"/>
                  </a:cubicBezTo>
                  <a:cubicBezTo>
                    <a:pt x="45" y="92"/>
                    <a:pt x="47" y="92"/>
                    <a:pt x="49" y="92"/>
                  </a:cubicBezTo>
                  <a:cubicBezTo>
                    <a:pt x="51" y="92"/>
                    <a:pt x="54" y="92"/>
                    <a:pt x="56" y="92"/>
                  </a:cubicBezTo>
                  <a:cubicBezTo>
                    <a:pt x="57" y="91"/>
                    <a:pt x="58" y="91"/>
                    <a:pt x="60" y="91"/>
                  </a:cubicBezTo>
                  <a:cubicBezTo>
                    <a:pt x="61" y="90"/>
                    <a:pt x="62" y="90"/>
                    <a:pt x="63" y="89"/>
                  </a:cubicBezTo>
                  <a:cubicBezTo>
                    <a:pt x="66" y="88"/>
                    <a:pt x="69" y="86"/>
                    <a:pt x="71" y="84"/>
                  </a:cubicBezTo>
                  <a:cubicBezTo>
                    <a:pt x="73" y="82"/>
                    <a:pt x="76" y="81"/>
                    <a:pt x="79" y="80"/>
                  </a:cubicBezTo>
                  <a:cubicBezTo>
                    <a:pt x="82" y="80"/>
                    <a:pt x="85" y="80"/>
                    <a:pt x="87" y="80"/>
                  </a:cubicBezTo>
                  <a:cubicBezTo>
                    <a:pt x="89" y="79"/>
                    <a:pt x="91" y="80"/>
                    <a:pt x="93" y="81"/>
                  </a:cubicBezTo>
                  <a:cubicBezTo>
                    <a:pt x="94" y="80"/>
                    <a:pt x="95" y="80"/>
                    <a:pt x="96" y="81"/>
                  </a:cubicBezTo>
                  <a:cubicBezTo>
                    <a:pt x="97" y="81"/>
                    <a:pt x="99" y="81"/>
                    <a:pt x="100" y="81"/>
                  </a:cubicBezTo>
                  <a:cubicBezTo>
                    <a:pt x="102" y="83"/>
                    <a:pt x="104" y="85"/>
                    <a:pt x="105" y="86"/>
                  </a:cubicBezTo>
                  <a:cubicBezTo>
                    <a:pt x="106" y="88"/>
                    <a:pt x="106" y="89"/>
                    <a:pt x="107" y="91"/>
                  </a:cubicBezTo>
                  <a:cubicBezTo>
                    <a:pt x="107" y="92"/>
                    <a:pt x="108" y="93"/>
                    <a:pt x="108" y="94"/>
                  </a:cubicBezTo>
                  <a:cubicBezTo>
                    <a:pt x="108" y="96"/>
                    <a:pt x="108" y="97"/>
                    <a:pt x="109" y="98"/>
                  </a:cubicBezTo>
                  <a:cubicBezTo>
                    <a:pt x="109" y="99"/>
                    <a:pt x="110" y="101"/>
                    <a:pt x="110" y="102"/>
                  </a:cubicBezTo>
                  <a:cubicBezTo>
                    <a:pt x="110" y="104"/>
                    <a:pt x="110" y="106"/>
                    <a:pt x="110" y="107"/>
                  </a:cubicBezTo>
                  <a:cubicBezTo>
                    <a:pt x="110" y="110"/>
                    <a:pt x="110" y="112"/>
                    <a:pt x="110" y="113"/>
                  </a:cubicBezTo>
                  <a:cubicBezTo>
                    <a:pt x="111" y="114"/>
                    <a:pt x="110" y="115"/>
                    <a:pt x="110" y="117"/>
                  </a:cubicBezTo>
                  <a:cubicBezTo>
                    <a:pt x="110" y="120"/>
                    <a:pt x="111" y="123"/>
                    <a:pt x="111" y="126"/>
                  </a:cubicBezTo>
                  <a:cubicBezTo>
                    <a:pt x="112" y="128"/>
                    <a:pt x="112" y="131"/>
                    <a:pt x="112" y="133"/>
                  </a:cubicBezTo>
                  <a:cubicBezTo>
                    <a:pt x="111" y="134"/>
                    <a:pt x="111" y="135"/>
                    <a:pt x="111" y="136"/>
                  </a:cubicBezTo>
                  <a:cubicBezTo>
                    <a:pt x="111" y="137"/>
                    <a:pt x="110" y="138"/>
                    <a:pt x="110" y="139"/>
                  </a:cubicBezTo>
                  <a:cubicBezTo>
                    <a:pt x="109" y="141"/>
                    <a:pt x="110" y="143"/>
                    <a:pt x="110" y="144"/>
                  </a:cubicBezTo>
                  <a:cubicBezTo>
                    <a:pt x="111" y="146"/>
                    <a:pt x="111" y="148"/>
                    <a:pt x="111" y="150"/>
                  </a:cubicBezTo>
                  <a:cubicBezTo>
                    <a:pt x="111" y="151"/>
                    <a:pt x="111" y="152"/>
                    <a:pt x="111" y="152"/>
                  </a:cubicBezTo>
                  <a:cubicBezTo>
                    <a:pt x="111" y="153"/>
                    <a:pt x="110" y="153"/>
                    <a:pt x="110" y="154"/>
                  </a:cubicBezTo>
                  <a:cubicBezTo>
                    <a:pt x="110" y="157"/>
                    <a:pt x="110" y="161"/>
                    <a:pt x="110" y="164"/>
                  </a:cubicBezTo>
                  <a:cubicBezTo>
                    <a:pt x="110" y="168"/>
                    <a:pt x="109" y="171"/>
                    <a:pt x="107" y="173"/>
                  </a:cubicBezTo>
                  <a:cubicBezTo>
                    <a:pt x="106" y="174"/>
                    <a:pt x="106" y="175"/>
                    <a:pt x="106" y="175"/>
                  </a:cubicBezTo>
                  <a:cubicBezTo>
                    <a:pt x="106" y="175"/>
                    <a:pt x="106" y="175"/>
                    <a:pt x="105" y="176"/>
                  </a:cubicBezTo>
                  <a:cubicBezTo>
                    <a:pt x="105" y="178"/>
                    <a:pt x="104" y="180"/>
                    <a:pt x="103" y="182"/>
                  </a:cubicBezTo>
                  <a:cubicBezTo>
                    <a:pt x="102" y="184"/>
                    <a:pt x="101" y="186"/>
                    <a:pt x="99" y="187"/>
                  </a:cubicBezTo>
                  <a:cubicBezTo>
                    <a:pt x="97" y="190"/>
                    <a:pt x="96" y="193"/>
                    <a:pt x="94" y="195"/>
                  </a:cubicBezTo>
                  <a:cubicBezTo>
                    <a:pt x="92" y="197"/>
                    <a:pt x="90" y="198"/>
                    <a:pt x="87" y="200"/>
                  </a:cubicBezTo>
                  <a:cubicBezTo>
                    <a:pt x="84" y="200"/>
                    <a:pt x="81" y="202"/>
                    <a:pt x="79" y="203"/>
                  </a:cubicBezTo>
                  <a:cubicBezTo>
                    <a:pt x="78" y="204"/>
                    <a:pt x="77" y="205"/>
                    <a:pt x="76" y="205"/>
                  </a:cubicBezTo>
                  <a:cubicBezTo>
                    <a:pt x="74" y="206"/>
                    <a:pt x="73" y="207"/>
                    <a:pt x="72" y="207"/>
                  </a:cubicBezTo>
                  <a:cubicBezTo>
                    <a:pt x="71" y="207"/>
                    <a:pt x="70" y="208"/>
                    <a:pt x="69" y="209"/>
                  </a:cubicBezTo>
                  <a:cubicBezTo>
                    <a:pt x="68" y="209"/>
                    <a:pt x="66" y="209"/>
                    <a:pt x="65" y="210"/>
                  </a:cubicBezTo>
                  <a:cubicBezTo>
                    <a:pt x="62" y="210"/>
                    <a:pt x="59" y="211"/>
                    <a:pt x="56" y="211"/>
                  </a:cubicBezTo>
                  <a:cubicBezTo>
                    <a:pt x="53" y="211"/>
                    <a:pt x="50" y="210"/>
                    <a:pt x="48" y="209"/>
                  </a:cubicBezTo>
                  <a:cubicBezTo>
                    <a:pt x="47" y="209"/>
                    <a:pt x="46" y="209"/>
                    <a:pt x="45" y="209"/>
                  </a:cubicBezTo>
                  <a:cubicBezTo>
                    <a:pt x="44" y="209"/>
                    <a:pt x="43" y="208"/>
                    <a:pt x="43" y="208"/>
                  </a:cubicBezTo>
                  <a:cubicBezTo>
                    <a:pt x="41" y="208"/>
                    <a:pt x="39" y="207"/>
                    <a:pt x="38" y="206"/>
                  </a:cubicBezTo>
                  <a:cubicBezTo>
                    <a:pt x="37" y="206"/>
                    <a:pt x="36" y="205"/>
                    <a:pt x="35" y="205"/>
                  </a:cubicBezTo>
                  <a:cubicBezTo>
                    <a:pt x="34" y="204"/>
                    <a:pt x="33" y="203"/>
                    <a:pt x="33" y="203"/>
                  </a:cubicBezTo>
                  <a:cubicBezTo>
                    <a:pt x="32" y="203"/>
                    <a:pt x="32" y="203"/>
                    <a:pt x="32" y="202"/>
                  </a:cubicBezTo>
                  <a:cubicBezTo>
                    <a:pt x="29" y="201"/>
                    <a:pt x="28" y="201"/>
                    <a:pt x="27" y="200"/>
                  </a:cubicBezTo>
                  <a:cubicBezTo>
                    <a:pt x="27" y="199"/>
                    <a:pt x="26" y="198"/>
                    <a:pt x="24" y="198"/>
                  </a:cubicBezTo>
                  <a:cubicBezTo>
                    <a:pt x="23" y="197"/>
                    <a:pt x="23" y="197"/>
                    <a:pt x="22" y="196"/>
                  </a:cubicBezTo>
                  <a:cubicBezTo>
                    <a:pt x="21" y="195"/>
                    <a:pt x="21" y="194"/>
                    <a:pt x="20" y="193"/>
                  </a:cubicBezTo>
                  <a:cubicBezTo>
                    <a:pt x="19" y="191"/>
                    <a:pt x="19" y="190"/>
                    <a:pt x="18" y="189"/>
                  </a:cubicBezTo>
                  <a:cubicBezTo>
                    <a:pt x="18" y="189"/>
                    <a:pt x="17" y="188"/>
                    <a:pt x="17" y="187"/>
                  </a:cubicBezTo>
                  <a:cubicBezTo>
                    <a:pt x="17" y="186"/>
                    <a:pt x="16" y="185"/>
                    <a:pt x="17" y="183"/>
                  </a:cubicBezTo>
                  <a:cubicBezTo>
                    <a:pt x="17" y="182"/>
                    <a:pt x="16" y="181"/>
                    <a:pt x="14" y="182"/>
                  </a:cubicBezTo>
                  <a:cubicBezTo>
                    <a:pt x="13" y="181"/>
                    <a:pt x="13" y="181"/>
                    <a:pt x="12" y="181"/>
                  </a:cubicBezTo>
                  <a:cubicBezTo>
                    <a:pt x="11" y="181"/>
                    <a:pt x="11" y="180"/>
                    <a:pt x="11" y="179"/>
                  </a:cubicBezTo>
                  <a:cubicBezTo>
                    <a:pt x="9" y="179"/>
                    <a:pt x="8" y="178"/>
                    <a:pt x="7" y="176"/>
                  </a:cubicBezTo>
                  <a:cubicBezTo>
                    <a:pt x="6" y="175"/>
                    <a:pt x="4" y="174"/>
                    <a:pt x="3" y="173"/>
                  </a:cubicBezTo>
                  <a:cubicBezTo>
                    <a:pt x="2" y="171"/>
                    <a:pt x="1" y="170"/>
                    <a:pt x="0" y="169"/>
                  </a:cubicBezTo>
                  <a:cubicBezTo>
                    <a:pt x="0" y="168"/>
                    <a:pt x="0" y="167"/>
                    <a:pt x="1" y="166"/>
                  </a:cubicBezTo>
                  <a:cubicBezTo>
                    <a:pt x="0" y="166"/>
                    <a:pt x="0" y="165"/>
                    <a:pt x="0" y="165"/>
                  </a:cubicBezTo>
                  <a:cubicBezTo>
                    <a:pt x="1" y="164"/>
                    <a:pt x="1" y="163"/>
                    <a:pt x="1" y="163"/>
                  </a:cubicBezTo>
                  <a:cubicBezTo>
                    <a:pt x="2" y="162"/>
                    <a:pt x="3" y="161"/>
                    <a:pt x="2" y="160"/>
                  </a:cubicBezTo>
                  <a:cubicBezTo>
                    <a:pt x="3" y="159"/>
                    <a:pt x="4" y="159"/>
                    <a:pt x="4" y="158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6" y="156"/>
                    <a:pt x="7" y="156"/>
                    <a:pt x="7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9" y="154"/>
                    <a:pt x="10" y="154"/>
                    <a:pt x="12" y="153"/>
                  </a:cubicBezTo>
                  <a:cubicBezTo>
                    <a:pt x="13" y="153"/>
                    <a:pt x="15" y="153"/>
                    <a:pt x="16" y="152"/>
                  </a:cubicBezTo>
                  <a:cubicBezTo>
                    <a:pt x="17" y="152"/>
                    <a:pt x="18" y="152"/>
                    <a:pt x="20" y="152"/>
                  </a:cubicBezTo>
                  <a:cubicBezTo>
                    <a:pt x="21" y="151"/>
                    <a:pt x="22" y="152"/>
                    <a:pt x="23" y="153"/>
                  </a:cubicBezTo>
                  <a:cubicBezTo>
                    <a:pt x="26" y="153"/>
                    <a:pt x="28" y="153"/>
                    <a:pt x="30" y="155"/>
                  </a:cubicBezTo>
                  <a:cubicBezTo>
                    <a:pt x="31" y="156"/>
                    <a:pt x="33" y="157"/>
                    <a:pt x="34" y="158"/>
                  </a:cubicBezTo>
                  <a:cubicBezTo>
                    <a:pt x="37" y="159"/>
                    <a:pt x="39" y="161"/>
                    <a:pt x="39" y="163"/>
                  </a:cubicBezTo>
                  <a:cubicBezTo>
                    <a:pt x="39" y="164"/>
                    <a:pt x="39" y="165"/>
                    <a:pt x="38" y="166"/>
                  </a:cubicBezTo>
                  <a:cubicBezTo>
                    <a:pt x="38" y="167"/>
                    <a:pt x="38" y="168"/>
                    <a:pt x="38" y="169"/>
                  </a:cubicBezTo>
                  <a:cubicBezTo>
                    <a:pt x="38" y="170"/>
                    <a:pt x="38" y="172"/>
                    <a:pt x="38" y="173"/>
                  </a:cubicBezTo>
                  <a:cubicBezTo>
                    <a:pt x="38" y="174"/>
                    <a:pt x="38" y="176"/>
                    <a:pt x="39" y="177"/>
                  </a:cubicBezTo>
                  <a:cubicBezTo>
                    <a:pt x="39" y="178"/>
                    <a:pt x="39" y="179"/>
                    <a:pt x="39" y="179"/>
                  </a:cubicBezTo>
                  <a:cubicBezTo>
                    <a:pt x="39" y="180"/>
                    <a:pt x="39" y="181"/>
                    <a:pt x="40" y="181"/>
                  </a:cubicBezTo>
                  <a:cubicBezTo>
                    <a:pt x="41" y="182"/>
                    <a:pt x="42" y="182"/>
                    <a:pt x="43" y="183"/>
                  </a:cubicBezTo>
                  <a:cubicBezTo>
                    <a:pt x="44" y="183"/>
                    <a:pt x="44" y="183"/>
                    <a:pt x="45" y="184"/>
                  </a:cubicBezTo>
                  <a:cubicBezTo>
                    <a:pt x="46" y="184"/>
                    <a:pt x="47" y="184"/>
                    <a:pt x="49" y="184"/>
                  </a:cubicBezTo>
                  <a:cubicBezTo>
                    <a:pt x="50" y="184"/>
                    <a:pt x="51" y="184"/>
                    <a:pt x="52" y="184"/>
                  </a:cubicBezTo>
                  <a:cubicBezTo>
                    <a:pt x="53" y="184"/>
                    <a:pt x="54" y="184"/>
                    <a:pt x="56" y="184"/>
                  </a:cubicBezTo>
                  <a:cubicBezTo>
                    <a:pt x="57" y="183"/>
                    <a:pt x="58" y="183"/>
                    <a:pt x="59" y="183"/>
                  </a:cubicBezTo>
                  <a:cubicBezTo>
                    <a:pt x="59" y="182"/>
                    <a:pt x="60" y="182"/>
                    <a:pt x="62" y="182"/>
                  </a:cubicBezTo>
                  <a:cubicBezTo>
                    <a:pt x="63" y="182"/>
                    <a:pt x="64" y="181"/>
                    <a:pt x="64" y="180"/>
                  </a:cubicBezTo>
                  <a:cubicBezTo>
                    <a:pt x="66" y="181"/>
                    <a:pt x="66" y="180"/>
                    <a:pt x="67" y="178"/>
                  </a:cubicBezTo>
                  <a:cubicBezTo>
                    <a:pt x="69" y="177"/>
                    <a:pt x="71" y="175"/>
                    <a:pt x="74" y="174"/>
                  </a:cubicBezTo>
                  <a:cubicBezTo>
                    <a:pt x="76" y="172"/>
                    <a:pt x="78" y="170"/>
                    <a:pt x="79" y="167"/>
                  </a:cubicBezTo>
                  <a:cubicBezTo>
                    <a:pt x="79" y="165"/>
                    <a:pt x="80" y="163"/>
                    <a:pt x="81" y="162"/>
                  </a:cubicBezTo>
                  <a:cubicBezTo>
                    <a:pt x="82" y="161"/>
                    <a:pt x="82" y="159"/>
                    <a:pt x="83" y="157"/>
                  </a:cubicBezTo>
                  <a:cubicBezTo>
                    <a:pt x="82" y="156"/>
                    <a:pt x="82" y="155"/>
                    <a:pt x="83" y="154"/>
                  </a:cubicBezTo>
                  <a:cubicBezTo>
                    <a:pt x="83" y="154"/>
                    <a:pt x="83" y="153"/>
                    <a:pt x="83" y="152"/>
                  </a:cubicBezTo>
                  <a:cubicBezTo>
                    <a:pt x="83" y="150"/>
                    <a:pt x="83" y="148"/>
                    <a:pt x="83" y="148"/>
                  </a:cubicBezTo>
                  <a:cubicBezTo>
                    <a:pt x="83" y="147"/>
                    <a:pt x="84" y="146"/>
                    <a:pt x="85" y="146"/>
                  </a:cubicBezTo>
                  <a:cubicBezTo>
                    <a:pt x="85" y="144"/>
                    <a:pt x="85" y="142"/>
                    <a:pt x="85" y="141"/>
                  </a:cubicBezTo>
                  <a:cubicBezTo>
                    <a:pt x="85" y="139"/>
                    <a:pt x="85" y="138"/>
                    <a:pt x="85" y="137"/>
                  </a:cubicBezTo>
                  <a:cubicBezTo>
                    <a:pt x="85" y="137"/>
                    <a:pt x="85" y="136"/>
                    <a:pt x="85" y="135"/>
                  </a:cubicBezTo>
                  <a:cubicBezTo>
                    <a:pt x="85" y="135"/>
                    <a:pt x="85" y="134"/>
                    <a:pt x="86" y="133"/>
                  </a:cubicBezTo>
                  <a:cubicBezTo>
                    <a:pt x="86" y="132"/>
                    <a:pt x="86" y="130"/>
                    <a:pt x="86" y="127"/>
                  </a:cubicBezTo>
                  <a:cubicBezTo>
                    <a:pt x="87" y="124"/>
                    <a:pt x="87" y="122"/>
                    <a:pt x="85" y="120"/>
                  </a:cubicBezTo>
                  <a:cubicBezTo>
                    <a:pt x="86" y="119"/>
                    <a:pt x="85" y="117"/>
                    <a:pt x="84" y="117"/>
                  </a:cubicBezTo>
                  <a:cubicBezTo>
                    <a:pt x="83" y="116"/>
                    <a:pt x="83" y="114"/>
                    <a:pt x="83" y="113"/>
                  </a:cubicBezTo>
                  <a:cubicBezTo>
                    <a:pt x="82" y="112"/>
                    <a:pt x="81" y="111"/>
                    <a:pt x="80" y="110"/>
                  </a:cubicBezTo>
                  <a:cubicBezTo>
                    <a:pt x="80" y="109"/>
                    <a:pt x="79" y="108"/>
                    <a:pt x="77" y="108"/>
                  </a:cubicBezTo>
                  <a:cubicBezTo>
                    <a:pt x="75" y="107"/>
                    <a:pt x="72" y="108"/>
                    <a:pt x="69" y="109"/>
                  </a:cubicBezTo>
                  <a:cubicBezTo>
                    <a:pt x="67" y="110"/>
                    <a:pt x="64" y="111"/>
                    <a:pt x="62" y="111"/>
                  </a:cubicBezTo>
                  <a:cubicBezTo>
                    <a:pt x="61" y="112"/>
                    <a:pt x="60" y="112"/>
                    <a:pt x="59" y="113"/>
                  </a:cubicBezTo>
                  <a:cubicBezTo>
                    <a:pt x="59" y="113"/>
                    <a:pt x="58" y="113"/>
                    <a:pt x="57" y="113"/>
                  </a:cubicBezTo>
                  <a:cubicBezTo>
                    <a:pt x="56" y="114"/>
                    <a:pt x="54" y="115"/>
                    <a:pt x="53" y="115"/>
                  </a:cubicBezTo>
                  <a:cubicBezTo>
                    <a:pt x="51" y="116"/>
                    <a:pt x="50" y="117"/>
                    <a:pt x="49" y="117"/>
                  </a:cubicBezTo>
                  <a:cubicBezTo>
                    <a:pt x="48" y="118"/>
                    <a:pt x="47" y="118"/>
                    <a:pt x="46" y="118"/>
                  </a:cubicBezTo>
                  <a:cubicBezTo>
                    <a:pt x="46" y="119"/>
                    <a:pt x="45" y="119"/>
                    <a:pt x="44" y="119"/>
                  </a:cubicBezTo>
                  <a:cubicBezTo>
                    <a:pt x="41" y="120"/>
                    <a:pt x="39" y="120"/>
                    <a:pt x="36" y="119"/>
                  </a:cubicBezTo>
                  <a:cubicBezTo>
                    <a:pt x="33" y="119"/>
                    <a:pt x="31" y="118"/>
                    <a:pt x="29" y="119"/>
                  </a:cubicBezTo>
                  <a:cubicBezTo>
                    <a:pt x="27" y="118"/>
                    <a:pt x="25" y="117"/>
                    <a:pt x="23" y="116"/>
                  </a:cubicBezTo>
                  <a:cubicBezTo>
                    <a:pt x="21" y="116"/>
                    <a:pt x="20" y="114"/>
                    <a:pt x="20" y="112"/>
                  </a:cubicBezTo>
                  <a:lnTo>
                    <a:pt x="19" y="110"/>
                  </a:lnTo>
                  <a:close/>
                  <a:moveTo>
                    <a:pt x="62" y="36"/>
                  </a:moveTo>
                  <a:cubicBezTo>
                    <a:pt x="63" y="37"/>
                    <a:pt x="63" y="38"/>
                    <a:pt x="63" y="38"/>
                  </a:cubicBezTo>
                  <a:cubicBezTo>
                    <a:pt x="64" y="39"/>
                    <a:pt x="64" y="39"/>
                    <a:pt x="65" y="40"/>
                  </a:cubicBezTo>
                  <a:cubicBezTo>
                    <a:pt x="65" y="42"/>
                    <a:pt x="65" y="44"/>
                    <a:pt x="63" y="45"/>
                  </a:cubicBezTo>
                  <a:cubicBezTo>
                    <a:pt x="62" y="45"/>
                    <a:pt x="61" y="46"/>
                    <a:pt x="59" y="47"/>
                  </a:cubicBezTo>
                  <a:cubicBezTo>
                    <a:pt x="57" y="47"/>
                    <a:pt x="56" y="47"/>
                    <a:pt x="55" y="47"/>
                  </a:cubicBezTo>
                  <a:cubicBezTo>
                    <a:pt x="54" y="47"/>
                    <a:pt x="53" y="46"/>
                    <a:pt x="53" y="45"/>
                  </a:cubicBezTo>
                  <a:cubicBezTo>
                    <a:pt x="53" y="43"/>
                    <a:pt x="54" y="42"/>
                    <a:pt x="54" y="42"/>
                  </a:cubicBezTo>
                  <a:cubicBezTo>
                    <a:pt x="54" y="42"/>
                    <a:pt x="54" y="41"/>
                    <a:pt x="54" y="41"/>
                  </a:cubicBezTo>
                  <a:cubicBezTo>
                    <a:pt x="55" y="40"/>
                    <a:pt x="55" y="39"/>
                    <a:pt x="56" y="38"/>
                  </a:cubicBezTo>
                  <a:cubicBezTo>
                    <a:pt x="57" y="38"/>
                    <a:pt x="58" y="37"/>
                    <a:pt x="58" y="36"/>
                  </a:cubicBezTo>
                  <a:cubicBezTo>
                    <a:pt x="59" y="36"/>
                    <a:pt x="59" y="35"/>
                    <a:pt x="60" y="35"/>
                  </a:cubicBezTo>
                  <a:cubicBezTo>
                    <a:pt x="61" y="35"/>
                    <a:pt x="62" y="36"/>
                    <a:pt x="62" y="36"/>
                  </a:cubicBezTo>
                  <a:close/>
                  <a:moveTo>
                    <a:pt x="77" y="116"/>
                  </a:moveTo>
                  <a:cubicBezTo>
                    <a:pt x="78" y="118"/>
                    <a:pt x="79" y="120"/>
                    <a:pt x="79" y="121"/>
                  </a:cubicBezTo>
                  <a:cubicBezTo>
                    <a:pt x="79" y="122"/>
                    <a:pt x="79" y="123"/>
                    <a:pt x="78" y="124"/>
                  </a:cubicBezTo>
                  <a:cubicBezTo>
                    <a:pt x="78" y="125"/>
                    <a:pt x="78" y="125"/>
                    <a:pt x="77" y="126"/>
                  </a:cubicBezTo>
                  <a:cubicBezTo>
                    <a:pt x="77" y="126"/>
                    <a:pt x="77" y="126"/>
                    <a:pt x="76" y="127"/>
                  </a:cubicBezTo>
                  <a:cubicBezTo>
                    <a:pt x="75" y="127"/>
                    <a:pt x="73" y="127"/>
                    <a:pt x="72" y="127"/>
                  </a:cubicBezTo>
                  <a:cubicBezTo>
                    <a:pt x="71" y="126"/>
                    <a:pt x="69" y="126"/>
                    <a:pt x="69" y="125"/>
                  </a:cubicBezTo>
                  <a:cubicBezTo>
                    <a:pt x="68" y="124"/>
                    <a:pt x="67" y="122"/>
                    <a:pt x="67" y="121"/>
                  </a:cubicBezTo>
                  <a:cubicBezTo>
                    <a:pt x="68" y="120"/>
                    <a:pt x="68" y="119"/>
                    <a:pt x="69" y="118"/>
                  </a:cubicBezTo>
                  <a:cubicBezTo>
                    <a:pt x="70" y="117"/>
                    <a:pt x="71" y="116"/>
                    <a:pt x="72" y="116"/>
                  </a:cubicBezTo>
                  <a:cubicBezTo>
                    <a:pt x="73" y="115"/>
                    <a:pt x="74" y="114"/>
                    <a:pt x="76" y="115"/>
                  </a:cubicBezTo>
                  <a:lnTo>
                    <a:pt x="77" y="116"/>
                  </a:lnTo>
                  <a:close/>
                  <a:moveTo>
                    <a:pt x="76" y="39"/>
                  </a:moveTo>
                  <a:cubicBezTo>
                    <a:pt x="77" y="41"/>
                    <a:pt x="76" y="42"/>
                    <a:pt x="76" y="43"/>
                  </a:cubicBezTo>
                  <a:cubicBezTo>
                    <a:pt x="75" y="44"/>
                    <a:pt x="74" y="44"/>
                    <a:pt x="73" y="44"/>
                  </a:cubicBezTo>
                  <a:cubicBezTo>
                    <a:pt x="72" y="44"/>
                    <a:pt x="71" y="43"/>
                    <a:pt x="70" y="43"/>
                  </a:cubicBezTo>
                  <a:cubicBezTo>
                    <a:pt x="69" y="42"/>
                    <a:pt x="69" y="42"/>
                    <a:pt x="69" y="41"/>
                  </a:cubicBezTo>
                  <a:cubicBezTo>
                    <a:pt x="69" y="40"/>
                    <a:pt x="70" y="39"/>
                    <a:pt x="71" y="39"/>
                  </a:cubicBezTo>
                  <a:cubicBezTo>
                    <a:pt x="73" y="38"/>
                    <a:pt x="74" y="38"/>
                    <a:pt x="75" y="38"/>
                  </a:cubicBezTo>
                  <a:lnTo>
                    <a:pt x="76" y="39"/>
                  </a:lnTo>
                  <a:close/>
                  <a:moveTo>
                    <a:pt x="72" y="137"/>
                  </a:moveTo>
                  <a:cubicBezTo>
                    <a:pt x="72" y="135"/>
                    <a:pt x="73" y="133"/>
                    <a:pt x="74" y="132"/>
                  </a:cubicBezTo>
                  <a:cubicBezTo>
                    <a:pt x="74" y="132"/>
                    <a:pt x="75" y="132"/>
                    <a:pt x="77" y="132"/>
                  </a:cubicBezTo>
                  <a:cubicBezTo>
                    <a:pt x="77" y="133"/>
                    <a:pt x="77" y="133"/>
                    <a:pt x="78" y="133"/>
                  </a:cubicBezTo>
                  <a:cubicBezTo>
                    <a:pt x="78" y="134"/>
                    <a:pt x="79" y="134"/>
                    <a:pt x="79" y="135"/>
                  </a:cubicBezTo>
                  <a:cubicBezTo>
                    <a:pt x="79" y="138"/>
                    <a:pt x="77" y="139"/>
                    <a:pt x="74" y="138"/>
                  </a:cubicBezTo>
                  <a:lnTo>
                    <a:pt x="72" y="137"/>
                  </a:lnTo>
                  <a:close/>
                  <a:moveTo>
                    <a:pt x="89" y="205"/>
                  </a:moveTo>
                  <a:cubicBezTo>
                    <a:pt x="90" y="205"/>
                    <a:pt x="91" y="205"/>
                    <a:pt x="92" y="204"/>
                  </a:cubicBezTo>
                  <a:cubicBezTo>
                    <a:pt x="92" y="204"/>
                    <a:pt x="93" y="203"/>
                    <a:pt x="95" y="204"/>
                  </a:cubicBezTo>
                  <a:cubicBezTo>
                    <a:pt x="96" y="205"/>
                    <a:pt x="96" y="206"/>
                    <a:pt x="96" y="208"/>
                  </a:cubicBezTo>
                  <a:cubicBezTo>
                    <a:pt x="96" y="208"/>
                    <a:pt x="95" y="209"/>
                    <a:pt x="94" y="210"/>
                  </a:cubicBezTo>
                  <a:cubicBezTo>
                    <a:pt x="93" y="211"/>
                    <a:pt x="92" y="211"/>
                    <a:pt x="92" y="211"/>
                  </a:cubicBezTo>
                  <a:cubicBezTo>
                    <a:pt x="91" y="212"/>
                    <a:pt x="90" y="211"/>
                    <a:pt x="89" y="210"/>
                  </a:cubicBezTo>
                  <a:cubicBezTo>
                    <a:pt x="88" y="210"/>
                    <a:pt x="88" y="209"/>
                    <a:pt x="88" y="208"/>
                  </a:cubicBezTo>
                  <a:cubicBezTo>
                    <a:pt x="88" y="207"/>
                    <a:pt x="88" y="206"/>
                    <a:pt x="89" y="205"/>
                  </a:cubicBezTo>
                  <a:close/>
                  <a:moveTo>
                    <a:pt x="106" y="208"/>
                  </a:moveTo>
                  <a:cubicBezTo>
                    <a:pt x="105" y="207"/>
                    <a:pt x="104" y="207"/>
                    <a:pt x="103" y="207"/>
                  </a:cubicBezTo>
                  <a:cubicBezTo>
                    <a:pt x="102" y="206"/>
                    <a:pt x="101" y="205"/>
                    <a:pt x="102" y="204"/>
                  </a:cubicBezTo>
                  <a:cubicBezTo>
                    <a:pt x="100" y="200"/>
                    <a:pt x="101" y="197"/>
                    <a:pt x="103" y="195"/>
                  </a:cubicBezTo>
                  <a:cubicBezTo>
                    <a:pt x="106" y="193"/>
                    <a:pt x="108" y="193"/>
                    <a:pt x="112" y="193"/>
                  </a:cubicBezTo>
                  <a:cubicBezTo>
                    <a:pt x="112" y="194"/>
                    <a:pt x="112" y="195"/>
                    <a:pt x="113" y="196"/>
                  </a:cubicBezTo>
                  <a:cubicBezTo>
                    <a:pt x="114" y="197"/>
                    <a:pt x="114" y="198"/>
                    <a:pt x="115" y="199"/>
                  </a:cubicBezTo>
                  <a:cubicBezTo>
                    <a:pt x="115" y="201"/>
                    <a:pt x="115" y="202"/>
                    <a:pt x="113" y="203"/>
                  </a:cubicBezTo>
                  <a:cubicBezTo>
                    <a:pt x="112" y="204"/>
                    <a:pt x="111" y="205"/>
                    <a:pt x="110" y="206"/>
                  </a:cubicBezTo>
                  <a:cubicBezTo>
                    <a:pt x="109" y="206"/>
                    <a:pt x="108" y="206"/>
                    <a:pt x="108" y="207"/>
                  </a:cubicBezTo>
                  <a:cubicBezTo>
                    <a:pt x="108" y="207"/>
                    <a:pt x="107" y="207"/>
                    <a:pt x="106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28575" dir="228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7" name="Google Shape;1147;p63"/>
            <p:cNvSpPr/>
            <p:nvPr/>
          </p:nvSpPr>
          <p:spPr>
            <a:xfrm>
              <a:off x="4294291" y="-1278094"/>
              <a:ext cx="114300" cy="179388"/>
            </a:xfrm>
            <a:custGeom>
              <a:avLst/>
              <a:gdLst/>
              <a:ahLst/>
              <a:cxnLst/>
              <a:rect l="l" t="t" r="r" b="b"/>
              <a:pathLst>
                <a:path w="44" h="69" extrusionOk="0">
                  <a:moveTo>
                    <a:pt x="20" y="38"/>
                  </a:moveTo>
                  <a:cubicBezTo>
                    <a:pt x="18" y="39"/>
                    <a:pt x="16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0" y="38"/>
                    <a:pt x="8" y="37"/>
                    <a:pt x="7" y="36"/>
                  </a:cubicBezTo>
                  <a:cubicBezTo>
                    <a:pt x="5" y="35"/>
                    <a:pt x="4" y="35"/>
                    <a:pt x="1" y="33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3" y="17"/>
                    <a:pt x="3" y="15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6" y="11"/>
                    <a:pt x="7" y="10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10" y="6"/>
                    <a:pt x="13" y="5"/>
                    <a:pt x="15" y="3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1" y="2"/>
                    <a:pt x="32" y="2"/>
                    <a:pt x="33" y="2"/>
                  </a:cubicBezTo>
                  <a:cubicBezTo>
                    <a:pt x="34" y="3"/>
                    <a:pt x="35" y="4"/>
                    <a:pt x="35" y="4"/>
                  </a:cubicBezTo>
                  <a:cubicBezTo>
                    <a:pt x="36" y="5"/>
                    <a:pt x="36" y="6"/>
                    <a:pt x="37" y="7"/>
                  </a:cubicBezTo>
                  <a:cubicBezTo>
                    <a:pt x="37" y="9"/>
                    <a:pt x="38" y="10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2" y="13"/>
                    <a:pt x="42" y="14"/>
                    <a:pt x="43" y="15"/>
                  </a:cubicBezTo>
                  <a:cubicBezTo>
                    <a:pt x="43" y="16"/>
                    <a:pt x="43" y="18"/>
                    <a:pt x="43" y="19"/>
                  </a:cubicBezTo>
                  <a:cubicBezTo>
                    <a:pt x="43" y="22"/>
                    <a:pt x="44" y="24"/>
                    <a:pt x="44" y="27"/>
                  </a:cubicBezTo>
                  <a:cubicBezTo>
                    <a:pt x="44" y="30"/>
                    <a:pt x="44" y="33"/>
                    <a:pt x="43" y="36"/>
                  </a:cubicBezTo>
                  <a:cubicBezTo>
                    <a:pt x="43" y="37"/>
                    <a:pt x="43" y="38"/>
                    <a:pt x="42" y="40"/>
                  </a:cubicBezTo>
                  <a:cubicBezTo>
                    <a:pt x="42" y="41"/>
                    <a:pt x="41" y="43"/>
                    <a:pt x="40" y="45"/>
                  </a:cubicBezTo>
                  <a:cubicBezTo>
                    <a:pt x="40" y="47"/>
                    <a:pt x="39" y="48"/>
                    <a:pt x="38" y="50"/>
                  </a:cubicBezTo>
                  <a:cubicBezTo>
                    <a:pt x="38" y="51"/>
                    <a:pt x="37" y="53"/>
                    <a:pt x="36" y="53"/>
                  </a:cubicBezTo>
                  <a:cubicBezTo>
                    <a:pt x="35" y="55"/>
                    <a:pt x="34" y="57"/>
                    <a:pt x="32" y="59"/>
                  </a:cubicBezTo>
                  <a:cubicBezTo>
                    <a:pt x="31" y="61"/>
                    <a:pt x="29" y="63"/>
                    <a:pt x="28" y="64"/>
                  </a:cubicBezTo>
                  <a:cubicBezTo>
                    <a:pt x="26" y="65"/>
                    <a:pt x="24" y="66"/>
                    <a:pt x="22" y="67"/>
                  </a:cubicBezTo>
                  <a:cubicBezTo>
                    <a:pt x="20" y="68"/>
                    <a:pt x="19" y="69"/>
                    <a:pt x="17" y="69"/>
                  </a:cubicBezTo>
                  <a:cubicBezTo>
                    <a:pt x="15" y="69"/>
                    <a:pt x="13" y="68"/>
                    <a:pt x="13" y="67"/>
                  </a:cubicBezTo>
                  <a:cubicBezTo>
                    <a:pt x="11" y="67"/>
                    <a:pt x="10" y="66"/>
                    <a:pt x="11" y="64"/>
                  </a:cubicBezTo>
                  <a:cubicBezTo>
                    <a:pt x="11" y="63"/>
                    <a:pt x="11" y="61"/>
                    <a:pt x="11" y="60"/>
                  </a:cubicBezTo>
                  <a:cubicBezTo>
                    <a:pt x="12" y="59"/>
                    <a:pt x="13" y="58"/>
                    <a:pt x="14" y="56"/>
                  </a:cubicBezTo>
                  <a:cubicBezTo>
                    <a:pt x="16" y="55"/>
                    <a:pt x="17" y="53"/>
                    <a:pt x="18" y="51"/>
                  </a:cubicBezTo>
                  <a:cubicBezTo>
                    <a:pt x="19" y="49"/>
                    <a:pt x="20" y="47"/>
                    <a:pt x="21" y="45"/>
                  </a:cubicBezTo>
                  <a:cubicBezTo>
                    <a:pt x="22" y="42"/>
                    <a:pt x="23" y="40"/>
                    <a:pt x="23" y="38"/>
                  </a:cubicBezTo>
                  <a:cubicBezTo>
                    <a:pt x="22" y="37"/>
                    <a:pt x="21" y="37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28575" dir="228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8" name="Google Shape;1148;p63"/>
            <p:cNvSpPr/>
            <p:nvPr/>
          </p:nvSpPr>
          <p:spPr>
            <a:xfrm>
              <a:off x="4864975" y="-1672424"/>
              <a:ext cx="298450" cy="549275"/>
            </a:xfrm>
            <a:custGeom>
              <a:avLst/>
              <a:gdLst/>
              <a:ahLst/>
              <a:cxnLst/>
              <a:rect l="l" t="t" r="r" b="b"/>
              <a:pathLst>
                <a:path w="115" h="212" extrusionOk="0">
                  <a:moveTo>
                    <a:pt x="19" y="110"/>
                  </a:moveTo>
                  <a:cubicBezTo>
                    <a:pt x="18" y="110"/>
                    <a:pt x="18" y="109"/>
                    <a:pt x="18" y="109"/>
                  </a:cubicBezTo>
                  <a:cubicBezTo>
                    <a:pt x="17" y="108"/>
                    <a:pt x="17" y="107"/>
                    <a:pt x="17" y="107"/>
                  </a:cubicBezTo>
                  <a:cubicBezTo>
                    <a:pt x="17" y="107"/>
                    <a:pt x="16" y="106"/>
                    <a:pt x="16" y="106"/>
                  </a:cubicBezTo>
                  <a:cubicBezTo>
                    <a:pt x="16" y="105"/>
                    <a:pt x="15" y="104"/>
                    <a:pt x="16" y="104"/>
                  </a:cubicBezTo>
                  <a:cubicBezTo>
                    <a:pt x="15" y="103"/>
                    <a:pt x="15" y="102"/>
                    <a:pt x="14" y="100"/>
                  </a:cubicBezTo>
                  <a:cubicBezTo>
                    <a:pt x="14" y="99"/>
                    <a:pt x="14" y="98"/>
                    <a:pt x="14" y="98"/>
                  </a:cubicBezTo>
                  <a:cubicBezTo>
                    <a:pt x="14" y="97"/>
                    <a:pt x="14" y="97"/>
                    <a:pt x="14" y="96"/>
                  </a:cubicBezTo>
                  <a:cubicBezTo>
                    <a:pt x="13" y="95"/>
                    <a:pt x="12" y="93"/>
                    <a:pt x="13" y="91"/>
                  </a:cubicBezTo>
                  <a:cubicBezTo>
                    <a:pt x="13" y="89"/>
                    <a:pt x="13" y="88"/>
                    <a:pt x="12" y="86"/>
                  </a:cubicBezTo>
                  <a:cubicBezTo>
                    <a:pt x="13" y="85"/>
                    <a:pt x="13" y="83"/>
                    <a:pt x="13" y="82"/>
                  </a:cubicBezTo>
                  <a:cubicBezTo>
                    <a:pt x="13" y="80"/>
                    <a:pt x="13" y="79"/>
                    <a:pt x="15" y="78"/>
                  </a:cubicBezTo>
                  <a:cubicBezTo>
                    <a:pt x="15" y="77"/>
                    <a:pt x="15" y="76"/>
                    <a:pt x="16" y="74"/>
                  </a:cubicBezTo>
                  <a:cubicBezTo>
                    <a:pt x="17" y="73"/>
                    <a:pt x="17" y="71"/>
                    <a:pt x="16" y="70"/>
                  </a:cubicBezTo>
                  <a:cubicBezTo>
                    <a:pt x="15" y="68"/>
                    <a:pt x="13" y="66"/>
                    <a:pt x="12" y="65"/>
                  </a:cubicBezTo>
                  <a:cubicBezTo>
                    <a:pt x="12" y="62"/>
                    <a:pt x="12" y="59"/>
                    <a:pt x="12" y="58"/>
                  </a:cubicBezTo>
                  <a:cubicBezTo>
                    <a:pt x="12" y="56"/>
                    <a:pt x="12" y="55"/>
                    <a:pt x="12" y="53"/>
                  </a:cubicBezTo>
                  <a:cubicBezTo>
                    <a:pt x="12" y="52"/>
                    <a:pt x="12" y="51"/>
                    <a:pt x="11" y="51"/>
                  </a:cubicBezTo>
                  <a:cubicBezTo>
                    <a:pt x="11" y="50"/>
                    <a:pt x="11" y="49"/>
                    <a:pt x="12" y="49"/>
                  </a:cubicBezTo>
                  <a:cubicBezTo>
                    <a:pt x="11" y="48"/>
                    <a:pt x="11" y="47"/>
                    <a:pt x="11" y="45"/>
                  </a:cubicBezTo>
                  <a:cubicBezTo>
                    <a:pt x="12" y="44"/>
                    <a:pt x="12" y="43"/>
                    <a:pt x="12" y="42"/>
                  </a:cubicBezTo>
                  <a:cubicBezTo>
                    <a:pt x="11" y="42"/>
                    <a:pt x="11" y="41"/>
                    <a:pt x="11" y="40"/>
                  </a:cubicBezTo>
                  <a:cubicBezTo>
                    <a:pt x="11" y="40"/>
                    <a:pt x="11" y="39"/>
                    <a:pt x="12" y="39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6"/>
                    <a:pt x="11" y="36"/>
                    <a:pt x="11" y="35"/>
                  </a:cubicBezTo>
                  <a:cubicBezTo>
                    <a:pt x="11" y="35"/>
                    <a:pt x="11" y="34"/>
                    <a:pt x="11" y="34"/>
                  </a:cubicBezTo>
                  <a:cubicBezTo>
                    <a:pt x="11" y="33"/>
                    <a:pt x="11" y="33"/>
                    <a:pt x="11" y="32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1" y="27"/>
                  </a:cubicBezTo>
                  <a:cubicBezTo>
                    <a:pt x="11" y="25"/>
                    <a:pt x="11" y="25"/>
                    <a:pt x="11" y="24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1" y="21"/>
                    <a:pt x="11" y="19"/>
                    <a:pt x="10" y="18"/>
                  </a:cubicBezTo>
                  <a:cubicBezTo>
                    <a:pt x="10" y="17"/>
                    <a:pt x="11" y="16"/>
                    <a:pt x="12" y="15"/>
                  </a:cubicBezTo>
                  <a:cubicBezTo>
                    <a:pt x="12" y="14"/>
                    <a:pt x="12" y="13"/>
                    <a:pt x="12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5" y="7"/>
                    <a:pt x="16" y="6"/>
                    <a:pt x="17" y="6"/>
                  </a:cubicBezTo>
                  <a:cubicBezTo>
                    <a:pt x="18" y="5"/>
                    <a:pt x="19" y="5"/>
                    <a:pt x="19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5" y="3"/>
                    <a:pt x="26" y="3"/>
                    <a:pt x="27" y="3"/>
                  </a:cubicBezTo>
                  <a:cubicBezTo>
                    <a:pt x="28" y="3"/>
                    <a:pt x="30" y="3"/>
                    <a:pt x="33" y="2"/>
                  </a:cubicBezTo>
                  <a:cubicBezTo>
                    <a:pt x="36" y="2"/>
                    <a:pt x="38" y="2"/>
                    <a:pt x="40" y="2"/>
                  </a:cubicBezTo>
                  <a:cubicBezTo>
                    <a:pt x="42" y="2"/>
                    <a:pt x="43" y="2"/>
                    <a:pt x="44" y="2"/>
                  </a:cubicBezTo>
                  <a:cubicBezTo>
                    <a:pt x="45" y="2"/>
                    <a:pt x="46" y="2"/>
                    <a:pt x="47" y="2"/>
                  </a:cubicBezTo>
                  <a:cubicBezTo>
                    <a:pt x="49" y="1"/>
                    <a:pt x="50" y="1"/>
                    <a:pt x="51" y="1"/>
                  </a:cubicBezTo>
                  <a:cubicBezTo>
                    <a:pt x="52" y="1"/>
                    <a:pt x="53" y="1"/>
                    <a:pt x="54" y="0"/>
                  </a:cubicBezTo>
                  <a:cubicBezTo>
                    <a:pt x="55" y="1"/>
                    <a:pt x="57" y="2"/>
                    <a:pt x="58" y="2"/>
                  </a:cubicBezTo>
                  <a:cubicBezTo>
                    <a:pt x="60" y="2"/>
                    <a:pt x="61" y="2"/>
                    <a:pt x="62" y="3"/>
                  </a:cubicBezTo>
                  <a:cubicBezTo>
                    <a:pt x="63" y="4"/>
                    <a:pt x="64" y="5"/>
                    <a:pt x="65" y="5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8" y="6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2" y="5"/>
                    <a:pt x="73" y="5"/>
                    <a:pt x="73" y="5"/>
                  </a:cubicBezTo>
                  <a:cubicBezTo>
                    <a:pt x="73" y="6"/>
                    <a:pt x="74" y="6"/>
                    <a:pt x="74" y="6"/>
                  </a:cubicBezTo>
                  <a:cubicBezTo>
                    <a:pt x="75" y="6"/>
                    <a:pt x="76" y="6"/>
                    <a:pt x="78" y="5"/>
                  </a:cubicBezTo>
                  <a:cubicBezTo>
                    <a:pt x="79" y="5"/>
                    <a:pt x="80" y="5"/>
                    <a:pt x="81" y="5"/>
                  </a:cubicBezTo>
                  <a:cubicBezTo>
                    <a:pt x="84" y="5"/>
                    <a:pt x="85" y="5"/>
                    <a:pt x="86" y="5"/>
                  </a:cubicBezTo>
                  <a:cubicBezTo>
                    <a:pt x="86" y="5"/>
                    <a:pt x="87" y="4"/>
                    <a:pt x="87" y="4"/>
                  </a:cubicBezTo>
                  <a:cubicBezTo>
                    <a:pt x="88" y="4"/>
                    <a:pt x="89" y="4"/>
                    <a:pt x="90" y="4"/>
                  </a:cubicBezTo>
                  <a:cubicBezTo>
                    <a:pt x="90" y="4"/>
                    <a:pt x="91" y="4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4" y="2"/>
                    <a:pt x="94" y="3"/>
                    <a:pt x="95" y="3"/>
                  </a:cubicBezTo>
                  <a:cubicBezTo>
                    <a:pt x="97" y="3"/>
                    <a:pt x="99" y="3"/>
                    <a:pt x="101" y="2"/>
                  </a:cubicBezTo>
                  <a:cubicBezTo>
                    <a:pt x="102" y="2"/>
                    <a:pt x="104" y="2"/>
                    <a:pt x="106" y="2"/>
                  </a:cubicBezTo>
                  <a:cubicBezTo>
                    <a:pt x="108" y="4"/>
                    <a:pt x="109" y="7"/>
                    <a:pt x="111" y="9"/>
                  </a:cubicBezTo>
                  <a:cubicBezTo>
                    <a:pt x="112" y="11"/>
                    <a:pt x="112" y="13"/>
                    <a:pt x="110" y="15"/>
                  </a:cubicBezTo>
                  <a:cubicBezTo>
                    <a:pt x="110" y="17"/>
                    <a:pt x="110" y="18"/>
                    <a:pt x="110" y="20"/>
                  </a:cubicBezTo>
                  <a:cubicBezTo>
                    <a:pt x="110" y="22"/>
                    <a:pt x="110" y="23"/>
                    <a:pt x="109" y="24"/>
                  </a:cubicBezTo>
                  <a:cubicBezTo>
                    <a:pt x="108" y="26"/>
                    <a:pt x="108" y="27"/>
                    <a:pt x="107" y="28"/>
                  </a:cubicBezTo>
                  <a:cubicBezTo>
                    <a:pt x="106" y="29"/>
                    <a:pt x="105" y="30"/>
                    <a:pt x="104" y="32"/>
                  </a:cubicBezTo>
                  <a:cubicBezTo>
                    <a:pt x="101" y="34"/>
                    <a:pt x="98" y="35"/>
                    <a:pt x="96" y="35"/>
                  </a:cubicBezTo>
                  <a:cubicBezTo>
                    <a:pt x="93" y="36"/>
                    <a:pt x="90" y="36"/>
                    <a:pt x="88" y="36"/>
                  </a:cubicBezTo>
                  <a:cubicBezTo>
                    <a:pt x="86" y="35"/>
                    <a:pt x="84" y="34"/>
                    <a:pt x="82" y="33"/>
                  </a:cubicBezTo>
                  <a:cubicBezTo>
                    <a:pt x="81" y="32"/>
                    <a:pt x="79" y="31"/>
                    <a:pt x="77" y="30"/>
                  </a:cubicBezTo>
                  <a:cubicBezTo>
                    <a:pt x="75" y="30"/>
                    <a:pt x="73" y="29"/>
                    <a:pt x="71" y="29"/>
                  </a:cubicBezTo>
                  <a:cubicBezTo>
                    <a:pt x="69" y="29"/>
                    <a:pt x="67" y="29"/>
                    <a:pt x="65" y="28"/>
                  </a:cubicBezTo>
                  <a:cubicBezTo>
                    <a:pt x="63" y="29"/>
                    <a:pt x="61" y="29"/>
                    <a:pt x="59" y="29"/>
                  </a:cubicBezTo>
                  <a:cubicBezTo>
                    <a:pt x="56" y="29"/>
                    <a:pt x="54" y="30"/>
                    <a:pt x="53" y="31"/>
                  </a:cubicBezTo>
                  <a:cubicBezTo>
                    <a:pt x="52" y="32"/>
                    <a:pt x="51" y="32"/>
                    <a:pt x="50" y="33"/>
                  </a:cubicBezTo>
                  <a:cubicBezTo>
                    <a:pt x="49" y="34"/>
                    <a:pt x="48" y="35"/>
                    <a:pt x="47" y="35"/>
                  </a:cubicBezTo>
                  <a:cubicBezTo>
                    <a:pt x="46" y="37"/>
                    <a:pt x="45" y="39"/>
                    <a:pt x="44" y="40"/>
                  </a:cubicBezTo>
                  <a:cubicBezTo>
                    <a:pt x="44" y="42"/>
                    <a:pt x="43" y="44"/>
                    <a:pt x="43" y="46"/>
                  </a:cubicBezTo>
                  <a:cubicBezTo>
                    <a:pt x="43" y="47"/>
                    <a:pt x="43" y="48"/>
                    <a:pt x="43" y="49"/>
                  </a:cubicBezTo>
                  <a:cubicBezTo>
                    <a:pt x="43" y="49"/>
                    <a:pt x="43" y="50"/>
                    <a:pt x="43" y="51"/>
                  </a:cubicBezTo>
                  <a:cubicBezTo>
                    <a:pt x="43" y="52"/>
                    <a:pt x="43" y="52"/>
                    <a:pt x="43" y="53"/>
                  </a:cubicBezTo>
                  <a:cubicBezTo>
                    <a:pt x="43" y="53"/>
                    <a:pt x="42" y="54"/>
                    <a:pt x="42" y="54"/>
                  </a:cubicBezTo>
                  <a:cubicBezTo>
                    <a:pt x="42" y="56"/>
                    <a:pt x="42" y="57"/>
                    <a:pt x="42" y="59"/>
                  </a:cubicBezTo>
                  <a:cubicBezTo>
                    <a:pt x="42" y="61"/>
                    <a:pt x="42" y="62"/>
                    <a:pt x="42" y="63"/>
                  </a:cubicBezTo>
                  <a:cubicBezTo>
                    <a:pt x="42" y="64"/>
                    <a:pt x="42" y="65"/>
                    <a:pt x="42" y="66"/>
                  </a:cubicBezTo>
                  <a:cubicBezTo>
                    <a:pt x="42" y="67"/>
                    <a:pt x="42" y="68"/>
                    <a:pt x="41" y="69"/>
                  </a:cubicBezTo>
                  <a:cubicBezTo>
                    <a:pt x="41" y="70"/>
                    <a:pt x="41" y="71"/>
                    <a:pt x="41" y="71"/>
                  </a:cubicBezTo>
                  <a:cubicBezTo>
                    <a:pt x="41" y="72"/>
                    <a:pt x="41" y="73"/>
                    <a:pt x="41" y="73"/>
                  </a:cubicBezTo>
                  <a:cubicBezTo>
                    <a:pt x="41" y="74"/>
                    <a:pt x="41" y="75"/>
                    <a:pt x="41" y="76"/>
                  </a:cubicBezTo>
                  <a:cubicBezTo>
                    <a:pt x="41" y="77"/>
                    <a:pt x="41" y="77"/>
                    <a:pt x="41" y="78"/>
                  </a:cubicBezTo>
                  <a:cubicBezTo>
                    <a:pt x="41" y="80"/>
                    <a:pt x="41" y="81"/>
                    <a:pt x="41" y="83"/>
                  </a:cubicBezTo>
                  <a:cubicBezTo>
                    <a:pt x="41" y="84"/>
                    <a:pt x="41" y="86"/>
                    <a:pt x="42" y="87"/>
                  </a:cubicBezTo>
                  <a:cubicBezTo>
                    <a:pt x="42" y="88"/>
                    <a:pt x="42" y="89"/>
                    <a:pt x="42" y="89"/>
                  </a:cubicBezTo>
                  <a:cubicBezTo>
                    <a:pt x="42" y="90"/>
                    <a:pt x="43" y="90"/>
                    <a:pt x="43" y="91"/>
                  </a:cubicBezTo>
                  <a:cubicBezTo>
                    <a:pt x="45" y="92"/>
                    <a:pt x="47" y="92"/>
                    <a:pt x="49" y="92"/>
                  </a:cubicBezTo>
                  <a:cubicBezTo>
                    <a:pt x="51" y="92"/>
                    <a:pt x="54" y="92"/>
                    <a:pt x="56" y="92"/>
                  </a:cubicBezTo>
                  <a:cubicBezTo>
                    <a:pt x="57" y="91"/>
                    <a:pt x="58" y="91"/>
                    <a:pt x="60" y="91"/>
                  </a:cubicBezTo>
                  <a:cubicBezTo>
                    <a:pt x="61" y="90"/>
                    <a:pt x="62" y="90"/>
                    <a:pt x="63" y="89"/>
                  </a:cubicBezTo>
                  <a:cubicBezTo>
                    <a:pt x="66" y="88"/>
                    <a:pt x="69" y="86"/>
                    <a:pt x="71" y="84"/>
                  </a:cubicBezTo>
                  <a:cubicBezTo>
                    <a:pt x="73" y="82"/>
                    <a:pt x="76" y="81"/>
                    <a:pt x="79" y="80"/>
                  </a:cubicBezTo>
                  <a:cubicBezTo>
                    <a:pt x="82" y="80"/>
                    <a:pt x="85" y="80"/>
                    <a:pt x="87" y="80"/>
                  </a:cubicBezTo>
                  <a:cubicBezTo>
                    <a:pt x="89" y="79"/>
                    <a:pt x="91" y="80"/>
                    <a:pt x="93" y="81"/>
                  </a:cubicBezTo>
                  <a:cubicBezTo>
                    <a:pt x="94" y="80"/>
                    <a:pt x="95" y="80"/>
                    <a:pt x="96" y="81"/>
                  </a:cubicBezTo>
                  <a:cubicBezTo>
                    <a:pt x="97" y="81"/>
                    <a:pt x="99" y="81"/>
                    <a:pt x="100" y="81"/>
                  </a:cubicBezTo>
                  <a:cubicBezTo>
                    <a:pt x="102" y="83"/>
                    <a:pt x="104" y="85"/>
                    <a:pt x="105" y="86"/>
                  </a:cubicBezTo>
                  <a:cubicBezTo>
                    <a:pt x="106" y="88"/>
                    <a:pt x="106" y="89"/>
                    <a:pt x="107" y="91"/>
                  </a:cubicBezTo>
                  <a:cubicBezTo>
                    <a:pt x="107" y="92"/>
                    <a:pt x="108" y="93"/>
                    <a:pt x="108" y="94"/>
                  </a:cubicBezTo>
                  <a:cubicBezTo>
                    <a:pt x="108" y="96"/>
                    <a:pt x="108" y="97"/>
                    <a:pt x="109" y="98"/>
                  </a:cubicBezTo>
                  <a:cubicBezTo>
                    <a:pt x="109" y="99"/>
                    <a:pt x="110" y="101"/>
                    <a:pt x="110" y="102"/>
                  </a:cubicBezTo>
                  <a:cubicBezTo>
                    <a:pt x="110" y="104"/>
                    <a:pt x="110" y="106"/>
                    <a:pt x="110" y="107"/>
                  </a:cubicBezTo>
                  <a:cubicBezTo>
                    <a:pt x="110" y="110"/>
                    <a:pt x="110" y="112"/>
                    <a:pt x="110" y="113"/>
                  </a:cubicBezTo>
                  <a:cubicBezTo>
                    <a:pt x="111" y="114"/>
                    <a:pt x="110" y="115"/>
                    <a:pt x="110" y="117"/>
                  </a:cubicBezTo>
                  <a:cubicBezTo>
                    <a:pt x="110" y="120"/>
                    <a:pt x="111" y="123"/>
                    <a:pt x="111" y="126"/>
                  </a:cubicBezTo>
                  <a:cubicBezTo>
                    <a:pt x="112" y="128"/>
                    <a:pt x="112" y="131"/>
                    <a:pt x="112" y="133"/>
                  </a:cubicBezTo>
                  <a:cubicBezTo>
                    <a:pt x="111" y="134"/>
                    <a:pt x="111" y="135"/>
                    <a:pt x="111" y="136"/>
                  </a:cubicBezTo>
                  <a:cubicBezTo>
                    <a:pt x="111" y="137"/>
                    <a:pt x="110" y="138"/>
                    <a:pt x="110" y="139"/>
                  </a:cubicBezTo>
                  <a:cubicBezTo>
                    <a:pt x="109" y="141"/>
                    <a:pt x="110" y="143"/>
                    <a:pt x="110" y="144"/>
                  </a:cubicBezTo>
                  <a:cubicBezTo>
                    <a:pt x="111" y="146"/>
                    <a:pt x="111" y="148"/>
                    <a:pt x="111" y="150"/>
                  </a:cubicBezTo>
                  <a:cubicBezTo>
                    <a:pt x="111" y="151"/>
                    <a:pt x="111" y="152"/>
                    <a:pt x="111" y="152"/>
                  </a:cubicBezTo>
                  <a:cubicBezTo>
                    <a:pt x="111" y="153"/>
                    <a:pt x="110" y="153"/>
                    <a:pt x="110" y="154"/>
                  </a:cubicBezTo>
                  <a:cubicBezTo>
                    <a:pt x="110" y="157"/>
                    <a:pt x="110" y="161"/>
                    <a:pt x="110" y="164"/>
                  </a:cubicBezTo>
                  <a:cubicBezTo>
                    <a:pt x="110" y="168"/>
                    <a:pt x="109" y="171"/>
                    <a:pt x="107" y="173"/>
                  </a:cubicBezTo>
                  <a:cubicBezTo>
                    <a:pt x="106" y="174"/>
                    <a:pt x="106" y="175"/>
                    <a:pt x="106" y="175"/>
                  </a:cubicBezTo>
                  <a:cubicBezTo>
                    <a:pt x="106" y="175"/>
                    <a:pt x="106" y="175"/>
                    <a:pt x="105" y="176"/>
                  </a:cubicBezTo>
                  <a:cubicBezTo>
                    <a:pt x="105" y="178"/>
                    <a:pt x="104" y="180"/>
                    <a:pt x="103" y="182"/>
                  </a:cubicBezTo>
                  <a:cubicBezTo>
                    <a:pt x="102" y="184"/>
                    <a:pt x="101" y="186"/>
                    <a:pt x="99" y="187"/>
                  </a:cubicBezTo>
                  <a:cubicBezTo>
                    <a:pt x="97" y="190"/>
                    <a:pt x="96" y="193"/>
                    <a:pt x="94" y="195"/>
                  </a:cubicBezTo>
                  <a:cubicBezTo>
                    <a:pt x="92" y="197"/>
                    <a:pt x="90" y="198"/>
                    <a:pt x="87" y="200"/>
                  </a:cubicBezTo>
                  <a:cubicBezTo>
                    <a:pt x="84" y="200"/>
                    <a:pt x="81" y="202"/>
                    <a:pt x="79" y="203"/>
                  </a:cubicBezTo>
                  <a:cubicBezTo>
                    <a:pt x="78" y="204"/>
                    <a:pt x="77" y="205"/>
                    <a:pt x="76" y="205"/>
                  </a:cubicBezTo>
                  <a:cubicBezTo>
                    <a:pt x="74" y="206"/>
                    <a:pt x="73" y="207"/>
                    <a:pt x="72" y="207"/>
                  </a:cubicBezTo>
                  <a:cubicBezTo>
                    <a:pt x="71" y="207"/>
                    <a:pt x="70" y="208"/>
                    <a:pt x="69" y="209"/>
                  </a:cubicBezTo>
                  <a:cubicBezTo>
                    <a:pt x="68" y="209"/>
                    <a:pt x="66" y="209"/>
                    <a:pt x="65" y="210"/>
                  </a:cubicBezTo>
                  <a:cubicBezTo>
                    <a:pt x="62" y="210"/>
                    <a:pt x="59" y="211"/>
                    <a:pt x="56" y="211"/>
                  </a:cubicBezTo>
                  <a:cubicBezTo>
                    <a:pt x="53" y="211"/>
                    <a:pt x="50" y="210"/>
                    <a:pt x="48" y="209"/>
                  </a:cubicBezTo>
                  <a:cubicBezTo>
                    <a:pt x="47" y="209"/>
                    <a:pt x="46" y="209"/>
                    <a:pt x="45" y="209"/>
                  </a:cubicBezTo>
                  <a:cubicBezTo>
                    <a:pt x="44" y="209"/>
                    <a:pt x="43" y="208"/>
                    <a:pt x="43" y="208"/>
                  </a:cubicBezTo>
                  <a:cubicBezTo>
                    <a:pt x="41" y="208"/>
                    <a:pt x="39" y="207"/>
                    <a:pt x="38" y="206"/>
                  </a:cubicBezTo>
                  <a:cubicBezTo>
                    <a:pt x="37" y="206"/>
                    <a:pt x="36" y="205"/>
                    <a:pt x="35" y="205"/>
                  </a:cubicBezTo>
                  <a:cubicBezTo>
                    <a:pt x="34" y="204"/>
                    <a:pt x="33" y="203"/>
                    <a:pt x="33" y="203"/>
                  </a:cubicBezTo>
                  <a:cubicBezTo>
                    <a:pt x="32" y="203"/>
                    <a:pt x="32" y="203"/>
                    <a:pt x="32" y="202"/>
                  </a:cubicBezTo>
                  <a:cubicBezTo>
                    <a:pt x="29" y="201"/>
                    <a:pt x="28" y="201"/>
                    <a:pt x="27" y="200"/>
                  </a:cubicBezTo>
                  <a:cubicBezTo>
                    <a:pt x="27" y="199"/>
                    <a:pt x="26" y="198"/>
                    <a:pt x="24" y="198"/>
                  </a:cubicBezTo>
                  <a:cubicBezTo>
                    <a:pt x="23" y="197"/>
                    <a:pt x="23" y="197"/>
                    <a:pt x="22" y="196"/>
                  </a:cubicBezTo>
                  <a:cubicBezTo>
                    <a:pt x="21" y="195"/>
                    <a:pt x="21" y="194"/>
                    <a:pt x="20" y="193"/>
                  </a:cubicBezTo>
                  <a:cubicBezTo>
                    <a:pt x="19" y="191"/>
                    <a:pt x="19" y="190"/>
                    <a:pt x="18" y="189"/>
                  </a:cubicBezTo>
                  <a:cubicBezTo>
                    <a:pt x="18" y="189"/>
                    <a:pt x="17" y="188"/>
                    <a:pt x="17" y="187"/>
                  </a:cubicBezTo>
                  <a:cubicBezTo>
                    <a:pt x="17" y="186"/>
                    <a:pt x="16" y="185"/>
                    <a:pt x="17" y="183"/>
                  </a:cubicBezTo>
                  <a:cubicBezTo>
                    <a:pt x="17" y="182"/>
                    <a:pt x="16" y="181"/>
                    <a:pt x="14" y="182"/>
                  </a:cubicBezTo>
                  <a:cubicBezTo>
                    <a:pt x="13" y="181"/>
                    <a:pt x="13" y="181"/>
                    <a:pt x="12" y="181"/>
                  </a:cubicBezTo>
                  <a:cubicBezTo>
                    <a:pt x="11" y="181"/>
                    <a:pt x="11" y="180"/>
                    <a:pt x="11" y="179"/>
                  </a:cubicBezTo>
                  <a:cubicBezTo>
                    <a:pt x="9" y="179"/>
                    <a:pt x="8" y="178"/>
                    <a:pt x="7" y="176"/>
                  </a:cubicBezTo>
                  <a:cubicBezTo>
                    <a:pt x="6" y="175"/>
                    <a:pt x="4" y="174"/>
                    <a:pt x="3" y="173"/>
                  </a:cubicBezTo>
                  <a:cubicBezTo>
                    <a:pt x="2" y="171"/>
                    <a:pt x="1" y="170"/>
                    <a:pt x="0" y="169"/>
                  </a:cubicBezTo>
                  <a:cubicBezTo>
                    <a:pt x="0" y="168"/>
                    <a:pt x="0" y="167"/>
                    <a:pt x="1" y="166"/>
                  </a:cubicBezTo>
                  <a:cubicBezTo>
                    <a:pt x="0" y="166"/>
                    <a:pt x="0" y="165"/>
                    <a:pt x="0" y="165"/>
                  </a:cubicBezTo>
                  <a:cubicBezTo>
                    <a:pt x="1" y="164"/>
                    <a:pt x="1" y="163"/>
                    <a:pt x="1" y="163"/>
                  </a:cubicBezTo>
                  <a:cubicBezTo>
                    <a:pt x="2" y="162"/>
                    <a:pt x="3" y="161"/>
                    <a:pt x="2" y="160"/>
                  </a:cubicBezTo>
                  <a:cubicBezTo>
                    <a:pt x="3" y="159"/>
                    <a:pt x="4" y="159"/>
                    <a:pt x="4" y="158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6" y="156"/>
                    <a:pt x="7" y="156"/>
                    <a:pt x="7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9" y="154"/>
                    <a:pt x="10" y="154"/>
                    <a:pt x="12" y="153"/>
                  </a:cubicBezTo>
                  <a:cubicBezTo>
                    <a:pt x="13" y="153"/>
                    <a:pt x="15" y="153"/>
                    <a:pt x="16" y="152"/>
                  </a:cubicBezTo>
                  <a:cubicBezTo>
                    <a:pt x="17" y="152"/>
                    <a:pt x="18" y="152"/>
                    <a:pt x="20" y="152"/>
                  </a:cubicBezTo>
                  <a:cubicBezTo>
                    <a:pt x="21" y="151"/>
                    <a:pt x="22" y="152"/>
                    <a:pt x="23" y="153"/>
                  </a:cubicBezTo>
                  <a:cubicBezTo>
                    <a:pt x="26" y="153"/>
                    <a:pt x="28" y="153"/>
                    <a:pt x="30" y="155"/>
                  </a:cubicBezTo>
                  <a:cubicBezTo>
                    <a:pt x="31" y="156"/>
                    <a:pt x="33" y="157"/>
                    <a:pt x="34" y="158"/>
                  </a:cubicBezTo>
                  <a:cubicBezTo>
                    <a:pt x="37" y="159"/>
                    <a:pt x="39" y="161"/>
                    <a:pt x="39" y="163"/>
                  </a:cubicBezTo>
                  <a:cubicBezTo>
                    <a:pt x="39" y="164"/>
                    <a:pt x="39" y="165"/>
                    <a:pt x="38" y="166"/>
                  </a:cubicBezTo>
                  <a:cubicBezTo>
                    <a:pt x="38" y="167"/>
                    <a:pt x="38" y="168"/>
                    <a:pt x="38" y="169"/>
                  </a:cubicBezTo>
                  <a:cubicBezTo>
                    <a:pt x="38" y="170"/>
                    <a:pt x="38" y="172"/>
                    <a:pt x="38" y="173"/>
                  </a:cubicBezTo>
                  <a:cubicBezTo>
                    <a:pt x="38" y="174"/>
                    <a:pt x="38" y="176"/>
                    <a:pt x="39" y="177"/>
                  </a:cubicBezTo>
                  <a:cubicBezTo>
                    <a:pt x="39" y="178"/>
                    <a:pt x="39" y="179"/>
                    <a:pt x="39" y="179"/>
                  </a:cubicBezTo>
                  <a:cubicBezTo>
                    <a:pt x="39" y="180"/>
                    <a:pt x="39" y="181"/>
                    <a:pt x="40" y="181"/>
                  </a:cubicBezTo>
                  <a:cubicBezTo>
                    <a:pt x="41" y="182"/>
                    <a:pt x="42" y="182"/>
                    <a:pt x="43" y="183"/>
                  </a:cubicBezTo>
                  <a:cubicBezTo>
                    <a:pt x="44" y="183"/>
                    <a:pt x="44" y="183"/>
                    <a:pt x="45" y="184"/>
                  </a:cubicBezTo>
                  <a:cubicBezTo>
                    <a:pt x="46" y="184"/>
                    <a:pt x="47" y="184"/>
                    <a:pt x="49" y="184"/>
                  </a:cubicBezTo>
                  <a:cubicBezTo>
                    <a:pt x="50" y="184"/>
                    <a:pt x="51" y="184"/>
                    <a:pt x="52" y="184"/>
                  </a:cubicBezTo>
                  <a:cubicBezTo>
                    <a:pt x="53" y="184"/>
                    <a:pt x="54" y="184"/>
                    <a:pt x="56" y="184"/>
                  </a:cubicBezTo>
                  <a:cubicBezTo>
                    <a:pt x="57" y="183"/>
                    <a:pt x="58" y="183"/>
                    <a:pt x="59" y="183"/>
                  </a:cubicBezTo>
                  <a:cubicBezTo>
                    <a:pt x="59" y="182"/>
                    <a:pt x="60" y="182"/>
                    <a:pt x="62" y="182"/>
                  </a:cubicBezTo>
                  <a:cubicBezTo>
                    <a:pt x="63" y="182"/>
                    <a:pt x="64" y="181"/>
                    <a:pt x="64" y="180"/>
                  </a:cubicBezTo>
                  <a:cubicBezTo>
                    <a:pt x="66" y="181"/>
                    <a:pt x="66" y="180"/>
                    <a:pt x="67" y="178"/>
                  </a:cubicBezTo>
                  <a:cubicBezTo>
                    <a:pt x="69" y="177"/>
                    <a:pt x="71" y="175"/>
                    <a:pt x="74" y="174"/>
                  </a:cubicBezTo>
                  <a:cubicBezTo>
                    <a:pt x="76" y="172"/>
                    <a:pt x="78" y="170"/>
                    <a:pt x="79" y="167"/>
                  </a:cubicBezTo>
                  <a:cubicBezTo>
                    <a:pt x="79" y="165"/>
                    <a:pt x="80" y="163"/>
                    <a:pt x="81" y="162"/>
                  </a:cubicBezTo>
                  <a:cubicBezTo>
                    <a:pt x="82" y="161"/>
                    <a:pt x="82" y="159"/>
                    <a:pt x="83" y="157"/>
                  </a:cubicBezTo>
                  <a:cubicBezTo>
                    <a:pt x="82" y="156"/>
                    <a:pt x="82" y="155"/>
                    <a:pt x="83" y="154"/>
                  </a:cubicBezTo>
                  <a:cubicBezTo>
                    <a:pt x="83" y="154"/>
                    <a:pt x="83" y="153"/>
                    <a:pt x="83" y="152"/>
                  </a:cubicBezTo>
                  <a:cubicBezTo>
                    <a:pt x="83" y="150"/>
                    <a:pt x="83" y="148"/>
                    <a:pt x="83" y="148"/>
                  </a:cubicBezTo>
                  <a:cubicBezTo>
                    <a:pt x="83" y="147"/>
                    <a:pt x="84" y="146"/>
                    <a:pt x="85" y="146"/>
                  </a:cubicBezTo>
                  <a:cubicBezTo>
                    <a:pt x="85" y="144"/>
                    <a:pt x="85" y="142"/>
                    <a:pt x="85" y="141"/>
                  </a:cubicBezTo>
                  <a:cubicBezTo>
                    <a:pt x="85" y="139"/>
                    <a:pt x="85" y="138"/>
                    <a:pt x="85" y="137"/>
                  </a:cubicBezTo>
                  <a:cubicBezTo>
                    <a:pt x="85" y="137"/>
                    <a:pt x="85" y="136"/>
                    <a:pt x="85" y="135"/>
                  </a:cubicBezTo>
                  <a:cubicBezTo>
                    <a:pt x="85" y="135"/>
                    <a:pt x="85" y="134"/>
                    <a:pt x="86" y="133"/>
                  </a:cubicBezTo>
                  <a:cubicBezTo>
                    <a:pt x="86" y="132"/>
                    <a:pt x="86" y="130"/>
                    <a:pt x="86" y="127"/>
                  </a:cubicBezTo>
                  <a:cubicBezTo>
                    <a:pt x="87" y="124"/>
                    <a:pt x="87" y="122"/>
                    <a:pt x="85" y="120"/>
                  </a:cubicBezTo>
                  <a:cubicBezTo>
                    <a:pt x="86" y="119"/>
                    <a:pt x="85" y="117"/>
                    <a:pt x="84" y="117"/>
                  </a:cubicBezTo>
                  <a:cubicBezTo>
                    <a:pt x="83" y="116"/>
                    <a:pt x="83" y="114"/>
                    <a:pt x="83" y="113"/>
                  </a:cubicBezTo>
                  <a:cubicBezTo>
                    <a:pt x="82" y="112"/>
                    <a:pt x="81" y="111"/>
                    <a:pt x="80" y="110"/>
                  </a:cubicBezTo>
                  <a:cubicBezTo>
                    <a:pt x="80" y="109"/>
                    <a:pt x="79" y="108"/>
                    <a:pt x="77" y="108"/>
                  </a:cubicBezTo>
                  <a:cubicBezTo>
                    <a:pt x="75" y="107"/>
                    <a:pt x="72" y="108"/>
                    <a:pt x="69" y="109"/>
                  </a:cubicBezTo>
                  <a:cubicBezTo>
                    <a:pt x="67" y="110"/>
                    <a:pt x="64" y="111"/>
                    <a:pt x="62" y="111"/>
                  </a:cubicBezTo>
                  <a:cubicBezTo>
                    <a:pt x="61" y="112"/>
                    <a:pt x="60" y="112"/>
                    <a:pt x="59" y="113"/>
                  </a:cubicBezTo>
                  <a:cubicBezTo>
                    <a:pt x="59" y="113"/>
                    <a:pt x="58" y="113"/>
                    <a:pt x="57" y="113"/>
                  </a:cubicBezTo>
                  <a:cubicBezTo>
                    <a:pt x="56" y="114"/>
                    <a:pt x="54" y="115"/>
                    <a:pt x="53" y="115"/>
                  </a:cubicBezTo>
                  <a:cubicBezTo>
                    <a:pt x="51" y="116"/>
                    <a:pt x="50" y="117"/>
                    <a:pt x="49" y="117"/>
                  </a:cubicBezTo>
                  <a:cubicBezTo>
                    <a:pt x="48" y="118"/>
                    <a:pt x="47" y="118"/>
                    <a:pt x="46" y="118"/>
                  </a:cubicBezTo>
                  <a:cubicBezTo>
                    <a:pt x="46" y="119"/>
                    <a:pt x="45" y="119"/>
                    <a:pt x="44" y="119"/>
                  </a:cubicBezTo>
                  <a:cubicBezTo>
                    <a:pt x="41" y="120"/>
                    <a:pt x="39" y="120"/>
                    <a:pt x="36" y="119"/>
                  </a:cubicBezTo>
                  <a:cubicBezTo>
                    <a:pt x="33" y="119"/>
                    <a:pt x="31" y="118"/>
                    <a:pt x="29" y="119"/>
                  </a:cubicBezTo>
                  <a:cubicBezTo>
                    <a:pt x="27" y="118"/>
                    <a:pt x="25" y="117"/>
                    <a:pt x="23" y="116"/>
                  </a:cubicBezTo>
                  <a:cubicBezTo>
                    <a:pt x="21" y="116"/>
                    <a:pt x="20" y="114"/>
                    <a:pt x="20" y="112"/>
                  </a:cubicBezTo>
                  <a:lnTo>
                    <a:pt x="19" y="110"/>
                  </a:lnTo>
                  <a:close/>
                  <a:moveTo>
                    <a:pt x="62" y="36"/>
                  </a:moveTo>
                  <a:cubicBezTo>
                    <a:pt x="63" y="37"/>
                    <a:pt x="63" y="38"/>
                    <a:pt x="63" y="38"/>
                  </a:cubicBezTo>
                  <a:cubicBezTo>
                    <a:pt x="64" y="39"/>
                    <a:pt x="64" y="39"/>
                    <a:pt x="65" y="40"/>
                  </a:cubicBezTo>
                  <a:cubicBezTo>
                    <a:pt x="65" y="42"/>
                    <a:pt x="65" y="44"/>
                    <a:pt x="63" y="45"/>
                  </a:cubicBezTo>
                  <a:cubicBezTo>
                    <a:pt x="62" y="45"/>
                    <a:pt x="61" y="46"/>
                    <a:pt x="59" y="47"/>
                  </a:cubicBezTo>
                  <a:cubicBezTo>
                    <a:pt x="57" y="47"/>
                    <a:pt x="56" y="47"/>
                    <a:pt x="55" y="47"/>
                  </a:cubicBezTo>
                  <a:cubicBezTo>
                    <a:pt x="54" y="47"/>
                    <a:pt x="53" y="46"/>
                    <a:pt x="53" y="45"/>
                  </a:cubicBezTo>
                  <a:cubicBezTo>
                    <a:pt x="53" y="43"/>
                    <a:pt x="54" y="42"/>
                    <a:pt x="54" y="42"/>
                  </a:cubicBezTo>
                  <a:cubicBezTo>
                    <a:pt x="54" y="42"/>
                    <a:pt x="54" y="41"/>
                    <a:pt x="54" y="41"/>
                  </a:cubicBezTo>
                  <a:cubicBezTo>
                    <a:pt x="55" y="40"/>
                    <a:pt x="55" y="39"/>
                    <a:pt x="56" y="38"/>
                  </a:cubicBezTo>
                  <a:cubicBezTo>
                    <a:pt x="57" y="38"/>
                    <a:pt x="58" y="37"/>
                    <a:pt x="58" y="36"/>
                  </a:cubicBezTo>
                  <a:cubicBezTo>
                    <a:pt x="59" y="36"/>
                    <a:pt x="59" y="35"/>
                    <a:pt x="60" y="35"/>
                  </a:cubicBezTo>
                  <a:cubicBezTo>
                    <a:pt x="61" y="35"/>
                    <a:pt x="62" y="36"/>
                    <a:pt x="62" y="36"/>
                  </a:cubicBezTo>
                  <a:close/>
                  <a:moveTo>
                    <a:pt x="77" y="116"/>
                  </a:moveTo>
                  <a:cubicBezTo>
                    <a:pt x="78" y="118"/>
                    <a:pt x="79" y="120"/>
                    <a:pt x="79" y="121"/>
                  </a:cubicBezTo>
                  <a:cubicBezTo>
                    <a:pt x="79" y="122"/>
                    <a:pt x="79" y="123"/>
                    <a:pt x="78" y="124"/>
                  </a:cubicBezTo>
                  <a:cubicBezTo>
                    <a:pt x="78" y="125"/>
                    <a:pt x="78" y="125"/>
                    <a:pt x="77" y="126"/>
                  </a:cubicBezTo>
                  <a:cubicBezTo>
                    <a:pt x="77" y="126"/>
                    <a:pt x="77" y="126"/>
                    <a:pt x="76" y="127"/>
                  </a:cubicBezTo>
                  <a:cubicBezTo>
                    <a:pt x="75" y="127"/>
                    <a:pt x="73" y="127"/>
                    <a:pt x="72" y="127"/>
                  </a:cubicBezTo>
                  <a:cubicBezTo>
                    <a:pt x="71" y="126"/>
                    <a:pt x="69" y="126"/>
                    <a:pt x="69" y="125"/>
                  </a:cubicBezTo>
                  <a:cubicBezTo>
                    <a:pt x="68" y="124"/>
                    <a:pt x="67" y="122"/>
                    <a:pt x="67" y="121"/>
                  </a:cubicBezTo>
                  <a:cubicBezTo>
                    <a:pt x="68" y="120"/>
                    <a:pt x="68" y="119"/>
                    <a:pt x="69" y="118"/>
                  </a:cubicBezTo>
                  <a:cubicBezTo>
                    <a:pt x="70" y="117"/>
                    <a:pt x="71" y="116"/>
                    <a:pt x="72" y="116"/>
                  </a:cubicBezTo>
                  <a:cubicBezTo>
                    <a:pt x="73" y="115"/>
                    <a:pt x="74" y="114"/>
                    <a:pt x="76" y="115"/>
                  </a:cubicBezTo>
                  <a:lnTo>
                    <a:pt x="77" y="116"/>
                  </a:lnTo>
                  <a:close/>
                  <a:moveTo>
                    <a:pt x="76" y="39"/>
                  </a:moveTo>
                  <a:cubicBezTo>
                    <a:pt x="77" y="41"/>
                    <a:pt x="76" y="42"/>
                    <a:pt x="76" y="43"/>
                  </a:cubicBezTo>
                  <a:cubicBezTo>
                    <a:pt x="75" y="44"/>
                    <a:pt x="74" y="44"/>
                    <a:pt x="73" y="44"/>
                  </a:cubicBezTo>
                  <a:cubicBezTo>
                    <a:pt x="72" y="44"/>
                    <a:pt x="71" y="43"/>
                    <a:pt x="70" y="43"/>
                  </a:cubicBezTo>
                  <a:cubicBezTo>
                    <a:pt x="69" y="42"/>
                    <a:pt x="69" y="42"/>
                    <a:pt x="69" y="41"/>
                  </a:cubicBezTo>
                  <a:cubicBezTo>
                    <a:pt x="69" y="40"/>
                    <a:pt x="70" y="39"/>
                    <a:pt x="71" y="39"/>
                  </a:cubicBezTo>
                  <a:cubicBezTo>
                    <a:pt x="73" y="38"/>
                    <a:pt x="74" y="38"/>
                    <a:pt x="75" y="38"/>
                  </a:cubicBezTo>
                  <a:lnTo>
                    <a:pt x="76" y="39"/>
                  </a:lnTo>
                  <a:close/>
                  <a:moveTo>
                    <a:pt x="72" y="137"/>
                  </a:moveTo>
                  <a:cubicBezTo>
                    <a:pt x="72" y="135"/>
                    <a:pt x="73" y="133"/>
                    <a:pt x="74" y="132"/>
                  </a:cubicBezTo>
                  <a:cubicBezTo>
                    <a:pt x="74" y="132"/>
                    <a:pt x="75" y="132"/>
                    <a:pt x="77" y="132"/>
                  </a:cubicBezTo>
                  <a:cubicBezTo>
                    <a:pt x="77" y="133"/>
                    <a:pt x="77" y="133"/>
                    <a:pt x="78" y="133"/>
                  </a:cubicBezTo>
                  <a:cubicBezTo>
                    <a:pt x="78" y="134"/>
                    <a:pt x="79" y="134"/>
                    <a:pt x="79" y="135"/>
                  </a:cubicBezTo>
                  <a:cubicBezTo>
                    <a:pt x="79" y="138"/>
                    <a:pt x="77" y="139"/>
                    <a:pt x="74" y="138"/>
                  </a:cubicBezTo>
                  <a:lnTo>
                    <a:pt x="72" y="137"/>
                  </a:lnTo>
                  <a:close/>
                  <a:moveTo>
                    <a:pt x="89" y="205"/>
                  </a:moveTo>
                  <a:cubicBezTo>
                    <a:pt x="90" y="205"/>
                    <a:pt x="91" y="205"/>
                    <a:pt x="92" y="204"/>
                  </a:cubicBezTo>
                  <a:cubicBezTo>
                    <a:pt x="92" y="204"/>
                    <a:pt x="93" y="203"/>
                    <a:pt x="95" y="204"/>
                  </a:cubicBezTo>
                  <a:cubicBezTo>
                    <a:pt x="96" y="205"/>
                    <a:pt x="96" y="206"/>
                    <a:pt x="96" y="208"/>
                  </a:cubicBezTo>
                  <a:cubicBezTo>
                    <a:pt x="96" y="208"/>
                    <a:pt x="95" y="209"/>
                    <a:pt x="94" y="210"/>
                  </a:cubicBezTo>
                  <a:cubicBezTo>
                    <a:pt x="93" y="211"/>
                    <a:pt x="92" y="211"/>
                    <a:pt x="92" y="211"/>
                  </a:cubicBezTo>
                  <a:cubicBezTo>
                    <a:pt x="91" y="212"/>
                    <a:pt x="90" y="211"/>
                    <a:pt x="89" y="210"/>
                  </a:cubicBezTo>
                  <a:cubicBezTo>
                    <a:pt x="88" y="210"/>
                    <a:pt x="88" y="209"/>
                    <a:pt x="88" y="208"/>
                  </a:cubicBezTo>
                  <a:cubicBezTo>
                    <a:pt x="88" y="207"/>
                    <a:pt x="88" y="206"/>
                    <a:pt x="89" y="205"/>
                  </a:cubicBezTo>
                  <a:close/>
                  <a:moveTo>
                    <a:pt x="106" y="208"/>
                  </a:moveTo>
                  <a:cubicBezTo>
                    <a:pt x="105" y="207"/>
                    <a:pt x="104" y="207"/>
                    <a:pt x="103" y="207"/>
                  </a:cubicBezTo>
                  <a:cubicBezTo>
                    <a:pt x="102" y="206"/>
                    <a:pt x="101" y="205"/>
                    <a:pt x="102" y="204"/>
                  </a:cubicBezTo>
                  <a:cubicBezTo>
                    <a:pt x="100" y="200"/>
                    <a:pt x="101" y="197"/>
                    <a:pt x="103" y="195"/>
                  </a:cubicBezTo>
                  <a:cubicBezTo>
                    <a:pt x="106" y="193"/>
                    <a:pt x="108" y="193"/>
                    <a:pt x="112" y="193"/>
                  </a:cubicBezTo>
                  <a:cubicBezTo>
                    <a:pt x="112" y="194"/>
                    <a:pt x="112" y="195"/>
                    <a:pt x="113" y="196"/>
                  </a:cubicBezTo>
                  <a:cubicBezTo>
                    <a:pt x="114" y="197"/>
                    <a:pt x="114" y="198"/>
                    <a:pt x="115" y="199"/>
                  </a:cubicBezTo>
                  <a:cubicBezTo>
                    <a:pt x="115" y="201"/>
                    <a:pt x="115" y="202"/>
                    <a:pt x="113" y="203"/>
                  </a:cubicBezTo>
                  <a:cubicBezTo>
                    <a:pt x="112" y="204"/>
                    <a:pt x="111" y="205"/>
                    <a:pt x="110" y="206"/>
                  </a:cubicBezTo>
                  <a:cubicBezTo>
                    <a:pt x="109" y="206"/>
                    <a:pt x="108" y="206"/>
                    <a:pt x="108" y="207"/>
                  </a:cubicBezTo>
                  <a:cubicBezTo>
                    <a:pt x="108" y="207"/>
                    <a:pt x="107" y="207"/>
                    <a:pt x="106" y="2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228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149" name="Google Shape;1149;p63"/>
          <p:cNvSpPr/>
          <p:nvPr/>
        </p:nvSpPr>
        <p:spPr>
          <a:xfrm rot="-3599998">
            <a:off x="6254426" y="2511838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 1"/>
          <p:cNvSpPr/>
          <p:nvPr/>
        </p:nvSpPr>
        <p:spPr>
          <a:xfrm>
            <a:off x="3432748" y="329783"/>
            <a:ext cx="2278504" cy="659568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1: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/>
              <p:cNvGraphicFramePr>
                <a:graphicFrameLocks noGrp="1"/>
              </p:cNvGraphicFramePr>
              <p:nvPr/>
            </p:nvGraphicFramePr>
            <p:xfrm>
              <a:off x="614597" y="1214203"/>
              <a:ext cx="7914806" cy="3494582"/>
            </p:xfrm>
            <a:graphic>
              <a:graphicData uri="http://schemas.openxmlformats.org/drawingml/2006/table">
                <a:tbl>
                  <a:tblPr firstRow="1" bandRow="1">
                    <a:tableStyleId>{16E70421-CE5E-48A8-B034-84C7BC63E022}</a:tableStyleId>
                  </a:tblPr>
                  <a:tblGrid>
                    <a:gridCol w="2091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12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412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412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32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Hiệu hai số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96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Tỉ số của hai số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2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Số bé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24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32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Số lớn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/>
              <p:cNvGraphicFramePr>
                <a:graphicFrameLocks noGrp="1"/>
              </p:cNvGraphicFramePr>
              <p:nvPr/>
            </p:nvGraphicFramePr>
            <p:xfrm>
              <a:off x="614597" y="1214203"/>
              <a:ext cx="7914806" cy="3494582"/>
            </p:xfrm>
            <a:graphic>
              <a:graphicData uri="http://schemas.openxmlformats.org/drawingml/2006/table">
                <a:tbl>
                  <a:tblPr firstRow="1" bandRow="1">
                    <a:tableStyleId>{16E70421-CE5E-48A8-B034-84C7BC63E022}</a:tableStyleId>
                  </a:tblPr>
                  <a:tblGrid>
                    <a:gridCol w="2091128"/>
                    <a:gridCol w="1941226"/>
                    <a:gridCol w="1941226"/>
                    <a:gridCol w="1941226"/>
                  </a:tblGrid>
                  <a:tr h="732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Hiệu hai số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296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Tỉ số của hai số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732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Số bé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24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32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Số lớn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77888" y="367177"/>
            <a:ext cx="1003852" cy="567633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62260" y="364550"/>
            <a:ext cx="1003852" cy="567633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/>
              <p:cNvGraphicFramePr>
                <a:graphicFrameLocks noGrp="1"/>
              </p:cNvGraphicFramePr>
              <p:nvPr/>
            </p:nvGraphicFramePr>
            <p:xfrm>
              <a:off x="404734" y="390681"/>
              <a:ext cx="8334531" cy="4362138"/>
            </p:xfrm>
            <a:graphic>
              <a:graphicData uri="http://schemas.openxmlformats.org/drawingml/2006/table">
                <a:tbl>
                  <a:tblPr firstRow="1" bandRow="1">
                    <a:tableStyleId>{16E70421-CE5E-48A8-B034-84C7BC63E022}</a:tableStyleId>
                  </a:tblPr>
                  <a:tblGrid>
                    <a:gridCol w="22020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441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441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441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146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Hiệu hai số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182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Tỉ số của hai số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6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Số bé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24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6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Số lớn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/>
              <p:cNvGraphicFramePr>
                <a:graphicFrameLocks noGrp="1"/>
              </p:cNvGraphicFramePr>
              <p:nvPr/>
            </p:nvGraphicFramePr>
            <p:xfrm>
              <a:off x="404734" y="390681"/>
              <a:ext cx="8334531" cy="4362138"/>
            </p:xfrm>
            <a:graphic>
              <a:graphicData uri="http://schemas.openxmlformats.org/drawingml/2006/table">
                <a:tbl>
                  <a:tblPr firstRow="1" bandRow="1">
                    <a:tableStyleId>{16E70421-CE5E-48A8-B034-84C7BC63E022}</a:tableStyleId>
                  </a:tblPr>
                  <a:tblGrid>
                    <a:gridCol w="2202021"/>
                    <a:gridCol w="2044170"/>
                    <a:gridCol w="2044170"/>
                    <a:gridCol w="2044170"/>
                  </a:tblGrid>
                  <a:tr h="9146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Hiệu hai số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16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25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42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6186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Tỉ số của hai số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9146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Số bé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24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9146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Số lớn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40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?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411449" y="3117954"/>
            <a:ext cx="527709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82590" y="3117954"/>
            <a:ext cx="527709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1449" y="4049843"/>
            <a:ext cx="527709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1360" y="4049842"/>
            <a:ext cx="527709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98</a:t>
            </a:r>
          </a:p>
        </p:txBody>
      </p:sp>
      <p:pic>
        <p:nvPicPr>
          <p:cNvPr id="2" name="Picture 1" descr="Clip Art Take Note - Note Taking Png, Transparent Png , Transparent Png  Image - PNGite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897" y="125519"/>
            <a:ext cx="990877" cy="8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9"/>
          <p:cNvSpPr txBox="1">
            <a:spLocks noGrp="1"/>
          </p:cNvSpPr>
          <p:nvPr>
            <p:ph type="title"/>
          </p:nvPr>
        </p:nvSpPr>
        <p:spPr>
          <a:xfrm>
            <a:off x="4755110" y="2618072"/>
            <a:ext cx="2972465" cy="73508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3" name="Google Shape;533;p39"/>
          <p:cNvSpPr/>
          <p:nvPr/>
        </p:nvSpPr>
        <p:spPr>
          <a:xfrm rot="1237129">
            <a:off x="3577650" y="4007614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4" name="Google Shape;534;p39"/>
          <p:cNvSpPr/>
          <p:nvPr/>
        </p:nvSpPr>
        <p:spPr>
          <a:xfrm>
            <a:off x="2016184" y="945716"/>
            <a:ext cx="336550" cy="333375"/>
          </a:xfrm>
          <a:custGeom>
            <a:avLst/>
            <a:gdLst/>
            <a:ahLst/>
            <a:cxnLst/>
            <a:rect l="l" t="t" r="r" b="b"/>
            <a:pathLst>
              <a:path w="130" h="128" extrusionOk="0">
                <a:moveTo>
                  <a:pt x="75" y="48"/>
                </a:moveTo>
                <a:cubicBezTo>
                  <a:pt x="77" y="49"/>
                  <a:pt x="79" y="49"/>
                  <a:pt x="81" y="49"/>
                </a:cubicBezTo>
                <a:cubicBezTo>
                  <a:pt x="83" y="48"/>
                  <a:pt x="85" y="48"/>
                  <a:pt x="87" y="49"/>
                </a:cubicBezTo>
                <a:cubicBezTo>
                  <a:pt x="89" y="48"/>
                  <a:pt x="91" y="48"/>
                  <a:pt x="92" y="48"/>
                </a:cubicBezTo>
                <a:cubicBezTo>
                  <a:pt x="93" y="48"/>
                  <a:pt x="95" y="48"/>
                  <a:pt x="96" y="48"/>
                </a:cubicBezTo>
                <a:cubicBezTo>
                  <a:pt x="98" y="47"/>
                  <a:pt x="100" y="47"/>
                  <a:pt x="101" y="48"/>
                </a:cubicBezTo>
                <a:cubicBezTo>
                  <a:pt x="103" y="48"/>
                  <a:pt x="104" y="48"/>
                  <a:pt x="105" y="47"/>
                </a:cubicBezTo>
                <a:cubicBezTo>
                  <a:pt x="107" y="47"/>
                  <a:pt x="108" y="47"/>
                  <a:pt x="109" y="47"/>
                </a:cubicBezTo>
                <a:cubicBezTo>
                  <a:pt x="112" y="47"/>
                  <a:pt x="113" y="47"/>
                  <a:pt x="114" y="48"/>
                </a:cubicBezTo>
                <a:cubicBezTo>
                  <a:pt x="115" y="47"/>
                  <a:pt x="115" y="47"/>
                  <a:pt x="116" y="47"/>
                </a:cubicBezTo>
                <a:cubicBezTo>
                  <a:pt x="117" y="48"/>
                  <a:pt x="117" y="48"/>
                  <a:pt x="118" y="47"/>
                </a:cubicBezTo>
                <a:cubicBezTo>
                  <a:pt x="119" y="48"/>
                  <a:pt x="121" y="48"/>
                  <a:pt x="122" y="49"/>
                </a:cubicBezTo>
                <a:cubicBezTo>
                  <a:pt x="123" y="50"/>
                  <a:pt x="125" y="50"/>
                  <a:pt x="126" y="51"/>
                </a:cubicBezTo>
                <a:cubicBezTo>
                  <a:pt x="129" y="52"/>
                  <a:pt x="130" y="54"/>
                  <a:pt x="130" y="56"/>
                </a:cubicBezTo>
                <a:cubicBezTo>
                  <a:pt x="130" y="58"/>
                  <a:pt x="130" y="60"/>
                  <a:pt x="130" y="62"/>
                </a:cubicBezTo>
                <a:cubicBezTo>
                  <a:pt x="130" y="63"/>
                  <a:pt x="129" y="64"/>
                  <a:pt x="128" y="64"/>
                </a:cubicBezTo>
                <a:cubicBezTo>
                  <a:pt x="128" y="65"/>
                  <a:pt x="127" y="66"/>
                  <a:pt x="126" y="67"/>
                </a:cubicBezTo>
                <a:cubicBezTo>
                  <a:pt x="125" y="68"/>
                  <a:pt x="123" y="69"/>
                  <a:pt x="121" y="70"/>
                </a:cubicBezTo>
                <a:cubicBezTo>
                  <a:pt x="119" y="70"/>
                  <a:pt x="118" y="71"/>
                  <a:pt x="116" y="70"/>
                </a:cubicBezTo>
                <a:cubicBezTo>
                  <a:pt x="115" y="71"/>
                  <a:pt x="113" y="71"/>
                  <a:pt x="112" y="71"/>
                </a:cubicBezTo>
                <a:cubicBezTo>
                  <a:pt x="110" y="72"/>
                  <a:pt x="109" y="72"/>
                  <a:pt x="108" y="72"/>
                </a:cubicBezTo>
                <a:cubicBezTo>
                  <a:pt x="106" y="73"/>
                  <a:pt x="104" y="73"/>
                  <a:pt x="102" y="73"/>
                </a:cubicBezTo>
                <a:cubicBezTo>
                  <a:pt x="101" y="73"/>
                  <a:pt x="99" y="73"/>
                  <a:pt x="97" y="73"/>
                </a:cubicBezTo>
                <a:cubicBezTo>
                  <a:pt x="95" y="73"/>
                  <a:pt x="93" y="73"/>
                  <a:pt x="92" y="72"/>
                </a:cubicBezTo>
                <a:cubicBezTo>
                  <a:pt x="89" y="71"/>
                  <a:pt x="87" y="71"/>
                  <a:pt x="86" y="72"/>
                </a:cubicBezTo>
                <a:cubicBezTo>
                  <a:pt x="84" y="72"/>
                  <a:pt x="83" y="72"/>
                  <a:pt x="82" y="73"/>
                </a:cubicBezTo>
                <a:cubicBezTo>
                  <a:pt x="80" y="73"/>
                  <a:pt x="78" y="73"/>
                  <a:pt x="77" y="73"/>
                </a:cubicBezTo>
                <a:cubicBezTo>
                  <a:pt x="76" y="73"/>
                  <a:pt x="75" y="73"/>
                  <a:pt x="74" y="74"/>
                </a:cubicBezTo>
                <a:cubicBezTo>
                  <a:pt x="73" y="75"/>
                  <a:pt x="73" y="76"/>
                  <a:pt x="74" y="77"/>
                </a:cubicBezTo>
                <a:cubicBezTo>
                  <a:pt x="74" y="79"/>
                  <a:pt x="74" y="80"/>
                  <a:pt x="74" y="82"/>
                </a:cubicBezTo>
                <a:cubicBezTo>
                  <a:pt x="74" y="83"/>
                  <a:pt x="74" y="85"/>
                  <a:pt x="74" y="86"/>
                </a:cubicBezTo>
                <a:cubicBezTo>
                  <a:pt x="74" y="86"/>
                  <a:pt x="74" y="87"/>
                  <a:pt x="74" y="88"/>
                </a:cubicBezTo>
                <a:cubicBezTo>
                  <a:pt x="74" y="89"/>
                  <a:pt x="74" y="91"/>
                  <a:pt x="75" y="92"/>
                </a:cubicBezTo>
                <a:cubicBezTo>
                  <a:pt x="75" y="93"/>
                  <a:pt x="75" y="94"/>
                  <a:pt x="75" y="95"/>
                </a:cubicBezTo>
                <a:cubicBezTo>
                  <a:pt x="75" y="96"/>
                  <a:pt x="75" y="97"/>
                  <a:pt x="75" y="97"/>
                </a:cubicBezTo>
                <a:cubicBezTo>
                  <a:pt x="75" y="98"/>
                  <a:pt x="75" y="98"/>
                  <a:pt x="75" y="98"/>
                </a:cubicBezTo>
                <a:cubicBezTo>
                  <a:pt x="75" y="99"/>
                  <a:pt x="75" y="100"/>
                  <a:pt x="75" y="101"/>
                </a:cubicBezTo>
                <a:cubicBezTo>
                  <a:pt x="75" y="102"/>
                  <a:pt x="75" y="102"/>
                  <a:pt x="75" y="103"/>
                </a:cubicBezTo>
                <a:cubicBezTo>
                  <a:pt x="75" y="104"/>
                  <a:pt x="75" y="105"/>
                  <a:pt x="75" y="105"/>
                </a:cubicBezTo>
                <a:cubicBezTo>
                  <a:pt x="74" y="106"/>
                  <a:pt x="74" y="107"/>
                  <a:pt x="74" y="108"/>
                </a:cubicBezTo>
                <a:cubicBezTo>
                  <a:pt x="74" y="109"/>
                  <a:pt x="73" y="111"/>
                  <a:pt x="74" y="112"/>
                </a:cubicBezTo>
                <a:cubicBezTo>
                  <a:pt x="74" y="113"/>
                  <a:pt x="74" y="115"/>
                  <a:pt x="73" y="116"/>
                </a:cubicBezTo>
                <a:cubicBezTo>
                  <a:pt x="73" y="117"/>
                  <a:pt x="73" y="118"/>
                  <a:pt x="73" y="118"/>
                </a:cubicBezTo>
                <a:cubicBezTo>
                  <a:pt x="72" y="119"/>
                  <a:pt x="72" y="120"/>
                  <a:pt x="72" y="121"/>
                </a:cubicBezTo>
                <a:cubicBezTo>
                  <a:pt x="70" y="123"/>
                  <a:pt x="68" y="125"/>
                  <a:pt x="66" y="126"/>
                </a:cubicBezTo>
                <a:cubicBezTo>
                  <a:pt x="64" y="128"/>
                  <a:pt x="61" y="128"/>
                  <a:pt x="58" y="128"/>
                </a:cubicBezTo>
                <a:cubicBezTo>
                  <a:pt x="56" y="126"/>
                  <a:pt x="54" y="123"/>
                  <a:pt x="53" y="120"/>
                </a:cubicBezTo>
                <a:cubicBezTo>
                  <a:pt x="51" y="117"/>
                  <a:pt x="50" y="113"/>
                  <a:pt x="49" y="110"/>
                </a:cubicBezTo>
                <a:cubicBezTo>
                  <a:pt x="49" y="109"/>
                  <a:pt x="49" y="108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9" y="102"/>
                  <a:pt x="49" y="100"/>
                  <a:pt x="49" y="98"/>
                </a:cubicBezTo>
                <a:cubicBezTo>
                  <a:pt x="49" y="96"/>
                  <a:pt x="49" y="94"/>
                  <a:pt x="50" y="92"/>
                </a:cubicBezTo>
                <a:cubicBezTo>
                  <a:pt x="50" y="92"/>
                  <a:pt x="49" y="91"/>
                  <a:pt x="49" y="90"/>
                </a:cubicBezTo>
                <a:cubicBezTo>
                  <a:pt x="49" y="89"/>
                  <a:pt x="50" y="89"/>
                  <a:pt x="50" y="88"/>
                </a:cubicBezTo>
                <a:cubicBezTo>
                  <a:pt x="50" y="88"/>
                  <a:pt x="50" y="86"/>
                  <a:pt x="51" y="85"/>
                </a:cubicBezTo>
                <a:cubicBezTo>
                  <a:pt x="51" y="84"/>
                  <a:pt x="52" y="83"/>
                  <a:pt x="51" y="82"/>
                </a:cubicBezTo>
                <a:cubicBezTo>
                  <a:pt x="52" y="81"/>
                  <a:pt x="52" y="79"/>
                  <a:pt x="51" y="78"/>
                </a:cubicBezTo>
                <a:cubicBezTo>
                  <a:pt x="50" y="77"/>
                  <a:pt x="50" y="76"/>
                  <a:pt x="50" y="75"/>
                </a:cubicBezTo>
                <a:cubicBezTo>
                  <a:pt x="45" y="75"/>
                  <a:pt x="40" y="76"/>
                  <a:pt x="34" y="76"/>
                </a:cubicBezTo>
                <a:cubicBezTo>
                  <a:pt x="28" y="76"/>
                  <a:pt x="23" y="77"/>
                  <a:pt x="19" y="79"/>
                </a:cubicBezTo>
                <a:cubicBezTo>
                  <a:pt x="18" y="79"/>
                  <a:pt x="18" y="79"/>
                  <a:pt x="17" y="79"/>
                </a:cubicBezTo>
                <a:cubicBezTo>
                  <a:pt x="17" y="79"/>
                  <a:pt x="16" y="79"/>
                  <a:pt x="15" y="79"/>
                </a:cubicBezTo>
                <a:cubicBezTo>
                  <a:pt x="14" y="78"/>
                  <a:pt x="12" y="77"/>
                  <a:pt x="9" y="77"/>
                </a:cubicBezTo>
                <a:cubicBezTo>
                  <a:pt x="9" y="76"/>
                  <a:pt x="8" y="76"/>
                  <a:pt x="6" y="76"/>
                </a:cubicBezTo>
                <a:cubicBezTo>
                  <a:pt x="5" y="76"/>
                  <a:pt x="4" y="75"/>
                  <a:pt x="3" y="75"/>
                </a:cubicBezTo>
                <a:cubicBezTo>
                  <a:pt x="3" y="74"/>
                  <a:pt x="2" y="74"/>
                  <a:pt x="1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6"/>
                  <a:pt x="0" y="65"/>
                </a:cubicBezTo>
                <a:cubicBezTo>
                  <a:pt x="0" y="64"/>
                  <a:pt x="1" y="63"/>
                  <a:pt x="2" y="62"/>
                </a:cubicBezTo>
                <a:cubicBezTo>
                  <a:pt x="3" y="62"/>
                  <a:pt x="3" y="61"/>
                  <a:pt x="3" y="61"/>
                </a:cubicBezTo>
                <a:cubicBezTo>
                  <a:pt x="3" y="60"/>
                  <a:pt x="3" y="60"/>
                  <a:pt x="4" y="59"/>
                </a:cubicBezTo>
                <a:cubicBezTo>
                  <a:pt x="3" y="59"/>
                  <a:pt x="4" y="58"/>
                  <a:pt x="4" y="58"/>
                </a:cubicBezTo>
                <a:cubicBezTo>
                  <a:pt x="4" y="57"/>
                  <a:pt x="4" y="57"/>
                  <a:pt x="5" y="56"/>
                </a:cubicBezTo>
                <a:cubicBezTo>
                  <a:pt x="6" y="56"/>
                  <a:pt x="7" y="55"/>
                  <a:pt x="8" y="54"/>
                </a:cubicBezTo>
                <a:cubicBezTo>
                  <a:pt x="9" y="53"/>
                  <a:pt x="10" y="53"/>
                  <a:pt x="12" y="53"/>
                </a:cubicBezTo>
                <a:cubicBezTo>
                  <a:pt x="15" y="53"/>
                  <a:pt x="17" y="52"/>
                  <a:pt x="19" y="51"/>
                </a:cubicBezTo>
                <a:cubicBezTo>
                  <a:pt x="21" y="51"/>
                  <a:pt x="23" y="51"/>
                  <a:pt x="25" y="52"/>
                </a:cubicBezTo>
                <a:cubicBezTo>
                  <a:pt x="26" y="52"/>
                  <a:pt x="26" y="51"/>
                  <a:pt x="27" y="52"/>
                </a:cubicBezTo>
                <a:cubicBezTo>
                  <a:pt x="28" y="52"/>
                  <a:pt x="28" y="52"/>
                  <a:pt x="29" y="51"/>
                </a:cubicBezTo>
                <a:cubicBezTo>
                  <a:pt x="30" y="52"/>
                  <a:pt x="31" y="52"/>
                  <a:pt x="32" y="51"/>
                </a:cubicBezTo>
                <a:cubicBezTo>
                  <a:pt x="33" y="51"/>
                  <a:pt x="34" y="50"/>
                  <a:pt x="35" y="50"/>
                </a:cubicBezTo>
                <a:cubicBezTo>
                  <a:pt x="36" y="50"/>
                  <a:pt x="37" y="50"/>
                  <a:pt x="38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6" y="50"/>
                  <a:pt x="47" y="50"/>
                  <a:pt x="48" y="50"/>
                </a:cubicBezTo>
                <a:cubicBezTo>
                  <a:pt x="49" y="49"/>
                  <a:pt x="49" y="47"/>
                  <a:pt x="49" y="45"/>
                </a:cubicBezTo>
                <a:cubicBezTo>
                  <a:pt x="48" y="44"/>
                  <a:pt x="48" y="42"/>
                  <a:pt x="48" y="40"/>
                </a:cubicBezTo>
                <a:cubicBezTo>
                  <a:pt x="48" y="38"/>
                  <a:pt x="48" y="36"/>
                  <a:pt x="48" y="34"/>
                </a:cubicBezTo>
                <a:cubicBezTo>
                  <a:pt x="48" y="34"/>
                  <a:pt x="48" y="33"/>
                  <a:pt x="48" y="33"/>
                </a:cubicBezTo>
                <a:cubicBezTo>
                  <a:pt x="48" y="32"/>
                  <a:pt x="48" y="32"/>
                  <a:pt x="48" y="31"/>
                </a:cubicBezTo>
                <a:cubicBezTo>
                  <a:pt x="48" y="28"/>
                  <a:pt x="47" y="26"/>
                  <a:pt x="47" y="25"/>
                </a:cubicBezTo>
                <a:cubicBezTo>
                  <a:pt x="47" y="25"/>
                  <a:pt x="47" y="23"/>
                  <a:pt x="47" y="22"/>
                </a:cubicBezTo>
                <a:cubicBezTo>
                  <a:pt x="47" y="21"/>
                  <a:pt x="47" y="20"/>
                  <a:pt x="47" y="20"/>
                </a:cubicBezTo>
                <a:cubicBezTo>
                  <a:pt x="47" y="19"/>
                  <a:pt x="47" y="18"/>
                  <a:pt x="47" y="17"/>
                </a:cubicBezTo>
                <a:cubicBezTo>
                  <a:pt x="47" y="16"/>
                  <a:pt x="47" y="15"/>
                  <a:pt x="47" y="15"/>
                </a:cubicBezTo>
                <a:cubicBezTo>
                  <a:pt x="47" y="14"/>
                  <a:pt x="47" y="13"/>
                  <a:pt x="46" y="12"/>
                </a:cubicBezTo>
                <a:cubicBezTo>
                  <a:pt x="47" y="11"/>
                  <a:pt x="47" y="11"/>
                  <a:pt x="47" y="10"/>
                </a:cubicBezTo>
                <a:cubicBezTo>
                  <a:pt x="47" y="10"/>
                  <a:pt x="48" y="9"/>
                  <a:pt x="48" y="9"/>
                </a:cubicBezTo>
                <a:cubicBezTo>
                  <a:pt x="49" y="8"/>
                  <a:pt x="49" y="7"/>
                  <a:pt x="50" y="6"/>
                </a:cubicBezTo>
                <a:cubicBezTo>
                  <a:pt x="51" y="6"/>
                  <a:pt x="52" y="5"/>
                  <a:pt x="52" y="4"/>
                </a:cubicBezTo>
                <a:cubicBezTo>
                  <a:pt x="55" y="3"/>
                  <a:pt x="57" y="2"/>
                  <a:pt x="57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0"/>
                  <a:pt x="61" y="0"/>
                  <a:pt x="61" y="0"/>
                </a:cubicBezTo>
                <a:cubicBezTo>
                  <a:pt x="62" y="1"/>
                  <a:pt x="63" y="1"/>
                  <a:pt x="64" y="1"/>
                </a:cubicBezTo>
                <a:cubicBezTo>
                  <a:pt x="68" y="2"/>
                  <a:pt x="71" y="4"/>
                  <a:pt x="71" y="6"/>
                </a:cubicBezTo>
                <a:cubicBezTo>
                  <a:pt x="72" y="8"/>
                  <a:pt x="73" y="11"/>
                  <a:pt x="73" y="13"/>
                </a:cubicBezTo>
                <a:cubicBezTo>
                  <a:pt x="74" y="16"/>
                  <a:pt x="74" y="19"/>
                  <a:pt x="75" y="21"/>
                </a:cubicBezTo>
                <a:cubicBezTo>
                  <a:pt x="75" y="22"/>
                  <a:pt x="74" y="24"/>
                  <a:pt x="75" y="25"/>
                </a:cubicBezTo>
                <a:cubicBezTo>
                  <a:pt x="75" y="27"/>
                  <a:pt x="75" y="28"/>
                  <a:pt x="74" y="29"/>
                </a:cubicBezTo>
                <a:cubicBezTo>
                  <a:pt x="74" y="32"/>
                  <a:pt x="74" y="35"/>
                  <a:pt x="74" y="38"/>
                </a:cubicBezTo>
                <a:cubicBezTo>
                  <a:pt x="75" y="41"/>
                  <a:pt x="75" y="43"/>
                  <a:pt x="74" y="45"/>
                </a:cubicBezTo>
                <a:lnTo>
                  <a:pt x="75" y="48"/>
                </a:lnTo>
                <a:close/>
                <a:moveTo>
                  <a:pt x="43" y="82"/>
                </a:moveTo>
                <a:cubicBezTo>
                  <a:pt x="43" y="83"/>
                  <a:pt x="43" y="85"/>
                  <a:pt x="42" y="86"/>
                </a:cubicBezTo>
                <a:cubicBezTo>
                  <a:pt x="42" y="87"/>
                  <a:pt x="41" y="88"/>
                  <a:pt x="41" y="88"/>
                </a:cubicBezTo>
                <a:cubicBezTo>
                  <a:pt x="40" y="89"/>
                  <a:pt x="39" y="90"/>
                  <a:pt x="38" y="90"/>
                </a:cubicBezTo>
                <a:cubicBezTo>
                  <a:pt x="37" y="90"/>
                  <a:pt x="36" y="90"/>
                  <a:pt x="36" y="91"/>
                </a:cubicBezTo>
                <a:cubicBezTo>
                  <a:pt x="33" y="91"/>
                  <a:pt x="31" y="91"/>
                  <a:pt x="30" y="88"/>
                </a:cubicBezTo>
                <a:cubicBezTo>
                  <a:pt x="30" y="86"/>
                  <a:pt x="30" y="85"/>
                  <a:pt x="31" y="84"/>
                </a:cubicBezTo>
                <a:cubicBezTo>
                  <a:pt x="32" y="82"/>
                  <a:pt x="34" y="82"/>
                  <a:pt x="35" y="82"/>
                </a:cubicBezTo>
                <a:cubicBezTo>
                  <a:pt x="37" y="82"/>
                  <a:pt x="38" y="82"/>
                  <a:pt x="39" y="82"/>
                </a:cubicBezTo>
                <a:cubicBezTo>
                  <a:pt x="41" y="81"/>
                  <a:pt x="42" y="81"/>
                  <a:pt x="43" y="82"/>
                </a:cubicBezTo>
                <a:close/>
                <a:moveTo>
                  <a:pt x="34" y="104"/>
                </a:moveTo>
                <a:cubicBezTo>
                  <a:pt x="34" y="102"/>
                  <a:pt x="34" y="100"/>
                  <a:pt x="34" y="100"/>
                </a:cubicBezTo>
                <a:cubicBezTo>
                  <a:pt x="35" y="100"/>
                  <a:pt x="35" y="100"/>
                  <a:pt x="35" y="99"/>
                </a:cubicBezTo>
                <a:cubicBezTo>
                  <a:pt x="38" y="97"/>
                  <a:pt x="40" y="96"/>
                  <a:pt x="41" y="97"/>
                </a:cubicBezTo>
                <a:cubicBezTo>
                  <a:pt x="43" y="99"/>
                  <a:pt x="44" y="100"/>
                  <a:pt x="44" y="101"/>
                </a:cubicBezTo>
                <a:cubicBezTo>
                  <a:pt x="44" y="103"/>
                  <a:pt x="43" y="104"/>
                  <a:pt x="41" y="105"/>
                </a:cubicBezTo>
                <a:cubicBezTo>
                  <a:pt x="38" y="105"/>
                  <a:pt x="36" y="105"/>
                  <a:pt x="34" y="104"/>
                </a:cubicBezTo>
                <a:close/>
                <a:moveTo>
                  <a:pt x="99" y="25"/>
                </a:moveTo>
                <a:cubicBezTo>
                  <a:pt x="100" y="25"/>
                  <a:pt x="101" y="25"/>
                  <a:pt x="102" y="25"/>
                </a:cubicBezTo>
                <a:cubicBezTo>
                  <a:pt x="103" y="26"/>
                  <a:pt x="104" y="26"/>
                  <a:pt x="104" y="27"/>
                </a:cubicBezTo>
                <a:cubicBezTo>
                  <a:pt x="105" y="28"/>
                  <a:pt x="105" y="29"/>
                  <a:pt x="104" y="30"/>
                </a:cubicBezTo>
                <a:cubicBezTo>
                  <a:pt x="104" y="31"/>
                  <a:pt x="103" y="32"/>
                  <a:pt x="102" y="32"/>
                </a:cubicBezTo>
                <a:cubicBezTo>
                  <a:pt x="101" y="33"/>
                  <a:pt x="100" y="33"/>
                  <a:pt x="99" y="33"/>
                </a:cubicBezTo>
                <a:cubicBezTo>
                  <a:pt x="97" y="33"/>
                  <a:pt x="96" y="33"/>
                  <a:pt x="95" y="32"/>
                </a:cubicBezTo>
                <a:cubicBezTo>
                  <a:pt x="95" y="32"/>
                  <a:pt x="94" y="31"/>
                  <a:pt x="93" y="31"/>
                </a:cubicBezTo>
                <a:cubicBezTo>
                  <a:pt x="93" y="31"/>
                  <a:pt x="93" y="30"/>
                  <a:pt x="93" y="30"/>
                </a:cubicBezTo>
                <a:cubicBezTo>
                  <a:pt x="92" y="28"/>
                  <a:pt x="93" y="27"/>
                  <a:pt x="94" y="26"/>
                </a:cubicBezTo>
                <a:cubicBezTo>
                  <a:pt x="95" y="25"/>
                  <a:pt x="96" y="25"/>
                  <a:pt x="97" y="25"/>
                </a:cubicBezTo>
                <a:lnTo>
                  <a:pt x="99" y="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5" name="Google Shape;535;p39"/>
          <p:cNvSpPr/>
          <p:nvPr/>
        </p:nvSpPr>
        <p:spPr>
          <a:xfrm rot="10800000">
            <a:off x="3482735" y="2631338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536" name="Google Shape;536;p39"/>
          <p:cNvGrpSpPr/>
          <p:nvPr/>
        </p:nvGrpSpPr>
        <p:grpSpPr>
          <a:xfrm rot="1280664">
            <a:off x="2497900" y="1672741"/>
            <a:ext cx="586348" cy="908176"/>
            <a:chOff x="208775" y="4054025"/>
            <a:chExt cx="602527" cy="933200"/>
          </a:xfrm>
        </p:grpSpPr>
        <p:sp>
          <p:nvSpPr>
            <p:cNvPr id="537" name="Google Shape;537;p39"/>
            <p:cNvSpPr/>
            <p:nvPr/>
          </p:nvSpPr>
          <p:spPr>
            <a:xfrm rot="-178177">
              <a:off x="219249" y="4060027"/>
              <a:ext cx="242354" cy="410621"/>
            </a:xfrm>
            <a:custGeom>
              <a:avLst/>
              <a:gdLst/>
              <a:ahLst/>
              <a:cxnLst/>
              <a:rect l="l" t="t" r="r" b="b"/>
              <a:pathLst>
                <a:path w="118" h="200" extrusionOk="0">
                  <a:moveTo>
                    <a:pt x="76" y="86"/>
                  </a:moveTo>
                  <a:cubicBezTo>
                    <a:pt x="78" y="87"/>
                    <a:pt x="80" y="87"/>
                    <a:pt x="82" y="88"/>
                  </a:cubicBezTo>
                  <a:cubicBezTo>
                    <a:pt x="84" y="88"/>
                    <a:pt x="86" y="89"/>
                    <a:pt x="87" y="91"/>
                  </a:cubicBezTo>
                  <a:cubicBezTo>
                    <a:pt x="89" y="92"/>
                    <a:pt x="91" y="93"/>
                    <a:pt x="92" y="94"/>
                  </a:cubicBezTo>
                  <a:cubicBezTo>
                    <a:pt x="93" y="95"/>
                    <a:pt x="94" y="96"/>
                    <a:pt x="95" y="98"/>
                  </a:cubicBezTo>
                  <a:cubicBezTo>
                    <a:pt x="96" y="100"/>
                    <a:pt x="97" y="101"/>
                    <a:pt x="98" y="102"/>
                  </a:cubicBezTo>
                  <a:cubicBezTo>
                    <a:pt x="98" y="104"/>
                    <a:pt x="99" y="105"/>
                    <a:pt x="98" y="106"/>
                  </a:cubicBezTo>
                  <a:cubicBezTo>
                    <a:pt x="99" y="109"/>
                    <a:pt x="99" y="111"/>
                    <a:pt x="100" y="114"/>
                  </a:cubicBezTo>
                  <a:cubicBezTo>
                    <a:pt x="100" y="116"/>
                    <a:pt x="101" y="118"/>
                    <a:pt x="102" y="120"/>
                  </a:cubicBezTo>
                  <a:cubicBezTo>
                    <a:pt x="102" y="122"/>
                    <a:pt x="103" y="124"/>
                    <a:pt x="103" y="125"/>
                  </a:cubicBezTo>
                  <a:cubicBezTo>
                    <a:pt x="104" y="127"/>
                    <a:pt x="105" y="129"/>
                    <a:pt x="105" y="131"/>
                  </a:cubicBezTo>
                  <a:cubicBezTo>
                    <a:pt x="105" y="132"/>
                    <a:pt x="105" y="133"/>
                    <a:pt x="105" y="134"/>
                  </a:cubicBezTo>
                  <a:cubicBezTo>
                    <a:pt x="105" y="135"/>
                    <a:pt x="105" y="136"/>
                    <a:pt x="105" y="137"/>
                  </a:cubicBezTo>
                  <a:cubicBezTo>
                    <a:pt x="105" y="139"/>
                    <a:pt x="106" y="141"/>
                    <a:pt x="106" y="142"/>
                  </a:cubicBezTo>
                  <a:cubicBezTo>
                    <a:pt x="106" y="144"/>
                    <a:pt x="107" y="145"/>
                    <a:pt x="107" y="147"/>
                  </a:cubicBezTo>
                  <a:cubicBezTo>
                    <a:pt x="107" y="148"/>
                    <a:pt x="107" y="148"/>
                    <a:pt x="107" y="149"/>
                  </a:cubicBezTo>
                  <a:cubicBezTo>
                    <a:pt x="107" y="149"/>
                    <a:pt x="107" y="150"/>
                    <a:pt x="107" y="151"/>
                  </a:cubicBezTo>
                  <a:cubicBezTo>
                    <a:pt x="107" y="153"/>
                    <a:pt x="107" y="156"/>
                    <a:pt x="107" y="159"/>
                  </a:cubicBezTo>
                  <a:cubicBezTo>
                    <a:pt x="108" y="162"/>
                    <a:pt x="108" y="165"/>
                    <a:pt x="107" y="167"/>
                  </a:cubicBezTo>
                  <a:cubicBezTo>
                    <a:pt x="107" y="168"/>
                    <a:pt x="107" y="168"/>
                    <a:pt x="107" y="169"/>
                  </a:cubicBezTo>
                  <a:cubicBezTo>
                    <a:pt x="107" y="170"/>
                    <a:pt x="107" y="171"/>
                    <a:pt x="107" y="171"/>
                  </a:cubicBezTo>
                  <a:cubicBezTo>
                    <a:pt x="107" y="171"/>
                    <a:pt x="107" y="172"/>
                    <a:pt x="107" y="173"/>
                  </a:cubicBezTo>
                  <a:cubicBezTo>
                    <a:pt x="107" y="174"/>
                    <a:pt x="106" y="174"/>
                    <a:pt x="106" y="175"/>
                  </a:cubicBezTo>
                  <a:cubicBezTo>
                    <a:pt x="105" y="178"/>
                    <a:pt x="104" y="180"/>
                    <a:pt x="103" y="182"/>
                  </a:cubicBezTo>
                  <a:cubicBezTo>
                    <a:pt x="102" y="183"/>
                    <a:pt x="101" y="185"/>
                    <a:pt x="100" y="187"/>
                  </a:cubicBezTo>
                  <a:cubicBezTo>
                    <a:pt x="100" y="187"/>
                    <a:pt x="99" y="187"/>
                    <a:pt x="99" y="188"/>
                  </a:cubicBezTo>
                  <a:cubicBezTo>
                    <a:pt x="98" y="188"/>
                    <a:pt x="98" y="189"/>
                    <a:pt x="98" y="189"/>
                  </a:cubicBezTo>
                  <a:cubicBezTo>
                    <a:pt x="95" y="190"/>
                    <a:pt x="93" y="192"/>
                    <a:pt x="91" y="194"/>
                  </a:cubicBezTo>
                  <a:cubicBezTo>
                    <a:pt x="89" y="195"/>
                    <a:pt x="87" y="196"/>
                    <a:pt x="84" y="196"/>
                  </a:cubicBezTo>
                  <a:cubicBezTo>
                    <a:pt x="83" y="196"/>
                    <a:pt x="82" y="196"/>
                    <a:pt x="82" y="197"/>
                  </a:cubicBezTo>
                  <a:cubicBezTo>
                    <a:pt x="81" y="197"/>
                    <a:pt x="81" y="197"/>
                    <a:pt x="80" y="197"/>
                  </a:cubicBezTo>
                  <a:cubicBezTo>
                    <a:pt x="79" y="197"/>
                    <a:pt x="78" y="197"/>
                    <a:pt x="76" y="197"/>
                  </a:cubicBezTo>
                  <a:cubicBezTo>
                    <a:pt x="75" y="197"/>
                    <a:pt x="74" y="198"/>
                    <a:pt x="73" y="198"/>
                  </a:cubicBezTo>
                  <a:cubicBezTo>
                    <a:pt x="71" y="198"/>
                    <a:pt x="69" y="199"/>
                    <a:pt x="67" y="199"/>
                  </a:cubicBezTo>
                  <a:cubicBezTo>
                    <a:pt x="66" y="199"/>
                    <a:pt x="64" y="199"/>
                    <a:pt x="61" y="199"/>
                  </a:cubicBezTo>
                  <a:cubicBezTo>
                    <a:pt x="61" y="199"/>
                    <a:pt x="60" y="199"/>
                    <a:pt x="59" y="199"/>
                  </a:cubicBezTo>
                  <a:cubicBezTo>
                    <a:pt x="58" y="200"/>
                    <a:pt x="58" y="200"/>
                    <a:pt x="57" y="199"/>
                  </a:cubicBezTo>
                  <a:cubicBezTo>
                    <a:pt x="54" y="199"/>
                    <a:pt x="52" y="200"/>
                    <a:pt x="50" y="200"/>
                  </a:cubicBezTo>
                  <a:cubicBezTo>
                    <a:pt x="48" y="200"/>
                    <a:pt x="46" y="200"/>
                    <a:pt x="44" y="199"/>
                  </a:cubicBezTo>
                  <a:cubicBezTo>
                    <a:pt x="42" y="199"/>
                    <a:pt x="41" y="198"/>
                    <a:pt x="40" y="198"/>
                  </a:cubicBezTo>
                  <a:cubicBezTo>
                    <a:pt x="39" y="198"/>
                    <a:pt x="38" y="198"/>
                    <a:pt x="37" y="198"/>
                  </a:cubicBezTo>
                  <a:cubicBezTo>
                    <a:pt x="36" y="198"/>
                    <a:pt x="36" y="197"/>
                    <a:pt x="35" y="197"/>
                  </a:cubicBezTo>
                  <a:cubicBezTo>
                    <a:pt x="34" y="196"/>
                    <a:pt x="33" y="196"/>
                    <a:pt x="32" y="196"/>
                  </a:cubicBezTo>
                  <a:cubicBezTo>
                    <a:pt x="31" y="195"/>
                    <a:pt x="29" y="195"/>
                    <a:pt x="28" y="194"/>
                  </a:cubicBezTo>
                  <a:cubicBezTo>
                    <a:pt x="26" y="194"/>
                    <a:pt x="25" y="193"/>
                    <a:pt x="24" y="192"/>
                  </a:cubicBezTo>
                  <a:cubicBezTo>
                    <a:pt x="22" y="189"/>
                    <a:pt x="20" y="187"/>
                    <a:pt x="19" y="186"/>
                  </a:cubicBezTo>
                  <a:cubicBezTo>
                    <a:pt x="18" y="185"/>
                    <a:pt x="17" y="183"/>
                    <a:pt x="16" y="181"/>
                  </a:cubicBezTo>
                  <a:cubicBezTo>
                    <a:pt x="15" y="178"/>
                    <a:pt x="13" y="176"/>
                    <a:pt x="12" y="175"/>
                  </a:cubicBezTo>
                  <a:cubicBezTo>
                    <a:pt x="11" y="174"/>
                    <a:pt x="10" y="173"/>
                    <a:pt x="9" y="171"/>
                  </a:cubicBezTo>
                  <a:cubicBezTo>
                    <a:pt x="7" y="170"/>
                    <a:pt x="6" y="169"/>
                    <a:pt x="5" y="167"/>
                  </a:cubicBezTo>
                  <a:cubicBezTo>
                    <a:pt x="4" y="167"/>
                    <a:pt x="3" y="166"/>
                    <a:pt x="3" y="165"/>
                  </a:cubicBezTo>
                  <a:cubicBezTo>
                    <a:pt x="3" y="164"/>
                    <a:pt x="2" y="163"/>
                    <a:pt x="2" y="163"/>
                  </a:cubicBezTo>
                  <a:cubicBezTo>
                    <a:pt x="2" y="161"/>
                    <a:pt x="2" y="160"/>
                    <a:pt x="1" y="160"/>
                  </a:cubicBezTo>
                  <a:cubicBezTo>
                    <a:pt x="1" y="159"/>
                    <a:pt x="1" y="158"/>
                    <a:pt x="1" y="156"/>
                  </a:cubicBezTo>
                  <a:cubicBezTo>
                    <a:pt x="1" y="155"/>
                    <a:pt x="1" y="154"/>
                    <a:pt x="1" y="153"/>
                  </a:cubicBezTo>
                  <a:cubicBezTo>
                    <a:pt x="1" y="152"/>
                    <a:pt x="0" y="151"/>
                    <a:pt x="1" y="150"/>
                  </a:cubicBezTo>
                  <a:cubicBezTo>
                    <a:pt x="2" y="149"/>
                    <a:pt x="2" y="148"/>
                    <a:pt x="2" y="147"/>
                  </a:cubicBezTo>
                  <a:cubicBezTo>
                    <a:pt x="2" y="147"/>
                    <a:pt x="2" y="146"/>
                    <a:pt x="3" y="146"/>
                  </a:cubicBezTo>
                  <a:cubicBezTo>
                    <a:pt x="3" y="145"/>
                    <a:pt x="3" y="144"/>
                    <a:pt x="4" y="143"/>
                  </a:cubicBezTo>
                  <a:cubicBezTo>
                    <a:pt x="4" y="143"/>
                    <a:pt x="5" y="142"/>
                    <a:pt x="5" y="141"/>
                  </a:cubicBezTo>
                  <a:cubicBezTo>
                    <a:pt x="7" y="139"/>
                    <a:pt x="7" y="138"/>
                    <a:pt x="7" y="137"/>
                  </a:cubicBezTo>
                  <a:cubicBezTo>
                    <a:pt x="10" y="136"/>
                    <a:pt x="12" y="135"/>
                    <a:pt x="14" y="134"/>
                  </a:cubicBezTo>
                  <a:cubicBezTo>
                    <a:pt x="16" y="134"/>
                    <a:pt x="17" y="133"/>
                    <a:pt x="19" y="132"/>
                  </a:cubicBezTo>
                  <a:cubicBezTo>
                    <a:pt x="20" y="133"/>
                    <a:pt x="20" y="133"/>
                    <a:pt x="21" y="133"/>
                  </a:cubicBezTo>
                  <a:cubicBezTo>
                    <a:pt x="21" y="133"/>
                    <a:pt x="22" y="133"/>
                    <a:pt x="23" y="133"/>
                  </a:cubicBezTo>
                  <a:cubicBezTo>
                    <a:pt x="24" y="133"/>
                    <a:pt x="25" y="133"/>
                    <a:pt x="27" y="133"/>
                  </a:cubicBezTo>
                  <a:cubicBezTo>
                    <a:pt x="28" y="133"/>
                    <a:pt x="30" y="133"/>
                    <a:pt x="31" y="134"/>
                  </a:cubicBezTo>
                  <a:cubicBezTo>
                    <a:pt x="34" y="134"/>
                    <a:pt x="35" y="135"/>
                    <a:pt x="35" y="137"/>
                  </a:cubicBezTo>
                  <a:cubicBezTo>
                    <a:pt x="37" y="139"/>
                    <a:pt x="38" y="140"/>
                    <a:pt x="39" y="142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1" y="144"/>
                    <a:pt x="41" y="144"/>
                    <a:pt x="42" y="145"/>
                  </a:cubicBezTo>
                  <a:cubicBezTo>
                    <a:pt x="41" y="146"/>
                    <a:pt x="41" y="148"/>
                    <a:pt x="41" y="149"/>
                  </a:cubicBezTo>
                  <a:cubicBezTo>
                    <a:pt x="40" y="150"/>
                    <a:pt x="40" y="152"/>
                    <a:pt x="39" y="153"/>
                  </a:cubicBezTo>
                  <a:cubicBezTo>
                    <a:pt x="39" y="153"/>
                    <a:pt x="39" y="154"/>
                    <a:pt x="38" y="154"/>
                  </a:cubicBezTo>
                  <a:cubicBezTo>
                    <a:pt x="38" y="155"/>
                    <a:pt x="37" y="155"/>
                    <a:pt x="37" y="156"/>
                  </a:cubicBezTo>
                  <a:cubicBezTo>
                    <a:pt x="37" y="156"/>
                    <a:pt x="36" y="157"/>
                    <a:pt x="36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61"/>
                    <a:pt x="36" y="162"/>
                    <a:pt x="36" y="163"/>
                  </a:cubicBezTo>
                  <a:cubicBezTo>
                    <a:pt x="36" y="164"/>
                    <a:pt x="36" y="166"/>
                    <a:pt x="36" y="167"/>
                  </a:cubicBezTo>
                  <a:cubicBezTo>
                    <a:pt x="38" y="168"/>
                    <a:pt x="39" y="169"/>
                    <a:pt x="41" y="170"/>
                  </a:cubicBezTo>
                  <a:cubicBezTo>
                    <a:pt x="43" y="171"/>
                    <a:pt x="44" y="172"/>
                    <a:pt x="46" y="173"/>
                  </a:cubicBezTo>
                  <a:cubicBezTo>
                    <a:pt x="47" y="174"/>
                    <a:pt x="49" y="174"/>
                    <a:pt x="50" y="174"/>
                  </a:cubicBezTo>
                  <a:cubicBezTo>
                    <a:pt x="52" y="174"/>
                    <a:pt x="53" y="173"/>
                    <a:pt x="54" y="172"/>
                  </a:cubicBezTo>
                  <a:cubicBezTo>
                    <a:pt x="57" y="172"/>
                    <a:pt x="58" y="171"/>
                    <a:pt x="60" y="170"/>
                  </a:cubicBezTo>
                  <a:cubicBezTo>
                    <a:pt x="61" y="169"/>
                    <a:pt x="63" y="167"/>
                    <a:pt x="65" y="167"/>
                  </a:cubicBezTo>
                  <a:cubicBezTo>
                    <a:pt x="66" y="166"/>
                    <a:pt x="66" y="165"/>
                    <a:pt x="67" y="164"/>
                  </a:cubicBezTo>
                  <a:cubicBezTo>
                    <a:pt x="68" y="164"/>
                    <a:pt x="69" y="163"/>
                    <a:pt x="70" y="162"/>
                  </a:cubicBezTo>
                  <a:cubicBezTo>
                    <a:pt x="72" y="161"/>
                    <a:pt x="73" y="159"/>
                    <a:pt x="73" y="156"/>
                  </a:cubicBezTo>
                  <a:cubicBezTo>
                    <a:pt x="73" y="154"/>
                    <a:pt x="74" y="152"/>
                    <a:pt x="74" y="150"/>
                  </a:cubicBezTo>
                  <a:cubicBezTo>
                    <a:pt x="74" y="149"/>
                    <a:pt x="74" y="148"/>
                    <a:pt x="74" y="147"/>
                  </a:cubicBezTo>
                  <a:cubicBezTo>
                    <a:pt x="74" y="145"/>
                    <a:pt x="74" y="144"/>
                    <a:pt x="74" y="143"/>
                  </a:cubicBezTo>
                  <a:cubicBezTo>
                    <a:pt x="75" y="142"/>
                    <a:pt x="75" y="142"/>
                    <a:pt x="75" y="141"/>
                  </a:cubicBezTo>
                  <a:cubicBezTo>
                    <a:pt x="75" y="140"/>
                    <a:pt x="76" y="140"/>
                    <a:pt x="76" y="139"/>
                  </a:cubicBezTo>
                  <a:cubicBezTo>
                    <a:pt x="76" y="138"/>
                    <a:pt x="76" y="137"/>
                    <a:pt x="76" y="135"/>
                  </a:cubicBezTo>
                  <a:cubicBezTo>
                    <a:pt x="77" y="134"/>
                    <a:pt x="77" y="133"/>
                    <a:pt x="77" y="131"/>
                  </a:cubicBezTo>
                  <a:cubicBezTo>
                    <a:pt x="77" y="129"/>
                    <a:pt x="77" y="128"/>
                    <a:pt x="77" y="127"/>
                  </a:cubicBezTo>
                  <a:cubicBezTo>
                    <a:pt x="78" y="127"/>
                    <a:pt x="78" y="126"/>
                    <a:pt x="77" y="126"/>
                  </a:cubicBezTo>
                  <a:cubicBezTo>
                    <a:pt x="77" y="124"/>
                    <a:pt x="77" y="123"/>
                    <a:pt x="76" y="121"/>
                  </a:cubicBezTo>
                  <a:cubicBezTo>
                    <a:pt x="76" y="120"/>
                    <a:pt x="76" y="118"/>
                    <a:pt x="76" y="117"/>
                  </a:cubicBezTo>
                  <a:cubicBezTo>
                    <a:pt x="75" y="116"/>
                    <a:pt x="74" y="115"/>
                    <a:pt x="74" y="114"/>
                  </a:cubicBezTo>
                  <a:cubicBezTo>
                    <a:pt x="73" y="112"/>
                    <a:pt x="73" y="111"/>
                    <a:pt x="72" y="110"/>
                  </a:cubicBezTo>
                  <a:cubicBezTo>
                    <a:pt x="72" y="109"/>
                    <a:pt x="71" y="109"/>
                    <a:pt x="71" y="108"/>
                  </a:cubicBezTo>
                  <a:cubicBezTo>
                    <a:pt x="70" y="108"/>
                    <a:pt x="70" y="108"/>
                    <a:pt x="70" y="107"/>
                  </a:cubicBezTo>
                  <a:cubicBezTo>
                    <a:pt x="69" y="107"/>
                    <a:pt x="69" y="107"/>
                    <a:pt x="68" y="107"/>
                  </a:cubicBezTo>
                  <a:cubicBezTo>
                    <a:pt x="68" y="107"/>
                    <a:pt x="67" y="107"/>
                    <a:pt x="67" y="106"/>
                  </a:cubicBezTo>
                  <a:cubicBezTo>
                    <a:pt x="66" y="107"/>
                    <a:pt x="65" y="106"/>
                    <a:pt x="64" y="106"/>
                  </a:cubicBezTo>
                  <a:cubicBezTo>
                    <a:pt x="63" y="106"/>
                    <a:pt x="62" y="106"/>
                    <a:pt x="61" y="105"/>
                  </a:cubicBezTo>
                  <a:cubicBezTo>
                    <a:pt x="60" y="106"/>
                    <a:pt x="59" y="106"/>
                    <a:pt x="58" y="106"/>
                  </a:cubicBezTo>
                  <a:cubicBezTo>
                    <a:pt x="57" y="107"/>
                    <a:pt x="56" y="107"/>
                    <a:pt x="55" y="108"/>
                  </a:cubicBezTo>
                  <a:cubicBezTo>
                    <a:pt x="54" y="108"/>
                    <a:pt x="54" y="109"/>
                    <a:pt x="53" y="109"/>
                  </a:cubicBezTo>
                  <a:cubicBezTo>
                    <a:pt x="52" y="109"/>
                    <a:pt x="51" y="110"/>
                    <a:pt x="51" y="111"/>
                  </a:cubicBezTo>
                  <a:cubicBezTo>
                    <a:pt x="48" y="113"/>
                    <a:pt x="45" y="115"/>
                    <a:pt x="41" y="116"/>
                  </a:cubicBezTo>
                  <a:cubicBezTo>
                    <a:pt x="38" y="117"/>
                    <a:pt x="37" y="117"/>
                    <a:pt x="37" y="117"/>
                  </a:cubicBezTo>
                  <a:cubicBezTo>
                    <a:pt x="35" y="117"/>
                    <a:pt x="33" y="117"/>
                    <a:pt x="32" y="116"/>
                  </a:cubicBezTo>
                  <a:cubicBezTo>
                    <a:pt x="31" y="116"/>
                    <a:pt x="30" y="116"/>
                    <a:pt x="29" y="116"/>
                  </a:cubicBezTo>
                  <a:cubicBezTo>
                    <a:pt x="27" y="115"/>
                    <a:pt x="26" y="115"/>
                    <a:pt x="26" y="115"/>
                  </a:cubicBezTo>
                  <a:cubicBezTo>
                    <a:pt x="25" y="114"/>
                    <a:pt x="24" y="114"/>
                    <a:pt x="24" y="114"/>
                  </a:cubicBezTo>
                  <a:cubicBezTo>
                    <a:pt x="24" y="112"/>
                    <a:pt x="23" y="111"/>
                    <a:pt x="23" y="111"/>
                  </a:cubicBezTo>
                  <a:cubicBezTo>
                    <a:pt x="23" y="110"/>
                    <a:pt x="23" y="110"/>
                    <a:pt x="23" y="109"/>
                  </a:cubicBezTo>
                  <a:cubicBezTo>
                    <a:pt x="22" y="109"/>
                    <a:pt x="22" y="107"/>
                    <a:pt x="22" y="104"/>
                  </a:cubicBezTo>
                  <a:cubicBezTo>
                    <a:pt x="22" y="104"/>
                    <a:pt x="23" y="103"/>
                    <a:pt x="22" y="103"/>
                  </a:cubicBezTo>
                  <a:cubicBezTo>
                    <a:pt x="22" y="102"/>
                    <a:pt x="23" y="101"/>
                    <a:pt x="23" y="101"/>
                  </a:cubicBezTo>
                  <a:cubicBezTo>
                    <a:pt x="23" y="99"/>
                    <a:pt x="23" y="98"/>
                    <a:pt x="23" y="98"/>
                  </a:cubicBezTo>
                  <a:cubicBezTo>
                    <a:pt x="23" y="98"/>
                    <a:pt x="23" y="98"/>
                    <a:pt x="23" y="97"/>
                  </a:cubicBezTo>
                  <a:cubicBezTo>
                    <a:pt x="24" y="96"/>
                    <a:pt x="25" y="95"/>
                    <a:pt x="26" y="94"/>
                  </a:cubicBezTo>
                  <a:cubicBezTo>
                    <a:pt x="27" y="93"/>
                    <a:pt x="28" y="92"/>
                    <a:pt x="29" y="91"/>
                  </a:cubicBezTo>
                  <a:cubicBezTo>
                    <a:pt x="29" y="91"/>
                    <a:pt x="30" y="90"/>
                    <a:pt x="31" y="90"/>
                  </a:cubicBezTo>
                  <a:cubicBezTo>
                    <a:pt x="31" y="90"/>
                    <a:pt x="32" y="90"/>
                    <a:pt x="32" y="89"/>
                  </a:cubicBezTo>
                  <a:cubicBezTo>
                    <a:pt x="35" y="89"/>
                    <a:pt x="37" y="88"/>
                    <a:pt x="39" y="87"/>
                  </a:cubicBezTo>
                  <a:cubicBezTo>
                    <a:pt x="40" y="87"/>
                    <a:pt x="42" y="86"/>
                    <a:pt x="45" y="86"/>
                  </a:cubicBezTo>
                  <a:cubicBezTo>
                    <a:pt x="45" y="86"/>
                    <a:pt x="45" y="85"/>
                    <a:pt x="46" y="85"/>
                  </a:cubicBezTo>
                  <a:cubicBezTo>
                    <a:pt x="46" y="85"/>
                    <a:pt x="47" y="85"/>
                    <a:pt x="48" y="85"/>
                  </a:cubicBezTo>
                  <a:cubicBezTo>
                    <a:pt x="50" y="84"/>
                    <a:pt x="52" y="83"/>
                    <a:pt x="53" y="82"/>
                  </a:cubicBezTo>
                  <a:cubicBezTo>
                    <a:pt x="55" y="82"/>
                    <a:pt x="56" y="81"/>
                    <a:pt x="57" y="80"/>
                  </a:cubicBezTo>
                  <a:cubicBezTo>
                    <a:pt x="58" y="79"/>
                    <a:pt x="58" y="78"/>
                    <a:pt x="59" y="78"/>
                  </a:cubicBezTo>
                  <a:cubicBezTo>
                    <a:pt x="61" y="76"/>
                    <a:pt x="63" y="74"/>
                    <a:pt x="63" y="74"/>
                  </a:cubicBezTo>
                  <a:cubicBezTo>
                    <a:pt x="66" y="72"/>
                    <a:pt x="68" y="70"/>
                    <a:pt x="68" y="68"/>
                  </a:cubicBezTo>
                  <a:cubicBezTo>
                    <a:pt x="69" y="67"/>
                    <a:pt x="70" y="65"/>
                    <a:pt x="72" y="65"/>
                  </a:cubicBezTo>
                  <a:cubicBezTo>
                    <a:pt x="72" y="64"/>
                    <a:pt x="72" y="63"/>
                    <a:pt x="72" y="63"/>
                  </a:cubicBezTo>
                  <a:cubicBezTo>
                    <a:pt x="73" y="62"/>
                    <a:pt x="73" y="62"/>
                    <a:pt x="74" y="61"/>
                  </a:cubicBezTo>
                  <a:cubicBezTo>
                    <a:pt x="74" y="59"/>
                    <a:pt x="74" y="58"/>
                    <a:pt x="74" y="57"/>
                  </a:cubicBezTo>
                  <a:cubicBezTo>
                    <a:pt x="75" y="56"/>
                    <a:pt x="75" y="55"/>
                    <a:pt x="75" y="54"/>
                  </a:cubicBezTo>
                  <a:cubicBezTo>
                    <a:pt x="75" y="52"/>
                    <a:pt x="75" y="51"/>
                    <a:pt x="74" y="49"/>
                  </a:cubicBezTo>
                  <a:cubicBezTo>
                    <a:pt x="73" y="45"/>
                    <a:pt x="73" y="42"/>
                    <a:pt x="73" y="41"/>
                  </a:cubicBezTo>
                  <a:cubicBezTo>
                    <a:pt x="73" y="39"/>
                    <a:pt x="73" y="37"/>
                    <a:pt x="73" y="35"/>
                  </a:cubicBezTo>
                  <a:cubicBezTo>
                    <a:pt x="72" y="35"/>
                    <a:pt x="72" y="34"/>
                    <a:pt x="71" y="34"/>
                  </a:cubicBezTo>
                  <a:cubicBezTo>
                    <a:pt x="70" y="34"/>
                    <a:pt x="70" y="34"/>
                    <a:pt x="70" y="33"/>
                  </a:cubicBezTo>
                  <a:cubicBezTo>
                    <a:pt x="69" y="33"/>
                    <a:pt x="68" y="33"/>
                    <a:pt x="68" y="32"/>
                  </a:cubicBezTo>
                  <a:cubicBezTo>
                    <a:pt x="67" y="31"/>
                    <a:pt x="67" y="31"/>
                    <a:pt x="66" y="30"/>
                  </a:cubicBezTo>
                  <a:cubicBezTo>
                    <a:pt x="66" y="30"/>
                    <a:pt x="65" y="29"/>
                    <a:pt x="64" y="29"/>
                  </a:cubicBezTo>
                  <a:cubicBezTo>
                    <a:pt x="64" y="29"/>
                    <a:pt x="63" y="29"/>
                    <a:pt x="62" y="29"/>
                  </a:cubicBezTo>
                  <a:cubicBezTo>
                    <a:pt x="61" y="27"/>
                    <a:pt x="59" y="26"/>
                    <a:pt x="57" y="27"/>
                  </a:cubicBezTo>
                  <a:cubicBezTo>
                    <a:pt x="54" y="27"/>
                    <a:pt x="52" y="27"/>
                    <a:pt x="49" y="27"/>
                  </a:cubicBezTo>
                  <a:cubicBezTo>
                    <a:pt x="48" y="27"/>
                    <a:pt x="47" y="28"/>
                    <a:pt x="46" y="28"/>
                  </a:cubicBezTo>
                  <a:cubicBezTo>
                    <a:pt x="44" y="28"/>
                    <a:pt x="43" y="28"/>
                    <a:pt x="42" y="28"/>
                  </a:cubicBezTo>
                  <a:cubicBezTo>
                    <a:pt x="41" y="29"/>
                    <a:pt x="40" y="29"/>
                    <a:pt x="38" y="30"/>
                  </a:cubicBezTo>
                  <a:cubicBezTo>
                    <a:pt x="37" y="31"/>
                    <a:pt x="36" y="32"/>
                    <a:pt x="35" y="32"/>
                  </a:cubicBezTo>
                  <a:cubicBezTo>
                    <a:pt x="34" y="33"/>
                    <a:pt x="33" y="34"/>
                    <a:pt x="32" y="35"/>
                  </a:cubicBezTo>
                  <a:cubicBezTo>
                    <a:pt x="32" y="37"/>
                    <a:pt x="31" y="39"/>
                    <a:pt x="31" y="40"/>
                  </a:cubicBezTo>
                  <a:cubicBezTo>
                    <a:pt x="31" y="42"/>
                    <a:pt x="31" y="43"/>
                    <a:pt x="32" y="44"/>
                  </a:cubicBezTo>
                  <a:cubicBezTo>
                    <a:pt x="32" y="46"/>
                    <a:pt x="34" y="46"/>
                    <a:pt x="36" y="46"/>
                  </a:cubicBezTo>
                  <a:cubicBezTo>
                    <a:pt x="40" y="45"/>
                    <a:pt x="43" y="44"/>
                    <a:pt x="44" y="43"/>
                  </a:cubicBezTo>
                  <a:cubicBezTo>
                    <a:pt x="46" y="41"/>
                    <a:pt x="48" y="41"/>
                    <a:pt x="51" y="42"/>
                  </a:cubicBezTo>
                  <a:cubicBezTo>
                    <a:pt x="53" y="42"/>
                    <a:pt x="55" y="42"/>
                    <a:pt x="56" y="42"/>
                  </a:cubicBezTo>
                  <a:cubicBezTo>
                    <a:pt x="58" y="42"/>
                    <a:pt x="58" y="43"/>
                    <a:pt x="59" y="45"/>
                  </a:cubicBezTo>
                  <a:cubicBezTo>
                    <a:pt x="61" y="46"/>
                    <a:pt x="61" y="48"/>
                    <a:pt x="60" y="51"/>
                  </a:cubicBezTo>
                  <a:cubicBezTo>
                    <a:pt x="60" y="53"/>
                    <a:pt x="59" y="56"/>
                    <a:pt x="58" y="58"/>
                  </a:cubicBezTo>
                  <a:cubicBezTo>
                    <a:pt x="57" y="61"/>
                    <a:pt x="55" y="64"/>
                    <a:pt x="54" y="66"/>
                  </a:cubicBezTo>
                  <a:cubicBezTo>
                    <a:pt x="52" y="69"/>
                    <a:pt x="51" y="71"/>
                    <a:pt x="49" y="73"/>
                  </a:cubicBezTo>
                  <a:cubicBezTo>
                    <a:pt x="48" y="74"/>
                    <a:pt x="47" y="75"/>
                    <a:pt x="46" y="75"/>
                  </a:cubicBezTo>
                  <a:cubicBezTo>
                    <a:pt x="46" y="75"/>
                    <a:pt x="45" y="75"/>
                    <a:pt x="45" y="75"/>
                  </a:cubicBezTo>
                  <a:cubicBezTo>
                    <a:pt x="44" y="75"/>
                    <a:pt x="43" y="76"/>
                    <a:pt x="42" y="76"/>
                  </a:cubicBezTo>
                  <a:cubicBezTo>
                    <a:pt x="41" y="77"/>
                    <a:pt x="39" y="77"/>
                    <a:pt x="38" y="77"/>
                  </a:cubicBezTo>
                  <a:cubicBezTo>
                    <a:pt x="37" y="77"/>
                    <a:pt x="35" y="76"/>
                    <a:pt x="34" y="76"/>
                  </a:cubicBezTo>
                  <a:cubicBezTo>
                    <a:pt x="33" y="76"/>
                    <a:pt x="32" y="75"/>
                    <a:pt x="30" y="75"/>
                  </a:cubicBezTo>
                  <a:cubicBezTo>
                    <a:pt x="27" y="75"/>
                    <a:pt x="23" y="74"/>
                    <a:pt x="20" y="72"/>
                  </a:cubicBezTo>
                  <a:cubicBezTo>
                    <a:pt x="16" y="71"/>
                    <a:pt x="14" y="69"/>
                    <a:pt x="12" y="66"/>
                  </a:cubicBezTo>
                  <a:cubicBezTo>
                    <a:pt x="12" y="65"/>
                    <a:pt x="12" y="64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8"/>
                    <a:pt x="10" y="57"/>
                    <a:pt x="10" y="56"/>
                  </a:cubicBezTo>
                  <a:cubicBezTo>
                    <a:pt x="9" y="55"/>
                    <a:pt x="8" y="53"/>
                    <a:pt x="9" y="52"/>
                  </a:cubicBezTo>
                  <a:cubicBezTo>
                    <a:pt x="9" y="50"/>
                    <a:pt x="9" y="49"/>
                    <a:pt x="8" y="48"/>
                  </a:cubicBezTo>
                  <a:cubicBezTo>
                    <a:pt x="9" y="45"/>
                    <a:pt x="10" y="43"/>
                    <a:pt x="10" y="40"/>
                  </a:cubicBezTo>
                  <a:cubicBezTo>
                    <a:pt x="11" y="38"/>
                    <a:pt x="12" y="36"/>
                    <a:pt x="13" y="35"/>
                  </a:cubicBezTo>
                  <a:cubicBezTo>
                    <a:pt x="14" y="32"/>
                    <a:pt x="14" y="31"/>
                    <a:pt x="15" y="29"/>
                  </a:cubicBezTo>
                  <a:cubicBezTo>
                    <a:pt x="16" y="28"/>
                    <a:pt x="16" y="27"/>
                    <a:pt x="18" y="26"/>
                  </a:cubicBezTo>
                  <a:cubicBezTo>
                    <a:pt x="19" y="25"/>
                    <a:pt x="19" y="24"/>
                    <a:pt x="19" y="23"/>
                  </a:cubicBezTo>
                  <a:cubicBezTo>
                    <a:pt x="20" y="22"/>
                    <a:pt x="20" y="22"/>
                    <a:pt x="21" y="22"/>
                  </a:cubicBezTo>
                  <a:cubicBezTo>
                    <a:pt x="21" y="20"/>
                    <a:pt x="22" y="20"/>
                    <a:pt x="23" y="19"/>
                  </a:cubicBezTo>
                  <a:cubicBezTo>
                    <a:pt x="24" y="18"/>
                    <a:pt x="25" y="17"/>
                    <a:pt x="27" y="16"/>
                  </a:cubicBezTo>
                  <a:cubicBezTo>
                    <a:pt x="27" y="16"/>
                    <a:pt x="27" y="15"/>
                    <a:pt x="28" y="15"/>
                  </a:cubicBezTo>
                  <a:cubicBezTo>
                    <a:pt x="28" y="14"/>
                    <a:pt x="29" y="14"/>
                    <a:pt x="30" y="14"/>
                  </a:cubicBezTo>
                  <a:cubicBezTo>
                    <a:pt x="32" y="13"/>
                    <a:pt x="34" y="11"/>
                    <a:pt x="35" y="11"/>
                  </a:cubicBezTo>
                  <a:cubicBezTo>
                    <a:pt x="37" y="10"/>
                    <a:pt x="38" y="9"/>
                    <a:pt x="39" y="8"/>
                  </a:cubicBezTo>
                  <a:cubicBezTo>
                    <a:pt x="42" y="7"/>
                    <a:pt x="44" y="6"/>
                    <a:pt x="46" y="5"/>
                  </a:cubicBezTo>
                  <a:cubicBezTo>
                    <a:pt x="47" y="5"/>
                    <a:pt x="48" y="4"/>
                    <a:pt x="50" y="3"/>
                  </a:cubicBezTo>
                  <a:cubicBezTo>
                    <a:pt x="53" y="2"/>
                    <a:pt x="57" y="1"/>
                    <a:pt x="59" y="0"/>
                  </a:cubicBezTo>
                  <a:cubicBezTo>
                    <a:pt x="62" y="0"/>
                    <a:pt x="65" y="0"/>
                    <a:pt x="67" y="1"/>
                  </a:cubicBezTo>
                  <a:cubicBezTo>
                    <a:pt x="69" y="1"/>
                    <a:pt x="70" y="2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2"/>
                    <a:pt x="72" y="2"/>
                    <a:pt x="74" y="1"/>
                  </a:cubicBezTo>
                  <a:cubicBezTo>
                    <a:pt x="75" y="1"/>
                    <a:pt x="76" y="2"/>
                    <a:pt x="76" y="2"/>
                  </a:cubicBezTo>
                  <a:cubicBezTo>
                    <a:pt x="77" y="2"/>
                    <a:pt x="78" y="2"/>
                    <a:pt x="79" y="2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2" y="2"/>
                    <a:pt x="84" y="3"/>
                    <a:pt x="85" y="4"/>
                  </a:cubicBezTo>
                  <a:cubicBezTo>
                    <a:pt x="86" y="5"/>
                    <a:pt x="88" y="5"/>
                    <a:pt x="89" y="6"/>
                  </a:cubicBezTo>
                  <a:cubicBezTo>
                    <a:pt x="90" y="6"/>
                    <a:pt x="91" y="6"/>
                    <a:pt x="91" y="7"/>
                  </a:cubicBezTo>
                  <a:cubicBezTo>
                    <a:pt x="91" y="7"/>
                    <a:pt x="92" y="7"/>
                    <a:pt x="92" y="7"/>
                  </a:cubicBezTo>
                  <a:cubicBezTo>
                    <a:pt x="93" y="8"/>
                    <a:pt x="94" y="9"/>
                    <a:pt x="95" y="10"/>
                  </a:cubicBezTo>
                  <a:cubicBezTo>
                    <a:pt x="96" y="11"/>
                    <a:pt x="96" y="12"/>
                    <a:pt x="96" y="12"/>
                  </a:cubicBezTo>
                  <a:cubicBezTo>
                    <a:pt x="96" y="15"/>
                    <a:pt x="97" y="17"/>
                    <a:pt x="97" y="18"/>
                  </a:cubicBezTo>
                  <a:cubicBezTo>
                    <a:pt x="97" y="19"/>
                    <a:pt x="97" y="19"/>
                    <a:pt x="98" y="20"/>
                  </a:cubicBezTo>
                  <a:cubicBezTo>
                    <a:pt x="98" y="21"/>
                    <a:pt x="98" y="22"/>
                    <a:pt x="98" y="23"/>
                  </a:cubicBezTo>
                  <a:cubicBezTo>
                    <a:pt x="99" y="24"/>
                    <a:pt x="99" y="26"/>
                    <a:pt x="99" y="28"/>
                  </a:cubicBezTo>
                  <a:cubicBezTo>
                    <a:pt x="100" y="30"/>
                    <a:pt x="100" y="32"/>
                    <a:pt x="101" y="34"/>
                  </a:cubicBezTo>
                  <a:cubicBezTo>
                    <a:pt x="101" y="35"/>
                    <a:pt x="101" y="37"/>
                    <a:pt x="100" y="38"/>
                  </a:cubicBezTo>
                  <a:cubicBezTo>
                    <a:pt x="99" y="39"/>
                    <a:pt x="99" y="40"/>
                    <a:pt x="99" y="41"/>
                  </a:cubicBezTo>
                  <a:cubicBezTo>
                    <a:pt x="98" y="42"/>
                    <a:pt x="98" y="44"/>
                    <a:pt x="98" y="45"/>
                  </a:cubicBezTo>
                  <a:cubicBezTo>
                    <a:pt x="99" y="47"/>
                    <a:pt x="99" y="48"/>
                    <a:pt x="98" y="50"/>
                  </a:cubicBezTo>
                  <a:cubicBezTo>
                    <a:pt x="98" y="52"/>
                    <a:pt x="97" y="54"/>
                    <a:pt x="97" y="56"/>
                  </a:cubicBezTo>
                  <a:cubicBezTo>
                    <a:pt x="96" y="58"/>
                    <a:pt x="96" y="60"/>
                    <a:pt x="95" y="62"/>
                  </a:cubicBezTo>
                  <a:cubicBezTo>
                    <a:pt x="95" y="62"/>
                    <a:pt x="95" y="62"/>
                    <a:pt x="95" y="63"/>
                  </a:cubicBezTo>
                  <a:cubicBezTo>
                    <a:pt x="94" y="63"/>
                    <a:pt x="94" y="64"/>
                    <a:pt x="94" y="64"/>
                  </a:cubicBezTo>
                  <a:cubicBezTo>
                    <a:pt x="93" y="66"/>
                    <a:pt x="93" y="68"/>
                    <a:pt x="92" y="69"/>
                  </a:cubicBezTo>
                  <a:cubicBezTo>
                    <a:pt x="92" y="70"/>
                    <a:pt x="90" y="71"/>
                    <a:pt x="89" y="72"/>
                  </a:cubicBezTo>
                  <a:cubicBezTo>
                    <a:pt x="87" y="75"/>
                    <a:pt x="85" y="77"/>
                    <a:pt x="82" y="79"/>
                  </a:cubicBezTo>
                  <a:cubicBezTo>
                    <a:pt x="81" y="80"/>
                    <a:pt x="80" y="81"/>
                    <a:pt x="79" y="82"/>
                  </a:cubicBezTo>
                  <a:cubicBezTo>
                    <a:pt x="78" y="83"/>
                    <a:pt x="77" y="84"/>
                    <a:pt x="76" y="86"/>
                  </a:cubicBezTo>
                  <a:close/>
                  <a:moveTo>
                    <a:pt x="24" y="3"/>
                  </a:move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3" y="9"/>
                  </a:cubicBezTo>
                  <a:cubicBezTo>
                    <a:pt x="22" y="10"/>
                    <a:pt x="21" y="10"/>
                    <a:pt x="20" y="11"/>
                  </a:cubicBezTo>
                  <a:cubicBezTo>
                    <a:pt x="19" y="12"/>
                    <a:pt x="17" y="12"/>
                    <a:pt x="16" y="11"/>
                  </a:cubicBezTo>
                  <a:cubicBezTo>
                    <a:pt x="15" y="11"/>
                    <a:pt x="14" y="10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5" y="6"/>
                    <a:pt x="16" y="5"/>
                  </a:cubicBezTo>
                  <a:cubicBezTo>
                    <a:pt x="17" y="4"/>
                    <a:pt x="17" y="4"/>
                    <a:pt x="18" y="3"/>
                  </a:cubicBezTo>
                  <a:cubicBezTo>
                    <a:pt x="19" y="3"/>
                    <a:pt x="20" y="2"/>
                    <a:pt x="21" y="2"/>
                  </a:cubicBezTo>
                  <a:cubicBezTo>
                    <a:pt x="22" y="2"/>
                    <a:pt x="23" y="2"/>
                    <a:pt x="24" y="3"/>
                  </a:cubicBezTo>
                  <a:close/>
                  <a:moveTo>
                    <a:pt x="58" y="160"/>
                  </a:moveTo>
                  <a:cubicBezTo>
                    <a:pt x="58" y="160"/>
                    <a:pt x="58" y="161"/>
                    <a:pt x="57" y="161"/>
                  </a:cubicBezTo>
                  <a:cubicBezTo>
                    <a:pt x="56" y="162"/>
                    <a:pt x="56" y="162"/>
                    <a:pt x="57" y="163"/>
                  </a:cubicBezTo>
                  <a:cubicBezTo>
                    <a:pt x="54" y="164"/>
                    <a:pt x="53" y="165"/>
                    <a:pt x="53" y="165"/>
                  </a:cubicBezTo>
                  <a:cubicBezTo>
                    <a:pt x="52" y="165"/>
                    <a:pt x="52" y="165"/>
                    <a:pt x="51" y="165"/>
                  </a:cubicBezTo>
                  <a:cubicBezTo>
                    <a:pt x="50" y="166"/>
                    <a:pt x="49" y="165"/>
                    <a:pt x="48" y="164"/>
                  </a:cubicBezTo>
                  <a:cubicBezTo>
                    <a:pt x="47" y="163"/>
                    <a:pt x="47" y="163"/>
                    <a:pt x="46" y="162"/>
                  </a:cubicBezTo>
                  <a:cubicBezTo>
                    <a:pt x="46" y="160"/>
                    <a:pt x="46" y="159"/>
                    <a:pt x="47" y="159"/>
                  </a:cubicBezTo>
                  <a:cubicBezTo>
                    <a:pt x="49" y="158"/>
                    <a:pt x="50" y="157"/>
                    <a:pt x="51" y="157"/>
                  </a:cubicBezTo>
                  <a:cubicBezTo>
                    <a:pt x="52" y="157"/>
                    <a:pt x="54" y="157"/>
                    <a:pt x="55" y="158"/>
                  </a:cubicBezTo>
                  <a:cubicBezTo>
                    <a:pt x="56" y="158"/>
                    <a:pt x="57" y="159"/>
                    <a:pt x="58" y="160"/>
                  </a:cubicBezTo>
                  <a:close/>
                  <a:moveTo>
                    <a:pt x="56" y="145"/>
                  </a:moveTo>
                  <a:cubicBezTo>
                    <a:pt x="56" y="146"/>
                    <a:pt x="55" y="148"/>
                    <a:pt x="54" y="148"/>
                  </a:cubicBezTo>
                  <a:cubicBezTo>
                    <a:pt x="52" y="148"/>
                    <a:pt x="51" y="148"/>
                    <a:pt x="50" y="147"/>
                  </a:cubicBezTo>
                  <a:cubicBezTo>
                    <a:pt x="49" y="145"/>
                    <a:pt x="49" y="144"/>
                    <a:pt x="50" y="143"/>
                  </a:cubicBezTo>
                  <a:cubicBezTo>
                    <a:pt x="51" y="143"/>
                    <a:pt x="52" y="143"/>
                    <a:pt x="54" y="143"/>
                  </a:cubicBezTo>
                  <a:cubicBezTo>
                    <a:pt x="55" y="143"/>
                    <a:pt x="56" y="143"/>
                    <a:pt x="56" y="145"/>
                  </a:cubicBezTo>
                  <a:close/>
                  <a:moveTo>
                    <a:pt x="112" y="184"/>
                  </a:moveTo>
                  <a:cubicBezTo>
                    <a:pt x="113" y="184"/>
                    <a:pt x="114" y="184"/>
                    <a:pt x="115" y="184"/>
                  </a:cubicBezTo>
                  <a:cubicBezTo>
                    <a:pt x="115" y="184"/>
                    <a:pt x="116" y="184"/>
                    <a:pt x="117" y="185"/>
                  </a:cubicBezTo>
                  <a:cubicBezTo>
                    <a:pt x="118" y="185"/>
                    <a:pt x="118" y="187"/>
                    <a:pt x="118" y="188"/>
                  </a:cubicBezTo>
                  <a:cubicBezTo>
                    <a:pt x="118" y="189"/>
                    <a:pt x="117" y="191"/>
                    <a:pt x="116" y="191"/>
                  </a:cubicBezTo>
                  <a:cubicBezTo>
                    <a:pt x="113" y="193"/>
                    <a:pt x="110" y="193"/>
                    <a:pt x="109" y="193"/>
                  </a:cubicBezTo>
                  <a:cubicBezTo>
                    <a:pt x="108" y="193"/>
                    <a:pt x="107" y="192"/>
                    <a:pt x="107" y="191"/>
                  </a:cubicBezTo>
                  <a:cubicBezTo>
                    <a:pt x="107" y="190"/>
                    <a:pt x="107" y="189"/>
                    <a:pt x="107" y="188"/>
                  </a:cubicBezTo>
                  <a:cubicBezTo>
                    <a:pt x="108" y="187"/>
                    <a:pt x="109" y="186"/>
                    <a:pt x="109" y="186"/>
                  </a:cubicBezTo>
                  <a:cubicBezTo>
                    <a:pt x="110" y="185"/>
                    <a:pt x="111" y="184"/>
                    <a:pt x="112" y="1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8" name="Google Shape;538;p39"/>
            <p:cNvSpPr/>
            <p:nvPr/>
          </p:nvSpPr>
          <p:spPr>
            <a:xfrm rot="-178178">
              <a:off x="531749" y="4507207"/>
              <a:ext cx="267469" cy="473408"/>
            </a:xfrm>
            <a:custGeom>
              <a:avLst/>
              <a:gdLst/>
              <a:ahLst/>
              <a:cxnLst/>
              <a:rect l="l" t="t" r="r" b="b"/>
              <a:pathLst>
                <a:path w="130" h="231" extrusionOk="0">
                  <a:moveTo>
                    <a:pt x="124" y="128"/>
                  </a:moveTo>
                  <a:cubicBezTo>
                    <a:pt x="122" y="128"/>
                    <a:pt x="120" y="129"/>
                    <a:pt x="119" y="130"/>
                  </a:cubicBezTo>
                  <a:cubicBezTo>
                    <a:pt x="117" y="131"/>
                    <a:pt x="115" y="132"/>
                    <a:pt x="113" y="131"/>
                  </a:cubicBezTo>
                  <a:cubicBezTo>
                    <a:pt x="110" y="132"/>
                    <a:pt x="109" y="132"/>
                    <a:pt x="108" y="132"/>
                  </a:cubicBezTo>
                  <a:cubicBezTo>
                    <a:pt x="107" y="131"/>
                    <a:pt x="106" y="131"/>
                    <a:pt x="106" y="131"/>
                  </a:cubicBezTo>
                  <a:cubicBezTo>
                    <a:pt x="104" y="129"/>
                    <a:pt x="103" y="128"/>
                    <a:pt x="102" y="128"/>
                  </a:cubicBezTo>
                  <a:cubicBezTo>
                    <a:pt x="101" y="127"/>
                    <a:pt x="99" y="127"/>
                    <a:pt x="98" y="127"/>
                  </a:cubicBezTo>
                  <a:cubicBezTo>
                    <a:pt x="97" y="128"/>
                    <a:pt x="96" y="130"/>
                    <a:pt x="96" y="131"/>
                  </a:cubicBezTo>
                  <a:cubicBezTo>
                    <a:pt x="96" y="133"/>
                    <a:pt x="96" y="135"/>
                    <a:pt x="96" y="136"/>
                  </a:cubicBezTo>
                  <a:cubicBezTo>
                    <a:pt x="97" y="139"/>
                    <a:pt x="97" y="141"/>
                    <a:pt x="97" y="142"/>
                  </a:cubicBezTo>
                  <a:cubicBezTo>
                    <a:pt x="98" y="144"/>
                    <a:pt x="98" y="145"/>
                    <a:pt x="97" y="147"/>
                  </a:cubicBezTo>
                  <a:cubicBezTo>
                    <a:pt x="98" y="147"/>
                    <a:pt x="98" y="148"/>
                    <a:pt x="98" y="149"/>
                  </a:cubicBezTo>
                  <a:cubicBezTo>
                    <a:pt x="98" y="150"/>
                    <a:pt x="98" y="151"/>
                    <a:pt x="98" y="151"/>
                  </a:cubicBezTo>
                  <a:cubicBezTo>
                    <a:pt x="98" y="154"/>
                    <a:pt x="99" y="156"/>
                    <a:pt x="99" y="158"/>
                  </a:cubicBezTo>
                  <a:cubicBezTo>
                    <a:pt x="99" y="161"/>
                    <a:pt x="99" y="163"/>
                    <a:pt x="100" y="165"/>
                  </a:cubicBezTo>
                  <a:cubicBezTo>
                    <a:pt x="100" y="168"/>
                    <a:pt x="100" y="171"/>
                    <a:pt x="100" y="174"/>
                  </a:cubicBezTo>
                  <a:cubicBezTo>
                    <a:pt x="100" y="176"/>
                    <a:pt x="100" y="179"/>
                    <a:pt x="100" y="182"/>
                  </a:cubicBezTo>
                  <a:cubicBezTo>
                    <a:pt x="100" y="183"/>
                    <a:pt x="100" y="185"/>
                    <a:pt x="100" y="186"/>
                  </a:cubicBezTo>
                  <a:cubicBezTo>
                    <a:pt x="101" y="187"/>
                    <a:pt x="101" y="188"/>
                    <a:pt x="101" y="189"/>
                  </a:cubicBezTo>
                  <a:cubicBezTo>
                    <a:pt x="101" y="190"/>
                    <a:pt x="101" y="191"/>
                    <a:pt x="101" y="192"/>
                  </a:cubicBezTo>
                  <a:cubicBezTo>
                    <a:pt x="101" y="193"/>
                    <a:pt x="101" y="193"/>
                    <a:pt x="101" y="194"/>
                  </a:cubicBezTo>
                  <a:cubicBezTo>
                    <a:pt x="102" y="196"/>
                    <a:pt x="102" y="198"/>
                    <a:pt x="102" y="199"/>
                  </a:cubicBezTo>
                  <a:cubicBezTo>
                    <a:pt x="103" y="201"/>
                    <a:pt x="103" y="202"/>
                    <a:pt x="103" y="204"/>
                  </a:cubicBezTo>
                  <a:cubicBezTo>
                    <a:pt x="104" y="205"/>
                    <a:pt x="104" y="207"/>
                    <a:pt x="105" y="209"/>
                  </a:cubicBezTo>
                  <a:cubicBezTo>
                    <a:pt x="106" y="211"/>
                    <a:pt x="106" y="213"/>
                    <a:pt x="105" y="216"/>
                  </a:cubicBezTo>
                  <a:cubicBezTo>
                    <a:pt x="105" y="217"/>
                    <a:pt x="104" y="218"/>
                    <a:pt x="104" y="219"/>
                  </a:cubicBezTo>
                  <a:cubicBezTo>
                    <a:pt x="103" y="219"/>
                    <a:pt x="103" y="220"/>
                    <a:pt x="102" y="220"/>
                  </a:cubicBezTo>
                  <a:cubicBezTo>
                    <a:pt x="101" y="221"/>
                    <a:pt x="101" y="222"/>
                    <a:pt x="100" y="222"/>
                  </a:cubicBezTo>
                  <a:cubicBezTo>
                    <a:pt x="99" y="223"/>
                    <a:pt x="98" y="223"/>
                    <a:pt x="97" y="224"/>
                  </a:cubicBezTo>
                  <a:cubicBezTo>
                    <a:pt x="96" y="224"/>
                    <a:pt x="95" y="225"/>
                    <a:pt x="95" y="225"/>
                  </a:cubicBezTo>
                  <a:cubicBezTo>
                    <a:pt x="94" y="225"/>
                    <a:pt x="93" y="225"/>
                    <a:pt x="93" y="226"/>
                  </a:cubicBezTo>
                  <a:cubicBezTo>
                    <a:pt x="92" y="226"/>
                    <a:pt x="92" y="226"/>
                    <a:pt x="91" y="227"/>
                  </a:cubicBezTo>
                  <a:cubicBezTo>
                    <a:pt x="90" y="227"/>
                    <a:pt x="90" y="228"/>
                    <a:pt x="89" y="228"/>
                  </a:cubicBezTo>
                  <a:cubicBezTo>
                    <a:pt x="87" y="228"/>
                    <a:pt x="86" y="228"/>
                    <a:pt x="85" y="229"/>
                  </a:cubicBezTo>
                  <a:cubicBezTo>
                    <a:pt x="85" y="229"/>
                    <a:pt x="85" y="229"/>
                    <a:pt x="84" y="229"/>
                  </a:cubicBezTo>
                  <a:cubicBezTo>
                    <a:pt x="83" y="229"/>
                    <a:pt x="82" y="229"/>
                    <a:pt x="82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0" y="230"/>
                    <a:pt x="79" y="230"/>
                    <a:pt x="78" y="230"/>
                  </a:cubicBezTo>
                  <a:cubicBezTo>
                    <a:pt x="77" y="230"/>
                    <a:pt x="77" y="231"/>
                    <a:pt x="76" y="231"/>
                  </a:cubicBezTo>
                  <a:cubicBezTo>
                    <a:pt x="75" y="231"/>
                    <a:pt x="73" y="230"/>
                    <a:pt x="72" y="230"/>
                  </a:cubicBezTo>
                  <a:cubicBezTo>
                    <a:pt x="71" y="229"/>
                    <a:pt x="70" y="229"/>
                    <a:pt x="68" y="229"/>
                  </a:cubicBezTo>
                  <a:cubicBezTo>
                    <a:pt x="68" y="228"/>
                    <a:pt x="67" y="228"/>
                    <a:pt x="66" y="228"/>
                  </a:cubicBezTo>
                  <a:cubicBezTo>
                    <a:pt x="65" y="227"/>
                    <a:pt x="64" y="227"/>
                    <a:pt x="64" y="226"/>
                  </a:cubicBezTo>
                  <a:cubicBezTo>
                    <a:pt x="64" y="226"/>
                    <a:pt x="63" y="225"/>
                    <a:pt x="63" y="225"/>
                  </a:cubicBezTo>
                  <a:cubicBezTo>
                    <a:pt x="62" y="224"/>
                    <a:pt x="62" y="224"/>
                    <a:pt x="62" y="223"/>
                  </a:cubicBezTo>
                  <a:cubicBezTo>
                    <a:pt x="60" y="222"/>
                    <a:pt x="59" y="221"/>
                    <a:pt x="59" y="219"/>
                  </a:cubicBezTo>
                  <a:cubicBezTo>
                    <a:pt x="59" y="217"/>
                    <a:pt x="59" y="214"/>
                    <a:pt x="60" y="212"/>
                  </a:cubicBezTo>
                  <a:cubicBezTo>
                    <a:pt x="61" y="210"/>
                    <a:pt x="61" y="209"/>
                    <a:pt x="62" y="208"/>
                  </a:cubicBezTo>
                  <a:cubicBezTo>
                    <a:pt x="62" y="207"/>
                    <a:pt x="62" y="207"/>
                    <a:pt x="63" y="206"/>
                  </a:cubicBezTo>
                  <a:cubicBezTo>
                    <a:pt x="63" y="206"/>
                    <a:pt x="63" y="205"/>
                    <a:pt x="63" y="205"/>
                  </a:cubicBezTo>
                  <a:cubicBezTo>
                    <a:pt x="63" y="204"/>
                    <a:pt x="63" y="204"/>
                    <a:pt x="64" y="203"/>
                  </a:cubicBezTo>
                  <a:cubicBezTo>
                    <a:pt x="64" y="200"/>
                    <a:pt x="65" y="197"/>
                    <a:pt x="65" y="194"/>
                  </a:cubicBezTo>
                  <a:cubicBezTo>
                    <a:pt x="66" y="192"/>
                    <a:pt x="66" y="191"/>
                    <a:pt x="66" y="190"/>
                  </a:cubicBezTo>
                  <a:cubicBezTo>
                    <a:pt x="66" y="189"/>
                    <a:pt x="66" y="189"/>
                    <a:pt x="66" y="188"/>
                  </a:cubicBezTo>
                  <a:cubicBezTo>
                    <a:pt x="66" y="188"/>
                    <a:pt x="66" y="187"/>
                    <a:pt x="66" y="187"/>
                  </a:cubicBezTo>
                  <a:cubicBezTo>
                    <a:pt x="67" y="185"/>
                    <a:pt x="67" y="184"/>
                    <a:pt x="67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7" y="183"/>
                    <a:pt x="67" y="182"/>
                    <a:pt x="67" y="182"/>
                  </a:cubicBezTo>
                  <a:cubicBezTo>
                    <a:pt x="68" y="181"/>
                    <a:pt x="68" y="181"/>
                    <a:pt x="68" y="180"/>
                  </a:cubicBezTo>
                  <a:cubicBezTo>
                    <a:pt x="68" y="179"/>
                    <a:pt x="68" y="178"/>
                    <a:pt x="67" y="177"/>
                  </a:cubicBezTo>
                  <a:cubicBezTo>
                    <a:pt x="67" y="176"/>
                    <a:pt x="67" y="175"/>
                    <a:pt x="68" y="175"/>
                  </a:cubicBezTo>
                  <a:cubicBezTo>
                    <a:pt x="69" y="172"/>
                    <a:pt x="71" y="169"/>
                    <a:pt x="73" y="168"/>
                  </a:cubicBezTo>
                  <a:cubicBezTo>
                    <a:pt x="73" y="166"/>
                    <a:pt x="73" y="165"/>
                    <a:pt x="73" y="164"/>
                  </a:cubicBezTo>
                  <a:cubicBezTo>
                    <a:pt x="73" y="163"/>
                    <a:pt x="73" y="163"/>
                    <a:pt x="74" y="162"/>
                  </a:cubicBezTo>
                  <a:cubicBezTo>
                    <a:pt x="73" y="160"/>
                    <a:pt x="72" y="160"/>
                    <a:pt x="72" y="159"/>
                  </a:cubicBezTo>
                  <a:cubicBezTo>
                    <a:pt x="72" y="158"/>
                    <a:pt x="72" y="158"/>
                    <a:pt x="72" y="157"/>
                  </a:cubicBezTo>
                  <a:cubicBezTo>
                    <a:pt x="71" y="157"/>
                    <a:pt x="71" y="157"/>
                    <a:pt x="70" y="156"/>
                  </a:cubicBezTo>
                  <a:cubicBezTo>
                    <a:pt x="70" y="155"/>
                    <a:pt x="70" y="154"/>
                    <a:pt x="70" y="153"/>
                  </a:cubicBezTo>
                  <a:cubicBezTo>
                    <a:pt x="70" y="152"/>
                    <a:pt x="70" y="151"/>
                    <a:pt x="69" y="150"/>
                  </a:cubicBezTo>
                  <a:cubicBezTo>
                    <a:pt x="69" y="148"/>
                    <a:pt x="69" y="147"/>
                    <a:pt x="69" y="145"/>
                  </a:cubicBezTo>
                  <a:cubicBezTo>
                    <a:pt x="69" y="143"/>
                    <a:pt x="69" y="141"/>
                    <a:pt x="69" y="139"/>
                  </a:cubicBezTo>
                  <a:cubicBezTo>
                    <a:pt x="69" y="137"/>
                    <a:pt x="69" y="136"/>
                    <a:pt x="68" y="135"/>
                  </a:cubicBezTo>
                  <a:cubicBezTo>
                    <a:pt x="68" y="133"/>
                    <a:pt x="68" y="132"/>
                    <a:pt x="68" y="131"/>
                  </a:cubicBezTo>
                  <a:cubicBezTo>
                    <a:pt x="68" y="129"/>
                    <a:pt x="68" y="127"/>
                    <a:pt x="68" y="125"/>
                  </a:cubicBezTo>
                  <a:cubicBezTo>
                    <a:pt x="68" y="123"/>
                    <a:pt x="67" y="122"/>
                    <a:pt x="65" y="121"/>
                  </a:cubicBezTo>
                  <a:cubicBezTo>
                    <a:pt x="62" y="121"/>
                    <a:pt x="61" y="121"/>
                    <a:pt x="61" y="121"/>
                  </a:cubicBezTo>
                  <a:cubicBezTo>
                    <a:pt x="60" y="121"/>
                    <a:pt x="60" y="121"/>
                    <a:pt x="59" y="121"/>
                  </a:cubicBezTo>
                  <a:cubicBezTo>
                    <a:pt x="59" y="121"/>
                    <a:pt x="58" y="121"/>
                    <a:pt x="57" y="121"/>
                  </a:cubicBezTo>
                  <a:cubicBezTo>
                    <a:pt x="57" y="121"/>
                    <a:pt x="56" y="121"/>
                    <a:pt x="55" y="121"/>
                  </a:cubicBezTo>
                  <a:cubicBezTo>
                    <a:pt x="54" y="121"/>
                    <a:pt x="53" y="121"/>
                    <a:pt x="52" y="121"/>
                  </a:cubicBezTo>
                  <a:cubicBezTo>
                    <a:pt x="51" y="121"/>
                    <a:pt x="50" y="121"/>
                    <a:pt x="49" y="121"/>
                  </a:cubicBezTo>
                  <a:cubicBezTo>
                    <a:pt x="47" y="121"/>
                    <a:pt x="46" y="121"/>
                    <a:pt x="45" y="122"/>
                  </a:cubicBezTo>
                  <a:cubicBezTo>
                    <a:pt x="44" y="122"/>
                    <a:pt x="43" y="122"/>
                    <a:pt x="42" y="122"/>
                  </a:cubicBezTo>
                  <a:cubicBezTo>
                    <a:pt x="40" y="122"/>
                    <a:pt x="38" y="122"/>
                    <a:pt x="37" y="121"/>
                  </a:cubicBezTo>
                  <a:cubicBezTo>
                    <a:pt x="36" y="121"/>
                    <a:pt x="35" y="121"/>
                    <a:pt x="34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8" y="122"/>
                    <a:pt x="27" y="122"/>
                    <a:pt x="26" y="123"/>
                  </a:cubicBezTo>
                  <a:cubicBezTo>
                    <a:pt x="24" y="122"/>
                    <a:pt x="23" y="122"/>
                    <a:pt x="22" y="122"/>
                  </a:cubicBezTo>
                  <a:cubicBezTo>
                    <a:pt x="20" y="122"/>
                    <a:pt x="19" y="122"/>
                    <a:pt x="18" y="122"/>
                  </a:cubicBezTo>
                  <a:cubicBezTo>
                    <a:pt x="17" y="121"/>
                    <a:pt x="15" y="120"/>
                    <a:pt x="13" y="119"/>
                  </a:cubicBezTo>
                  <a:cubicBezTo>
                    <a:pt x="12" y="118"/>
                    <a:pt x="10" y="118"/>
                    <a:pt x="9" y="118"/>
                  </a:cubicBezTo>
                  <a:cubicBezTo>
                    <a:pt x="6" y="118"/>
                    <a:pt x="4" y="117"/>
                    <a:pt x="4" y="115"/>
                  </a:cubicBezTo>
                  <a:cubicBezTo>
                    <a:pt x="3" y="114"/>
                    <a:pt x="2" y="112"/>
                    <a:pt x="1" y="111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0" y="106"/>
                    <a:pt x="0" y="105"/>
                    <a:pt x="1" y="104"/>
                  </a:cubicBezTo>
                  <a:cubicBezTo>
                    <a:pt x="0" y="101"/>
                    <a:pt x="0" y="99"/>
                    <a:pt x="1" y="96"/>
                  </a:cubicBezTo>
                  <a:cubicBezTo>
                    <a:pt x="2" y="93"/>
                    <a:pt x="3" y="91"/>
                    <a:pt x="4" y="90"/>
                  </a:cubicBezTo>
                  <a:cubicBezTo>
                    <a:pt x="5" y="88"/>
                    <a:pt x="6" y="88"/>
                    <a:pt x="7" y="87"/>
                  </a:cubicBezTo>
                  <a:cubicBezTo>
                    <a:pt x="8" y="87"/>
                    <a:pt x="8" y="86"/>
                    <a:pt x="9" y="86"/>
                  </a:cubicBezTo>
                  <a:cubicBezTo>
                    <a:pt x="11" y="84"/>
                    <a:pt x="12" y="83"/>
                    <a:pt x="13" y="82"/>
                  </a:cubicBezTo>
                  <a:cubicBezTo>
                    <a:pt x="14" y="82"/>
                    <a:pt x="15" y="81"/>
                    <a:pt x="16" y="81"/>
                  </a:cubicBezTo>
                  <a:cubicBezTo>
                    <a:pt x="18" y="79"/>
                    <a:pt x="20" y="77"/>
                    <a:pt x="22" y="77"/>
                  </a:cubicBezTo>
                  <a:cubicBezTo>
                    <a:pt x="23" y="77"/>
                    <a:pt x="24" y="76"/>
                    <a:pt x="25" y="75"/>
                  </a:cubicBezTo>
                  <a:cubicBezTo>
                    <a:pt x="25" y="73"/>
                    <a:pt x="26" y="71"/>
                    <a:pt x="27" y="70"/>
                  </a:cubicBezTo>
                  <a:cubicBezTo>
                    <a:pt x="28" y="69"/>
                    <a:pt x="29" y="67"/>
                    <a:pt x="29" y="65"/>
                  </a:cubicBezTo>
                  <a:cubicBezTo>
                    <a:pt x="29" y="64"/>
                    <a:pt x="30" y="63"/>
                    <a:pt x="31" y="62"/>
                  </a:cubicBezTo>
                  <a:cubicBezTo>
                    <a:pt x="31" y="62"/>
                    <a:pt x="31" y="61"/>
                    <a:pt x="32" y="60"/>
                  </a:cubicBezTo>
                  <a:cubicBezTo>
                    <a:pt x="33" y="58"/>
                    <a:pt x="34" y="57"/>
                    <a:pt x="34" y="55"/>
                  </a:cubicBezTo>
                  <a:cubicBezTo>
                    <a:pt x="34" y="54"/>
                    <a:pt x="35" y="53"/>
                    <a:pt x="36" y="53"/>
                  </a:cubicBezTo>
                  <a:cubicBezTo>
                    <a:pt x="36" y="52"/>
                    <a:pt x="36" y="51"/>
                    <a:pt x="37" y="51"/>
                  </a:cubicBezTo>
                  <a:cubicBezTo>
                    <a:pt x="38" y="50"/>
                    <a:pt x="38" y="50"/>
                    <a:pt x="38" y="49"/>
                  </a:cubicBezTo>
                  <a:cubicBezTo>
                    <a:pt x="40" y="47"/>
                    <a:pt x="41" y="45"/>
                    <a:pt x="41" y="44"/>
                  </a:cubicBezTo>
                  <a:cubicBezTo>
                    <a:pt x="42" y="43"/>
                    <a:pt x="42" y="42"/>
                    <a:pt x="43" y="41"/>
                  </a:cubicBezTo>
                  <a:cubicBezTo>
                    <a:pt x="44" y="38"/>
                    <a:pt x="45" y="36"/>
                    <a:pt x="46" y="34"/>
                  </a:cubicBezTo>
                  <a:cubicBezTo>
                    <a:pt x="47" y="33"/>
                    <a:pt x="48" y="31"/>
                    <a:pt x="50" y="30"/>
                  </a:cubicBezTo>
                  <a:cubicBezTo>
                    <a:pt x="50" y="27"/>
                    <a:pt x="51" y="26"/>
                    <a:pt x="52" y="25"/>
                  </a:cubicBezTo>
                  <a:cubicBezTo>
                    <a:pt x="52" y="23"/>
                    <a:pt x="53" y="21"/>
                    <a:pt x="55" y="20"/>
                  </a:cubicBezTo>
                  <a:cubicBezTo>
                    <a:pt x="56" y="18"/>
                    <a:pt x="56" y="17"/>
                    <a:pt x="58" y="16"/>
                  </a:cubicBezTo>
                  <a:cubicBezTo>
                    <a:pt x="59" y="15"/>
                    <a:pt x="60" y="14"/>
                    <a:pt x="61" y="13"/>
                  </a:cubicBezTo>
                  <a:cubicBezTo>
                    <a:pt x="62" y="11"/>
                    <a:pt x="63" y="10"/>
                    <a:pt x="64" y="10"/>
                  </a:cubicBezTo>
                  <a:cubicBezTo>
                    <a:pt x="64" y="10"/>
                    <a:pt x="65" y="9"/>
                    <a:pt x="65" y="8"/>
                  </a:cubicBezTo>
                  <a:cubicBezTo>
                    <a:pt x="67" y="7"/>
                    <a:pt x="69" y="7"/>
                    <a:pt x="70" y="6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6" y="4"/>
                    <a:pt x="77" y="4"/>
                    <a:pt x="78" y="3"/>
                  </a:cubicBezTo>
                  <a:cubicBezTo>
                    <a:pt x="78" y="3"/>
                    <a:pt x="79" y="3"/>
                    <a:pt x="79" y="2"/>
                  </a:cubicBezTo>
                  <a:cubicBezTo>
                    <a:pt x="81" y="2"/>
                    <a:pt x="82" y="2"/>
                    <a:pt x="83" y="1"/>
                  </a:cubicBezTo>
                  <a:cubicBezTo>
                    <a:pt x="85" y="1"/>
                    <a:pt x="86" y="0"/>
                    <a:pt x="87" y="1"/>
                  </a:cubicBezTo>
                  <a:cubicBezTo>
                    <a:pt x="88" y="2"/>
                    <a:pt x="89" y="3"/>
                    <a:pt x="90" y="4"/>
                  </a:cubicBezTo>
                  <a:cubicBezTo>
                    <a:pt x="91" y="5"/>
                    <a:pt x="92" y="6"/>
                    <a:pt x="92" y="7"/>
                  </a:cubicBezTo>
                  <a:cubicBezTo>
                    <a:pt x="93" y="9"/>
                    <a:pt x="93" y="11"/>
                    <a:pt x="94" y="13"/>
                  </a:cubicBezTo>
                  <a:cubicBezTo>
                    <a:pt x="94" y="14"/>
                    <a:pt x="94" y="16"/>
                    <a:pt x="94" y="18"/>
                  </a:cubicBezTo>
                  <a:cubicBezTo>
                    <a:pt x="95" y="19"/>
                    <a:pt x="95" y="20"/>
                    <a:pt x="95" y="22"/>
                  </a:cubicBezTo>
                  <a:cubicBezTo>
                    <a:pt x="95" y="23"/>
                    <a:pt x="95" y="24"/>
                    <a:pt x="95" y="24"/>
                  </a:cubicBezTo>
                  <a:cubicBezTo>
                    <a:pt x="96" y="24"/>
                    <a:pt x="96" y="25"/>
                    <a:pt x="96" y="25"/>
                  </a:cubicBezTo>
                  <a:cubicBezTo>
                    <a:pt x="96" y="27"/>
                    <a:pt x="97" y="28"/>
                    <a:pt x="97" y="29"/>
                  </a:cubicBezTo>
                  <a:cubicBezTo>
                    <a:pt x="97" y="30"/>
                    <a:pt x="97" y="32"/>
                    <a:pt x="97" y="33"/>
                  </a:cubicBezTo>
                  <a:cubicBezTo>
                    <a:pt x="98" y="35"/>
                    <a:pt x="98" y="37"/>
                    <a:pt x="98" y="39"/>
                  </a:cubicBezTo>
                  <a:cubicBezTo>
                    <a:pt x="99" y="41"/>
                    <a:pt x="99" y="42"/>
                    <a:pt x="99" y="44"/>
                  </a:cubicBezTo>
                  <a:cubicBezTo>
                    <a:pt x="99" y="45"/>
                    <a:pt x="99" y="46"/>
                    <a:pt x="98" y="48"/>
                  </a:cubicBezTo>
                  <a:cubicBezTo>
                    <a:pt x="98" y="49"/>
                    <a:pt x="98" y="51"/>
                    <a:pt x="99" y="52"/>
                  </a:cubicBezTo>
                  <a:cubicBezTo>
                    <a:pt x="99" y="53"/>
                    <a:pt x="99" y="54"/>
                    <a:pt x="98" y="55"/>
                  </a:cubicBezTo>
                  <a:cubicBezTo>
                    <a:pt x="99" y="58"/>
                    <a:pt x="99" y="60"/>
                    <a:pt x="98" y="62"/>
                  </a:cubicBezTo>
                  <a:cubicBezTo>
                    <a:pt x="98" y="64"/>
                    <a:pt x="98" y="65"/>
                    <a:pt x="98" y="67"/>
                  </a:cubicBezTo>
                  <a:cubicBezTo>
                    <a:pt x="98" y="68"/>
                    <a:pt x="97" y="69"/>
                    <a:pt x="98" y="71"/>
                  </a:cubicBezTo>
                  <a:cubicBezTo>
                    <a:pt x="98" y="73"/>
                    <a:pt x="98" y="74"/>
                    <a:pt x="97" y="76"/>
                  </a:cubicBezTo>
                  <a:cubicBezTo>
                    <a:pt x="97" y="76"/>
                    <a:pt x="97" y="77"/>
                    <a:pt x="97" y="77"/>
                  </a:cubicBezTo>
                  <a:cubicBezTo>
                    <a:pt x="97" y="78"/>
                    <a:pt x="97" y="78"/>
                    <a:pt x="97" y="79"/>
                  </a:cubicBezTo>
                  <a:cubicBezTo>
                    <a:pt x="96" y="80"/>
                    <a:pt x="96" y="81"/>
                    <a:pt x="96" y="82"/>
                  </a:cubicBezTo>
                  <a:cubicBezTo>
                    <a:pt x="95" y="82"/>
                    <a:pt x="95" y="83"/>
                    <a:pt x="95" y="85"/>
                  </a:cubicBezTo>
                  <a:cubicBezTo>
                    <a:pt x="95" y="86"/>
                    <a:pt x="94" y="87"/>
                    <a:pt x="95" y="88"/>
                  </a:cubicBezTo>
                  <a:cubicBezTo>
                    <a:pt x="95" y="90"/>
                    <a:pt x="95" y="91"/>
                    <a:pt x="95" y="92"/>
                  </a:cubicBezTo>
                  <a:cubicBezTo>
                    <a:pt x="94" y="92"/>
                    <a:pt x="94" y="93"/>
                    <a:pt x="94" y="93"/>
                  </a:cubicBezTo>
                  <a:cubicBezTo>
                    <a:pt x="94" y="94"/>
                    <a:pt x="94" y="94"/>
                    <a:pt x="94" y="95"/>
                  </a:cubicBezTo>
                  <a:cubicBezTo>
                    <a:pt x="94" y="97"/>
                    <a:pt x="95" y="98"/>
                    <a:pt x="95" y="100"/>
                  </a:cubicBezTo>
                  <a:cubicBezTo>
                    <a:pt x="96" y="101"/>
                    <a:pt x="96" y="102"/>
                    <a:pt x="98" y="103"/>
                  </a:cubicBezTo>
                  <a:cubicBezTo>
                    <a:pt x="101" y="102"/>
                    <a:pt x="104" y="101"/>
                    <a:pt x="107" y="100"/>
                  </a:cubicBezTo>
                  <a:cubicBezTo>
                    <a:pt x="109" y="100"/>
                    <a:pt x="112" y="100"/>
                    <a:pt x="115" y="102"/>
                  </a:cubicBezTo>
                  <a:cubicBezTo>
                    <a:pt x="116" y="102"/>
                    <a:pt x="117" y="102"/>
                    <a:pt x="118" y="102"/>
                  </a:cubicBezTo>
                  <a:cubicBezTo>
                    <a:pt x="118" y="102"/>
                    <a:pt x="119" y="102"/>
                    <a:pt x="120" y="102"/>
                  </a:cubicBezTo>
                  <a:cubicBezTo>
                    <a:pt x="120" y="102"/>
                    <a:pt x="121" y="102"/>
                    <a:pt x="122" y="103"/>
                  </a:cubicBezTo>
                  <a:cubicBezTo>
                    <a:pt x="123" y="103"/>
                    <a:pt x="125" y="103"/>
                    <a:pt x="126" y="104"/>
                  </a:cubicBezTo>
                  <a:cubicBezTo>
                    <a:pt x="126" y="104"/>
                    <a:pt x="127" y="105"/>
                    <a:pt x="128" y="106"/>
                  </a:cubicBezTo>
                  <a:cubicBezTo>
                    <a:pt x="129" y="107"/>
                    <a:pt x="130" y="109"/>
                    <a:pt x="130" y="111"/>
                  </a:cubicBezTo>
                  <a:cubicBezTo>
                    <a:pt x="130" y="113"/>
                    <a:pt x="129" y="115"/>
                    <a:pt x="128" y="117"/>
                  </a:cubicBezTo>
                  <a:cubicBezTo>
                    <a:pt x="129" y="119"/>
                    <a:pt x="129" y="120"/>
                    <a:pt x="128" y="121"/>
                  </a:cubicBezTo>
                  <a:cubicBezTo>
                    <a:pt x="127" y="122"/>
                    <a:pt x="127" y="124"/>
                    <a:pt x="126" y="125"/>
                  </a:cubicBezTo>
                  <a:cubicBezTo>
                    <a:pt x="126" y="125"/>
                    <a:pt x="125" y="126"/>
                    <a:pt x="125" y="126"/>
                  </a:cubicBezTo>
                  <a:cubicBezTo>
                    <a:pt x="124" y="127"/>
                    <a:pt x="124" y="127"/>
                    <a:pt x="124" y="128"/>
                  </a:cubicBezTo>
                  <a:close/>
                  <a:moveTo>
                    <a:pt x="50" y="144"/>
                  </a:moveTo>
                  <a:cubicBezTo>
                    <a:pt x="49" y="143"/>
                    <a:pt x="49" y="143"/>
                    <a:pt x="48" y="143"/>
                  </a:cubicBezTo>
                  <a:cubicBezTo>
                    <a:pt x="47" y="143"/>
                    <a:pt x="47" y="142"/>
                    <a:pt x="46" y="142"/>
                  </a:cubicBezTo>
                  <a:cubicBezTo>
                    <a:pt x="45" y="141"/>
                    <a:pt x="44" y="139"/>
                    <a:pt x="45" y="135"/>
                  </a:cubicBezTo>
                  <a:cubicBezTo>
                    <a:pt x="47" y="133"/>
                    <a:pt x="50" y="131"/>
                    <a:pt x="52" y="131"/>
                  </a:cubicBezTo>
                  <a:cubicBezTo>
                    <a:pt x="55" y="130"/>
                    <a:pt x="57" y="130"/>
                    <a:pt x="58" y="131"/>
                  </a:cubicBezTo>
                  <a:cubicBezTo>
                    <a:pt x="59" y="132"/>
                    <a:pt x="59" y="133"/>
                    <a:pt x="59" y="134"/>
                  </a:cubicBezTo>
                  <a:cubicBezTo>
                    <a:pt x="59" y="135"/>
                    <a:pt x="59" y="136"/>
                    <a:pt x="59" y="137"/>
                  </a:cubicBezTo>
                  <a:cubicBezTo>
                    <a:pt x="59" y="137"/>
                    <a:pt x="59" y="138"/>
                    <a:pt x="58" y="139"/>
                  </a:cubicBezTo>
                  <a:cubicBezTo>
                    <a:pt x="57" y="140"/>
                    <a:pt x="56" y="141"/>
                    <a:pt x="55" y="142"/>
                  </a:cubicBezTo>
                  <a:cubicBezTo>
                    <a:pt x="53" y="142"/>
                    <a:pt x="51" y="143"/>
                    <a:pt x="50" y="144"/>
                  </a:cubicBezTo>
                  <a:close/>
                  <a:moveTo>
                    <a:pt x="73" y="47"/>
                  </a:moveTo>
                  <a:cubicBezTo>
                    <a:pt x="72" y="49"/>
                    <a:pt x="71" y="50"/>
                    <a:pt x="70" y="51"/>
                  </a:cubicBezTo>
                  <a:cubicBezTo>
                    <a:pt x="69" y="52"/>
                    <a:pt x="68" y="53"/>
                    <a:pt x="67" y="54"/>
                  </a:cubicBezTo>
                  <a:cubicBezTo>
                    <a:pt x="67" y="56"/>
                    <a:pt x="66" y="58"/>
                    <a:pt x="66" y="58"/>
                  </a:cubicBezTo>
                  <a:cubicBezTo>
                    <a:pt x="66" y="59"/>
                    <a:pt x="65" y="60"/>
                    <a:pt x="65" y="60"/>
                  </a:cubicBezTo>
                  <a:cubicBezTo>
                    <a:pt x="64" y="62"/>
                    <a:pt x="63" y="64"/>
                    <a:pt x="63" y="65"/>
                  </a:cubicBezTo>
                  <a:cubicBezTo>
                    <a:pt x="62" y="66"/>
                    <a:pt x="61" y="67"/>
                    <a:pt x="61" y="68"/>
                  </a:cubicBezTo>
                  <a:cubicBezTo>
                    <a:pt x="60" y="71"/>
                    <a:pt x="59" y="73"/>
                    <a:pt x="57" y="75"/>
                  </a:cubicBezTo>
                  <a:cubicBezTo>
                    <a:pt x="55" y="77"/>
                    <a:pt x="54" y="79"/>
                    <a:pt x="52" y="81"/>
                  </a:cubicBezTo>
                  <a:cubicBezTo>
                    <a:pt x="51" y="83"/>
                    <a:pt x="50" y="84"/>
                    <a:pt x="49" y="85"/>
                  </a:cubicBezTo>
                  <a:cubicBezTo>
                    <a:pt x="47" y="86"/>
                    <a:pt x="47" y="88"/>
                    <a:pt x="46" y="89"/>
                  </a:cubicBezTo>
                  <a:cubicBezTo>
                    <a:pt x="45" y="93"/>
                    <a:pt x="45" y="96"/>
                    <a:pt x="46" y="98"/>
                  </a:cubicBezTo>
                  <a:cubicBezTo>
                    <a:pt x="50" y="99"/>
                    <a:pt x="53" y="99"/>
                    <a:pt x="56" y="100"/>
                  </a:cubicBezTo>
                  <a:cubicBezTo>
                    <a:pt x="58" y="100"/>
                    <a:pt x="61" y="99"/>
                    <a:pt x="64" y="98"/>
                  </a:cubicBezTo>
                  <a:cubicBezTo>
                    <a:pt x="66" y="97"/>
                    <a:pt x="68" y="97"/>
                    <a:pt x="69" y="97"/>
                  </a:cubicBezTo>
                  <a:cubicBezTo>
                    <a:pt x="70" y="96"/>
                    <a:pt x="70" y="95"/>
                    <a:pt x="70" y="94"/>
                  </a:cubicBezTo>
                  <a:cubicBezTo>
                    <a:pt x="70" y="93"/>
                    <a:pt x="70" y="92"/>
                    <a:pt x="70" y="91"/>
                  </a:cubicBezTo>
                  <a:cubicBezTo>
                    <a:pt x="71" y="91"/>
                    <a:pt x="71" y="90"/>
                    <a:pt x="71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2" y="84"/>
                    <a:pt x="72" y="82"/>
                    <a:pt x="72" y="82"/>
                  </a:cubicBezTo>
                  <a:cubicBezTo>
                    <a:pt x="72" y="81"/>
                    <a:pt x="72" y="80"/>
                    <a:pt x="73" y="79"/>
                  </a:cubicBezTo>
                  <a:cubicBezTo>
                    <a:pt x="72" y="77"/>
                    <a:pt x="72" y="76"/>
                    <a:pt x="73" y="74"/>
                  </a:cubicBezTo>
                  <a:cubicBezTo>
                    <a:pt x="73" y="72"/>
                    <a:pt x="73" y="71"/>
                    <a:pt x="73" y="69"/>
                  </a:cubicBezTo>
                  <a:cubicBezTo>
                    <a:pt x="73" y="68"/>
                    <a:pt x="73" y="68"/>
                    <a:pt x="74" y="67"/>
                  </a:cubicBezTo>
                  <a:cubicBezTo>
                    <a:pt x="74" y="66"/>
                    <a:pt x="74" y="66"/>
                    <a:pt x="74" y="65"/>
                  </a:cubicBezTo>
                  <a:cubicBezTo>
                    <a:pt x="74" y="64"/>
                    <a:pt x="74" y="64"/>
                    <a:pt x="74" y="63"/>
                  </a:cubicBezTo>
                  <a:cubicBezTo>
                    <a:pt x="74" y="62"/>
                    <a:pt x="74" y="61"/>
                    <a:pt x="74" y="61"/>
                  </a:cubicBezTo>
                  <a:cubicBezTo>
                    <a:pt x="75" y="58"/>
                    <a:pt x="75" y="56"/>
                    <a:pt x="75" y="54"/>
                  </a:cubicBezTo>
                  <a:cubicBezTo>
                    <a:pt x="75" y="52"/>
                    <a:pt x="75" y="50"/>
                    <a:pt x="74" y="47"/>
                  </a:cubicBezTo>
                  <a:lnTo>
                    <a:pt x="73" y="47"/>
                  </a:lnTo>
                  <a:close/>
                  <a:moveTo>
                    <a:pt x="52" y="151"/>
                  </a:moveTo>
                  <a:cubicBezTo>
                    <a:pt x="53" y="150"/>
                    <a:pt x="54" y="149"/>
                    <a:pt x="56" y="148"/>
                  </a:cubicBezTo>
                  <a:cubicBezTo>
                    <a:pt x="57" y="148"/>
                    <a:pt x="59" y="148"/>
                    <a:pt x="60" y="148"/>
                  </a:cubicBezTo>
                  <a:cubicBezTo>
                    <a:pt x="61" y="149"/>
                    <a:pt x="61" y="149"/>
                    <a:pt x="61" y="150"/>
                  </a:cubicBezTo>
                  <a:cubicBezTo>
                    <a:pt x="61" y="151"/>
                    <a:pt x="61" y="152"/>
                    <a:pt x="61" y="153"/>
                  </a:cubicBezTo>
                  <a:cubicBezTo>
                    <a:pt x="60" y="154"/>
                    <a:pt x="59" y="154"/>
                    <a:pt x="58" y="155"/>
                  </a:cubicBezTo>
                  <a:cubicBezTo>
                    <a:pt x="57" y="155"/>
                    <a:pt x="56" y="155"/>
                    <a:pt x="55" y="155"/>
                  </a:cubicBezTo>
                  <a:cubicBezTo>
                    <a:pt x="54" y="154"/>
                    <a:pt x="54" y="153"/>
                    <a:pt x="53" y="153"/>
                  </a:cubicBezTo>
                  <a:cubicBezTo>
                    <a:pt x="53" y="152"/>
                    <a:pt x="52" y="152"/>
                    <a:pt x="52" y="151"/>
                  </a:cubicBezTo>
                  <a:close/>
                  <a:moveTo>
                    <a:pt x="105" y="9"/>
                  </a:moveTo>
                  <a:cubicBezTo>
                    <a:pt x="107" y="9"/>
                    <a:pt x="108" y="9"/>
                    <a:pt x="110" y="10"/>
                  </a:cubicBezTo>
                  <a:cubicBezTo>
                    <a:pt x="111" y="11"/>
                    <a:pt x="111" y="13"/>
                    <a:pt x="110" y="15"/>
                  </a:cubicBezTo>
                  <a:cubicBezTo>
                    <a:pt x="110" y="16"/>
                    <a:pt x="110" y="17"/>
                    <a:pt x="109" y="17"/>
                  </a:cubicBezTo>
                  <a:cubicBezTo>
                    <a:pt x="109" y="18"/>
                    <a:pt x="108" y="19"/>
                    <a:pt x="108" y="19"/>
                  </a:cubicBezTo>
                  <a:cubicBezTo>
                    <a:pt x="107" y="20"/>
                    <a:pt x="106" y="20"/>
                    <a:pt x="105" y="19"/>
                  </a:cubicBezTo>
                  <a:cubicBezTo>
                    <a:pt x="104" y="18"/>
                    <a:pt x="103" y="17"/>
                    <a:pt x="103" y="16"/>
                  </a:cubicBezTo>
                  <a:cubicBezTo>
                    <a:pt x="102" y="15"/>
                    <a:pt x="102" y="13"/>
                    <a:pt x="103" y="12"/>
                  </a:cubicBezTo>
                  <a:cubicBezTo>
                    <a:pt x="103" y="11"/>
                    <a:pt x="104" y="10"/>
                    <a:pt x="105" y="9"/>
                  </a:cubicBezTo>
                  <a:close/>
                  <a:moveTo>
                    <a:pt x="107" y="37"/>
                  </a:move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5" y="34"/>
                    <a:pt x="105" y="34"/>
                  </a:cubicBezTo>
                  <a:cubicBezTo>
                    <a:pt x="105" y="33"/>
                    <a:pt x="105" y="32"/>
                    <a:pt x="105" y="32"/>
                  </a:cubicBezTo>
                  <a:cubicBezTo>
                    <a:pt x="105" y="31"/>
                    <a:pt x="105" y="30"/>
                    <a:pt x="106" y="29"/>
                  </a:cubicBezTo>
                  <a:cubicBezTo>
                    <a:pt x="106" y="29"/>
                    <a:pt x="107" y="29"/>
                    <a:pt x="107" y="28"/>
                  </a:cubicBezTo>
                  <a:cubicBezTo>
                    <a:pt x="108" y="28"/>
                    <a:pt x="108" y="28"/>
                    <a:pt x="108" y="27"/>
                  </a:cubicBezTo>
                  <a:cubicBezTo>
                    <a:pt x="109" y="26"/>
                    <a:pt x="110" y="26"/>
                    <a:pt x="112" y="26"/>
                  </a:cubicBezTo>
                  <a:cubicBezTo>
                    <a:pt x="113" y="26"/>
                    <a:pt x="114" y="27"/>
                    <a:pt x="115" y="27"/>
                  </a:cubicBezTo>
                  <a:cubicBezTo>
                    <a:pt x="117" y="31"/>
                    <a:pt x="117" y="34"/>
                    <a:pt x="115" y="36"/>
                  </a:cubicBezTo>
                  <a:cubicBezTo>
                    <a:pt x="113" y="38"/>
                    <a:pt x="111" y="39"/>
                    <a:pt x="109" y="39"/>
                  </a:cubicBezTo>
                  <a:lnTo>
                    <a:pt x="107" y="37"/>
                  </a:lnTo>
                  <a:close/>
                  <a:moveTo>
                    <a:pt x="115" y="218"/>
                  </a:moveTo>
                  <a:cubicBezTo>
                    <a:pt x="117" y="220"/>
                    <a:pt x="117" y="222"/>
                    <a:pt x="115" y="224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8" y="227"/>
                    <a:pt x="107" y="225"/>
                    <a:pt x="107" y="223"/>
                  </a:cubicBezTo>
                  <a:cubicBezTo>
                    <a:pt x="108" y="221"/>
                    <a:pt x="108" y="220"/>
                    <a:pt x="109" y="219"/>
                  </a:cubicBezTo>
                  <a:cubicBezTo>
                    <a:pt x="110" y="217"/>
                    <a:pt x="111" y="217"/>
                    <a:pt x="113" y="217"/>
                  </a:cubicBezTo>
                  <a:lnTo>
                    <a:pt x="115" y="2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9" name="Google Shape;539;p39"/>
            <p:cNvSpPr/>
            <p:nvPr/>
          </p:nvSpPr>
          <p:spPr>
            <a:xfrm rot="-178182">
              <a:off x="407866" y="4211012"/>
              <a:ext cx="263566" cy="533154"/>
            </a:xfrm>
            <a:custGeom>
              <a:avLst/>
              <a:gdLst/>
              <a:ahLst/>
              <a:cxnLst/>
              <a:rect l="l" t="t" r="r" b="b"/>
              <a:pathLst>
                <a:path w="107" h="217" extrusionOk="0">
                  <a:moveTo>
                    <a:pt x="80" y="67"/>
                  </a:moveTo>
                  <a:cubicBezTo>
                    <a:pt x="79" y="68"/>
                    <a:pt x="79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5" y="71"/>
                    <a:pt x="74" y="73"/>
                    <a:pt x="73" y="74"/>
                  </a:cubicBezTo>
                  <a:cubicBezTo>
                    <a:pt x="73" y="76"/>
                    <a:pt x="72" y="78"/>
                    <a:pt x="72" y="80"/>
                  </a:cubicBezTo>
                  <a:cubicBezTo>
                    <a:pt x="72" y="81"/>
                    <a:pt x="72" y="82"/>
                    <a:pt x="72" y="83"/>
                  </a:cubicBezTo>
                  <a:cubicBezTo>
                    <a:pt x="72" y="84"/>
                    <a:pt x="72" y="85"/>
                    <a:pt x="72" y="86"/>
                  </a:cubicBezTo>
                  <a:cubicBezTo>
                    <a:pt x="71" y="87"/>
                    <a:pt x="70" y="88"/>
                    <a:pt x="70" y="88"/>
                  </a:cubicBezTo>
                  <a:cubicBezTo>
                    <a:pt x="70" y="89"/>
                    <a:pt x="70" y="90"/>
                    <a:pt x="70" y="90"/>
                  </a:cubicBezTo>
                  <a:cubicBezTo>
                    <a:pt x="69" y="91"/>
                    <a:pt x="69" y="92"/>
                    <a:pt x="69" y="92"/>
                  </a:cubicBezTo>
                  <a:cubicBezTo>
                    <a:pt x="68" y="93"/>
                    <a:pt x="68" y="93"/>
                    <a:pt x="67" y="94"/>
                  </a:cubicBezTo>
                  <a:cubicBezTo>
                    <a:pt x="67" y="95"/>
                    <a:pt x="67" y="95"/>
                    <a:pt x="67" y="96"/>
                  </a:cubicBezTo>
                  <a:cubicBezTo>
                    <a:pt x="67" y="96"/>
                    <a:pt x="66" y="97"/>
                    <a:pt x="66" y="97"/>
                  </a:cubicBezTo>
                  <a:cubicBezTo>
                    <a:pt x="66" y="99"/>
                    <a:pt x="65" y="101"/>
                    <a:pt x="65" y="104"/>
                  </a:cubicBezTo>
                  <a:cubicBezTo>
                    <a:pt x="65" y="106"/>
                    <a:pt x="65" y="109"/>
                    <a:pt x="64" y="111"/>
                  </a:cubicBezTo>
                  <a:cubicBezTo>
                    <a:pt x="63" y="113"/>
                    <a:pt x="62" y="115"/>
                    <a:pt x="61" y="116"/>
                  </a:cubicBezTo>
                  <a:cubicBezTo>
                    <a:pt x="61" y="118"/>
                    <a:pt x="60" y="119"/>
                    <a:pt x="59" y="121"/>
                  </a:cubicBezTo>
                  <a:cubicBezTo>
                    <a:pt x="59" y="123"/>
                    <a:pt x="58" y="124"/>
                    <a:pt x="57" y="126"/>
                  </a:cubicBezTo>
                  <a:cubicBezTo>
                    <a:pt x="56" y="127"/>
                    <a:pt x="55" y="129"/>
                    <a:pt x="55" y="131"/>
                  </a:cubicBezTo>
                  <a:cubicBezTo>
                    <a:pt x="53" y="133"/>
                    <a:pt x="52" y="135"/>
                    <a:pt x="52" y="137"/>
                  </a:cubicBezTo>
                  <a:cubicBezTo>
                    <a:pt x="52" y="139"/>
                    <a:pt x="51" y="140"/>
                    <a:pt x="50" y="142"/>
                  </a:cubicBezTo>
                  <a:cubicBezTo>
                    <a:pt x="51" y="143"/>
                    <a:pt x="51" y="143"/>
                    <a:pt x="50" y="143"/>
                  </a:cubicBezTo>
                  <a:cubicBezTo>
                    <a:pt x="50" y="144"/>
                    <a:pt x="50" y="144"/>
                    <a:pt x="50" y="145"/>
                  </a:cubicBezTo>
                  <a:cubicBezTo>
                    <a:pt x="48" y="148"/>
                    <a:pt x="47" y="151"/>
                    <a:pt x="45" y="154"/>
                  </a:cubicBezTo>
                  <a:cubicBezTo>
                    <a:pt x="44" y="157"/>
                    <a:pt x="43" y="160"/>
                    <a:pt x="42" y="163"/>
                  </a:cubicBezTo>
                  <a:cubicBezTo>
                    <a:pt x="40" y="166"/>
                    <a:pt x="39" y="168"/>
                    <a:pt x="37" y="170"/>
                  </a:cubicBezTo>
                  <a:cubicBezTo>
                    <a:pt x="36" y="173"/>
                    <a:pt x="35" y="175"/>
                    <a:pt x="34" y="177"/>
                  </a:cubicBezTo>
                  <a:cubicBezTo>
                    <a:pt x="33" y="179"/>
                    <a:pt x="33" y="180"/>
                    <a:pt x="33" y="180"/>
                  </a:cubicBezTo>
                  <a:cubicBezTo>
                    <a:pt x="33" y="180"/>
                    <a:pt x="33" y="181"/>
                    <a:pt x="33" y="181"/>
                  </a:cubicBezTo>
                  <a:cubicBezTo>
                    <a:pt x="33" y="183"/>
                    <a:pt x="32" y="183"/>
                    <a:pt x="32" y="183"/>
                  </a:cubicBezTo>
                  <a:cubicBezTo>
                    <a:pt x="32" y="183"/>
                    <a:pt x="32" y="184"/>
                    <a:pt x="32" y="184"/>
                  </a:cubicBezTo>
                  <a:cubicBezTo>
                    <a:pt x="31" y="185"/>
                    <a:pt x="31" y="187"/>
                    <a:pt x="31" y="187"/>
                  </a:cubicBezTo>
                  <a:cubicBezTo>
                    <a:pt x="29" y="189"/>
                    <a:pt x="29" y="190"/>
                    <a:pt x="29" y="191"/>
                  </a:cubicBezTo>
                  <a:cubicBezTo>
                    <a:pt x="29" y="192"/>
                    <a:pt x="29" y="193"/>
                    <a:pt x="28" y="194"/>
                  </a:cubicBezTo>
                  <a:cubicBezTo>
                    <a:pt x="28" y="195"/>
                    <a:pt x="28" y="196"/>
                    <a:pt x="28" y="196"/>
                  </a:cubicBezTo>
                  <a:cubicBezTo>
                    <a:pt x="28" y="197"/>
                    <a:pt x="28" y="198"/>
                    <a:pt x="27" y="198"/>
                  </a:cubicBezTo>
                  <a:cubicBezTo>
                    <a:pt x="28" y="201"/>
                    <a:pt x="27" y="203"/>
                    <a:pt x="26" y="205"/>
                  </a:cubicBezTo>
                  <a:cubicBezTo>
                    <a:pt x="26" y="206"/>
                    <a:pt x="25" y="209"/>
                    <a:pt x="26" y="211"/>
                  </a:cubicBezTo>
                  <a:cubicBezTo>
                    <a:pt x="25" y="212"/>
                    <a:pt x="25" y="213"/>
                    <a:pt x="25" y="214"/>
                  </a:cubicBezTo>
                  <a:cubicBezTo>
                    <a:pt x="24" y="214"/>
                    <a:pt x="24" y="215"/>
                    <a:pt x="24" y="216"/>
                  </a:cubicBezTo>
                  <a:cubicBezTo>
                    <a:pt x="23" y="217"/>
                    <a:pt x="22" y="217"/>
                    <a:pt x="21" y="217"/>
                  </a:cubicBezTo>
                  <a:cubicBezTo>
                    <a:pt x="20" y="216"/>
                    <a:pt x="20" y="216"/>
                    <a:pt x="19" y="216"/>
                  </a:cubicBezTo>
                  <a:cubicBezTo>
                    <a:pt x="18" y="216"/>
                    <a:pt x="17" y="216"/>
                    <a:pt x="15" y="216"/>
                  </a:cubicBezTo>
                  <a:cubicBezTo>
                    <a:pt x="14" y="217"/>
                    <a:pt x="13" y="216"/>
                    <a:pt x="12" y="215"/>
                  </a:cubicBezTo>
                  <a:cubicBezTo>
                    <a:pt x="10" y="215"/>
                    <a:pt x="9" y="215"/>
                    <a:pt x="8" y="215"/>
                  </a:cubicBezTo>
                  <a:cubicBezTo>
                    <a:pt x="7" y="215"/>
                    <a:pt x="6" y="214"/>
                    <a:pt x="6" y="214"/>
                  </a:cubicBezTo>
                  <a:cubicBezTo>
                    <a:pt x="4" y="213"/>
                    <a:pt x="3" y="212"/>
                    <a:pt x="3" y="212"/>
                  </a:cubicBezTo>
                  <a:cubicBezTo>
                    <a:pt x="3" y="211"/>
                    <a:pt x="3" y="210"/>
                    <a:pt x="3" y="209"/>
                  </a:cubicBezTo>
                  <a:cubicBezTo>
                    <a:pt x="3" y="208"/>
                    <a:pt x="2" y="207"/>
                    <a:pt x="2" y="206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2"/>
                    <a:pt x="1" y="201"/>
                    <a:pt x="1" y="200"/>
                  </a:cubicBezTo>
                  <a:cubicBezTo>
                    <a:pt x="1" y="200"/>
                    <a:pt x="1" y="199"/>
                    <a:pt x="0" y="198"/>
                  </a:cubicBezTo>
                  <a:cubicBezTo>
                    <a:pt x="1" y="197"/>
                    <a:pt x="1" y="197"/>
                    <a:pt x="1" y="196"/>
                  </a:cubicBezTo>
                  <a:cubicBezTo>
                    <a:pt x="1" y="196"/>
                    <a:pt x="1" y="196"/>
                    <a:pt x="2" y="195"/>
                  </a:cubicBezTo>
                  <a:cubicBezTo>
                    <a:pt x="1" y="194"/>
                    <a:pt x="2" y="193"/>
                    <a:pt x="3" y="193"/>
                  </a:cubicBezTo>
                  <a:cubicBezTo>
                    <a:pt x="4" y="192"/>
                    <a:pt x="4" y="191"/>
                    <a:pt x="4" y="190"/>
                  </a:cubicBezTo>
                  <a:cubicBezTo>
                    <a:pt x="5" y="190"/>
                    <a:pt x="5" y="189"/>
                    <a:pt x="5" y="188"/>
                  </a:cubicBezTo>
                  <a:cubicBezTo>
                    <a:pt x="5" y="188"/>
                    <a:pt x="6" y="187"/>
                    <a:pt x="7" y="186"/>
                  </a:cubicBezTo>
                  <a:cubicBezTo>
                    <a:pt x="8" y="184"/>
                    <a:pt x="9" y="182"/>
                    <a:pt x="10" y="179"/>
                  </a:cubicBezTo>
                  <a:cubicBezTo>
                    <a:pt x="11" y="177"/>
                    <a:pt x="13" y="176"/>
                    <a:pt x="15" y="174"/>
                  </a:cubicBezTo>
                  <a:cubicBezTo>
                    <a:pt x="15" y="173"/>
                    <a:pt x="15" y="172"/>
                    <a:pt x="16" y="172"/>
                  </a:cubicBezTo>
                  <a:cubicBezTo>
                    <a:pt x="16" y="172"/>
                    <a:pt x="16" y="171"/>
                    <a:pt x="17" y="170"/>
                  </a:cubicBezTo>
                  <a:cubicBezTo>
                    <a:pt x="17" y="168"/>
                    <a:pt x="18" y="166"/>
                    <a:pt x="18" y="165"/>
                  </a:cubicBezTo>
                  <a:cubicBezTo>
                    <a:pt x="18" y="165"/>
                    <a:pt x="19" y="164"/>
                    <a:pt x="19" y="163"/>
                  </a:cubicBezTo>
                  <a:cubicBezTo>
                    <a:pt x="19" y="162"/>
                    <a:pt x="19" y="161"/>
                    <a:pt x="19" y="160"/>
                  </a:cubicBezTo>
                  <a:cubicBezTo>
                    <a:pt x="19" y="160"/>
                    <a:pt x="19" y="159"/>
                    <a:pt x="20" y="158"/>
                  </a:cubicBezTo>
                  <a:cubicBezTo>
                    <a:pt x="19" y="155"/>
                    <a:pt x="19" y="153"/>
                    <a:pt x="20" y="152"/>
                  </a:cubicBezTo>
                  <a:cubicBezTo>
                    <a:pt x="20" y="151"/>
                    <a:pt x="20" y="150"/>
                    <a:pt x="21" y="149"/>
                  </a:cubicBezTo>
                  <a:cubicBezTo>
                    <a:pt x="21" y="149"/>
                    <a:pt x="21" y="148"/>
                    <a:pt x="21" y="148"/>
                  </a:cubicBezTo>
                  <a:cubicBezTo>
                    <a:pt x="21" y="147"/>
                    <a:pt x="21" y="146"/>
                    <a:pt x="22" y="145"/>
                  </a:cubicBezTo>
                  <a:cubicBezTo>
                    <a:pt x="22" y="144"/>
                    <a:pt x="23" y="143"/>
                    <a:pt x="23" y="143"/>
                  </a:cubicBezTo>
                  <a:cubicBezTo>
                    <a:pt x="23" y="143"/>
                    <a:pt x="23" y="143"/>
                    <a:pt x="23" y="142"/>
                  </a:cubicBezTo>
                  <a:cubicBezTo>
                    <a:pt x="24" y="141"/>
                    <a:pt x="24" y="140"/>
                    <a:pt x="25" y="139"/>
                  </a:cubicBezTo>
                  <a:cubicBezTo>
                    <a:pt x="25" y="139"/>
                    <a:pt x="25" y="138"/>
                    <a:pt x="25" y="137"/>
                  </a:cubicBezTo>
                  <a:cubicBezTo>
                    <a:pt x="26" y="136"/>
                    <a:pt x="27" y="134"/>
                    <a:pt x="27" y="132"/>
                  </a:cubicBezTo>
                  <a:cubicBezTo>
                    <a:pt x="27" y="130"/>
                    <a:pt x="28" y="128"/>
                    <a:pt x="30" y="127"/>
                  </a:cubicBezTo>
                  <a:cubicBezTo>
                    <a:pt x="30" y="126"/>
                    <a:pt x="31" y="125"/>
                    <a:pt x="31" y="124"/>
                  </a:cubicBezTo>
                  <a:cubicBezTo>
                    <a:pt x="31" y="124"/>
                    <a:pt x="32" y="123"/>
                    <a:pt x="32" y="123"/>
                  </a:cubicBezTo>
                  <a:cubicBezTo>
                    <a:pt x="32" y="121"/>
                    <a:pt x="32" y="120"/>
                    <a:pt x="33" y="119"/>
                  </a:cubicBezTo>
                  <a:cubicBezTo>
                    <a:pt x="34" y="119"/>
                    <a:pt x="34" y="117"/>
                    <a:pt x="35" y="116"/>
                  </a:cubicBezTo>
                  <a:cubicBezTo>
                    <a:pt x="36" y="114"/>
                    <a:pt x="37" y="112"/>
                    <a:pt x="37" y="111"/>
                  </a:cubicBezTo>
                  <a:cubicBezTo>
                    <a:pt x="37" y="109"/>
                    <a:pt x="38" y="108"/>
                    <a:pt x="39" y="108"/>
                  </a:cubicBezTo>
                  <a:cubicBezTo>
                    <a:pt x="40" y="106"/>
                    <a:pt x="40" y="105"/>
                    <a:pt x="41" y="105"/>
                  </a:cubicBezTo>
                  <a:cubicBezTo>
                    <a:pt x="41" y="104"/>
                    <a:pt x="41" y="103"/>
                    <a:pt x="42" y="102"/>
                  </a:cubicBezTo>
                  <a:cubicBezTo>
                    <a:pt x="41" y="100"/>
                    <a:pt x="41" y="98"/>
                    <a:pt x="42" y="96"/>
                  </a:cubicBezTo>
                  <a:cubicBezTo>
                    <a:pt x="42" y="94"/>
                    <a:pt x="43" y="92"/>
                    <a:pt x="42" y="90"/>
                  </a:cubicBezTo>
                  <a:cubicBezTo>
                    <a:pt x="43" y="88"/>
                    <a:pt x="43" y="87"/>
                    <a:pt x="43" y="87"/>
                  </a:cubicBezTo>
                  <a:cubicBezTo>
                    <a:pt x="43" y="87"/>
                    <a:pt x="43" y="87"/>
                    <a:pt x="43" y="86"/>
                  </a:cubicBezTo>
                  <a:cubicBezTo>
                    <a:pt x="44" y="85"/>
                    <a:pt x="45" y="84"/>
                    <a:pt x="45" y="83"/>
                  </a:cubicBezTo>
                  <a:cubicBezTo>
                    <a:pt x="45" y="82"/>
                    <a:pt x="45" y="81"/>
                    <a:pt x="46" y="80"/>
                  </a:cubicBezTo>
                  <a:cubicBezTo>
                    <a:pt x="47" y="79"/>
                    <a:pt x="47" y="78"/>
                    <a:pt x="47" y="78"/>
                  </a:cubicBezTo>
                  <a:cubicBezTo>
                    <a:pt x="47" y="77"/>
                    <a:pt x="48" y="77"/>
                    <a:pt x="49" y="77"/>
                  </a:cubicBezTo>
                  <a:cubicBezTo>
                    <a:pt x="49" y="76"/>
                    <a:pt x="50" y="74"/>
                    <a:pt x="50" y="73"/>
                  </a:cubicBezTo>
                  <a:cubicBezTo>
                    <a:pt x="51" y="72"/>
                    <a:pt x="52" y="71"/>
                    <a:pt x="52" y="69"/>
                  </a:cubicBezTo>
                  <a:cubicBezTo>
                    <a:pt x="53" y="68"/>
                    <a:pt x="54" y="66"/>
                    <a:pt x="54" y="65"/>
                  </a:cubicBezTo>
                  <a:cubicBezTo>
                    <a:pt x="55" y="64"/>
                    <a:pt x="55" y="63"/>
                    <a:pt x="56" y="62"/>
                  </a:cubicBezTo>
                  <a:cubicBezTo>
                    <a:pt x="57" y="61"/>
                    <a:pt x="58" y="60"/>
                    <a:pt x="58" y="59"/>
                  </a:cubicBezTo>
                  <a:cubicBezTo>
                    <a:pt x="59" y="57"/>
                    <a:pt x="59" y="56"/>
                    <a:pt x="60" y="55"/>
                  </a:cubicBezTo>
                  <a:cubicBezTo>
                    <a:pt x="61" y="54"/>
                    <a:pt x="62" y="52"/>
                    <a:pt x="63" y="51"/>
                  </a:cubicBezTo>
                  <a:cubicBezTo>
                    <a:pt x="64" y="49"/>
                    <a:pt x="65" y="48"/>
                    <a:pt x="65" y="46"/>
                  </a:cubicBezTo>
                  <a:cubicBezTo>
                    <a:pt x="66" y="45"/>
                    <a:pt x="67" y="44"/>
                    <a:pt x="67" y="42"/>
                  </a:cubicBezTo>
                  <a:cubicBezTo>
                    <a:pt x="67" y="41"/>
                    <a:pt x="67" y="39"/>
                    <a:pt x="68" y="38"/>
                  </a:cubicBezTo>
                  <a:cubicBezTo>
                    <a:pt x="69" y="37"/>
                    <a:pt x="70" y="36"/>
                    <a:pt x="70" y="35"/>
                  </a:cubicBezTo>
                  <a:cubicBezTo>
                    <a:pt x="71" y="32"/>
                    <a:pt x="72" y="31"/>
                    <a:pt x="72" y="31"/>
                  </a:cubicBezTo>
                  <a:cubicBezTo>
                    <a:pt x="73" y="30"/>
                    <a:pt x="73" y="28"/>
                    <a:pt x="74" y="27"/>
                  </a:cubicBezTo>
                  <a:cubicBezTo>
                    <a:pt x="74" y="26"/>
                    <a:pt x="74" y="25"/>
                    <a:pt x="74" y="24"/>
                  </a:cubicBezTo>
                  <a:cubicBezTo>
                    <a:pt x="75" y="23"/>
                    <a:pt x="76" y="22"/>
                    <a:pt x="76" y="21"/>
                  </a:cubicBezTo>
                  <a:cubicBezTo>
                    <a:pt x="76" y="20"/>
                    <a:pt x="77" y="19"/>
                    <a:pt x="77" y="18"/>
                  </a:cubicBezTo>
                  <a:cubicBezTo>
                    <a:pt x="77" y="16"/>
                    <a:pt x="78" y="15"/>
                    <a:pt x="80" y="13"/>
                  </a:cubicBezTo>
                  <a:cubicBezTo>
                    <a:pt x="80" y="12"/>
                    <a:pt x="81" y="11"/>
                    <a:pt x="82" y="10"/>
                  </a:cubicBezTo>
                  <a:cubicBezTo>
                    <a:pt x="83" y="8"/>
                    <a:pt x="84" y="7"/>
                    <a:pt x="85" y="6"/>
                  </a:cubicBezTo>
                  <a:cubicBezTo>
                    <a:pt x="85" y="6"/>
                    <a:pt x="86" y="5"/>
                    <a:pt x="86" y="5"/>
                  </a:cubicBezTo>
                  <a:cubicBezTo>
                    <a:pt x="88" y="4"/>
                    <a:pt x="89" y="3"/>
                    <a:pt x="90" y="2"/>
                  </a:cubicBezTo>
                  <a:cubicBezTo>
                    <a:pt x="90" y="1"/>
                    <a:pt x="92" y="0"/>
                    <a:pt x="94" y="0"/>
                  </a:cubicBezTo>
                  <a:cubicBezTo>
                    <a:pt x="95" y="0"/>
                    <a:pt x="96" y="0"/>
                    <a:pt x="98" y="0"/>
                  </a:cubicBezTo>
                  <a:cubicBezTo>
                    <a:pt x="99" y="0"/>
                    <a:pt x="100" y="0"/>
                    <a:pt x="101" y="0"/>
                  </a:cubicBezTo>
                  <a:cubicBezTo>
                    <a:pt x="103" y="3"/>
                    <a:pt x="104" y="5"/>
                    <a:pt x="105" y="6"/>
                  </a:cubicBezTo>
                  <a:cubicBezTo>
                    <a:pt x="106" y="7"/>
                    <a:pt x="107" y="8"/>
                    <a:pt x="107" y="9"/>
                  </a:cubicBezTo>
                  <a:cubicBezTo>
                    <a:pt x="107" y="11"/>
                    <a:pt x="107" y="12"/>
                    <a:pt x="107" y="13"/>
                  </a:cubicBezTo>
                  <a:cubicBezTo>
                    <a:pt x="106" y="14"/>
                    <a:pt x="106" y="16"/>
                    <a:pt x="106" y="17"/>
                  </a:cubicBezTo>
                  <a:cubicBezTo>
                    <a:pt x="104" y="19"/>
                    <a:pt x="103" y="21"/>
                    <a:pt x="103" y="23"/>
                  </a:cubicBezTo>
                  <a:cubicBezTo>
                    <a:pt x="102" y="25"/>
                    <a:pt x="101" y="26"/>
                    <a:pt x="100" y="28"/>
                  </a:cubicBezTo>
                  <a:cubicBezTo>
                    <a:pt x="100" y="31"/>
                    <a:pt x="99" y="34"/>
                    <a:pt x="98" y="35"/>
                  </a:cubicBezTo>
                  <a:cubicBezTo>
                    <a:pt x="97" y="36"/>
                    <a:pt x="96" y="37"/>
                    <a:pt x="96" y="38"/>
                  </a:cubicBezTo>
                  <a:cubicBezTo>
                    <a:pt x="95" y="40"/>
                    <a:pt x="94" y="41"/>
                    <a:pt x="94" y="42"/>
                  </a:cubicBezTo>
                  <a:cubicBezTo>
                    <a:pt x="93" y="43"/>
                    <a:pt x="91" y="44"/>
                    <a:pt x="91" y="46"/>
                  </a:cubicBezTo>
                  <a:cubicBezTo>
                    <a:pt x="90" y="47"/>
                    <a:pt x="89" y="49"/>
                    <a:pt x="88" y="50"/>
                  </a:cubicBezTo>
                  <a:cubicBezTo>
                    <a:pt x="87" y="51"/>
                    <a:pt x="87" y="53"/>
                    <a:pt x="86" y="53"/>
                  </a:cubicBezTo>
                  <a:cubicBezTo>
                    <a:pt x="86" y="54"/>
                    <a:pt x="86" y="55"/>
                    <a:pt x="85" y="56"/>
                  </a:cubicBezTo>
                  <a:cubicBezTo>
                    <a:pt x="85" y="57"/>
                    <a:pt x="85" y="57"/>
                    <a:pt x="84" y="58"/>
                  </a:cubicBezTo>
                  <a:cubicBezTo>
                    <a:pt x="84" y="59"/>
                    <a:pt x="84" y="59"/>
                    <a:pt x="84" y="60"/>
                  </a:cubicBezTo>
                  <a:cubicBezTo>
                    <a:pt x="83" y="62"/>
                    <a:pt x="83" y="63"/>
                    <a:pt x="82" y="64"/>
                  </a:cubicBezTo>
                  <a:cubicBezTo>
                    <a:pt x="81" y="65"/>
                    <a:pt x="81" y="66"/>
                    <a:pt x="80" y="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40" name="Google Shape;540;p39"/>
          <p:cNvGrpSpPr/>
          <p:nvPr/>
        </p:nvGrpSpPr>
        <p:grpSpPr>
          <a:xfrm>
            <a:off x="1935537" y="3231886"/>
            <a:ext cx="1130277" cy="730219"/>
            <a:chOff x="809349" y="3173014"/>
            <a:chExt cx="1336973" cy="863755"/>
          </a:xfrm>
        </p:grpSpPr>
        <p:sp>
          <p:nvSpPr>
            <p:cNvPr id="541" name="Google Shape;541;p39"/>
            <p:cNvSpPr/>
            <p:nvPr/>
          </p:nvSpPr>
          <p:spPr>
            <a:xfrm rot="-760938">
              <a:off x="1201201" y="3300584"/>
              <a:ext cx="338138" cy="598488"/>
            </a:xfrm>
            <a:custGeom>
              <a:avLst/>
              <a:gdLst/>
              <a:ahLst/>
              <a:cxnLst/>
              <a:rect l="l" t="t" r="r" b="b"/>
              <a:pathLst>
                <a:path w="130" h="231" extrusionOk="0">
                  <a:moveTo>
                    <a:pt x="124" y="128"/>
                  </a:moveTo>
                  <a:cubicBezTo>
                    <a:pt x="122" y="128"/>
                    <a:pt x="120" y="129"/>
                    <a:pt x="119" y="130"/>
                  </a:cubicBezTo>
                  <a:cubicBezTo>
                    <a:pt x="117" y="131"/>
                    <a:pt x="115" y="132"/>
                    <a:pt x="113" y="131"/>
                  </a:cubicBezTo>
                  <a:cubicBezTo>
                    <a:pt x="110" y="132"/>
                    <a:pt x="109" y="132"/>
                    <a:pt x="108" y="132"/>
                  </a:cubicBezTo>
                  <a:cubicBezTo>
                    <a:pt x="107" y="131"/>
                    <a:pt x="106" y="131"/>
                    <a:pt x="106" y="131"/>
                  </a:cubicBezTo>
                  <a:cubicBezTo>
                    <a:pt x="104" y="129"/>
                    <a:pt x="103" y="128"/>
                    <a:pt x="102" y="128"/>
                  </a:cubicBezTo>
                  <a:cubicBezTo>
                    <a:pt x="101" y="127"/>
                    <a:pt x="99" y="127"/>
                    <a:pt x="98" y="127"/>
                  </a:cubicBezTo>
                  <a:cubicBezTo>
                    <a:pt x="97" y="128"/>
                    <a:pt x="96" y="130"/>
                    <a:pt x="96" y="131"/>
                  </a:cubicBezTo>
                  <a:cubicBezTo>
                    <a:pt x="96" y="133"/>
                    <a:pt x="96" y="135"/>
                    <a:pt x="96" y="136"/>
                  </a:cubicBezTo>
                  <a:cubicBezTo>
                    <a:pt x="97" y="139"/>
                    <a:pt x="97" y="141"/>
                    <a:pt x="97" y="142"/>
                  </a:cubicBezTo>
                  <a:cubicBezTo>
                    <a:pt x="98" y="144"/>
                    <a:pt x="98" y="145"/>
                    <a:pt x="97" y="147"/>
                  </a:cubicBezTo>
                  <a:cubicBezTo>
                    <a:pt x="98" y="147"/>
                    <a:pt x="98" y="148"/>
                    <a:pt x="98" y="149"/>
                  </a:cubicBezTo>
                  <a:cubicBezTo>
                    <a:pt x="98" y="150"/>
                    <a:pt x="98" y="151"/>
                    <a:pt x="98" y="151"/>
                  </a:cubicBezTo>
                  <a:cubicBezTo>
                    <a:pt x="98" y="154"/>
                    <a:pt x="99" y="156"/>
                    <a:pt x="99" y="158"/>
                  </a:cubicBezTo>
                  <a:cubicBezTo>
                    <a:pt x="99" y="161"/>
                    <a:pt x="99" y="163"/>
                    <a:pt x="100" y="165"/>
                  </a:cubicBezTo>
                  <a:cubicBezTo>
                    <a:pt x="100" y="168"/>
                    <a:pt x="100" y="171"/>
                    <a:pt x="100" y="174"/>
                  </a:cubicBezTo>
                  <a:cubicBezTo>
                    <a:pt x="100" y="176"/>
                    <a:pt x="100" y="179"/>
                    <a:pt x="100" y="182"/>
                  </a:cubicBezTo>
                  <a:cubicBezTo>
                    <a:pt x="100" y="183"/>
                    <a:pt x="100" y="185"/>
                    <a:pt x="100" y="186"/>
                  </a:cubicBezTo>
                  <a:cubicBezTo>
                    <a:pt x="101" y="187"/>
                    <a:pt x="101" y="188"/>
                    <a:pt x="101" y="189"/>
                  </a:cubicBezTo>
                  <a:cubicBezTo>
                    <a:pt x="101" y="190"/>
                    <a:pt x="101" y="191"/>
                    <a:pt x="101" y="192"/>
                  </a:cubicBezTo>
                  <a:cubicBezTo>
                    <a:pt x="101" y="193"/>
                    <a:pt x="101" y="193"/>
                    <a:pt x="101" y="194"/>
                  </a:cubicBezTo>
                  <a:cubicBezTo>
                    <a:pt x="102" y="196"/>
                    <a:pt x="102" y="198"/>
                    <a:pt x="102" y="199"/>
                  </a:cubicBezTo>
                  <a:cubicBezTo>
                    <a:pt x="103" y="201"/>
                    <a:pt x="103" y="202"/>
                    <a:pt x="103" y="204"/>
                  </a:cubicBezTo>
                  <a:cubicBezTo>
                    <a:pt x="104" y="205"/>
                    <a:pt x="104" y="207"/>
                    <a:pt x="105" y="209"/>
                  </a:cubicBezTo>
                  <a:cubicBezTo>
                    <a:pt x="106" y="211"/>
                    <a:pt x="106" y="213"/>
                    <a:pt x="105" y="216"/>
                  </a:cubicBezTo>
                  <a:cubicBezTo>
                    <a:pt x="105" y="217"/>
                    <a:pt x="104" y="218"/>
                    <a:pt x="104" y="219"/>
                  </a:cubicBezTo>
                  <a:cubicBezTo>
                    <a:pt x="103" y="219"/>
                    <a:pt x="103" y="220"/>
                    <a:pt x="102" y="220"/>
                  </a:cubicBezTo>
                  <a:cubicBezTo>
                    <a:pt x="101" y="221"/>
                    <a:pt x="101" y="222"/>
                    <a:pt x="100" y="222"/>
                  </a:cubicBezTo>
                  <a:cubicBezTo>
                    <a:pt x="99" y="223"/>
                    <a:pt x="98" y="223"/>
                    <a:pt x="97" y="224"/>
                  </a:cubicBezTo>
                  <a:cubicBezTo>
                    <a:pt x="96" y="224"/>
                    <a:pt x="95" y="225"/>
                    <a:pt x="95" y="225"/>
                  </a:cubicBezTo>
                  <a:cubicBezTo>
                    <a:pt x="94" y="225"/>
                    <a:pt x="93" y="225"/>
                    <a:pt x="93" y="226"/>
                  </a:cubicBezTo>
                  <a:cubicBezTo>
                    <a:pt x="92" y="226"/>
                    <a:pt x="92" y="226"/>
                    <a:pt x="91" y="227"/>
                  </a:cubicBezTo>
                  <a:cubicBezTo>
                    <a:pt x="90" y="227"/>
                    <a:pt x="90" y="228"/>
                    <a:pt x="89" y="228"/>
                  </a:cubicBezTo>
                  <a:cubicBezTo>
                    <a:pt x="87" y="228"/>
                    <a:pt x="86" y="228"/>
                    <a:pt x="85" y="229"/>
                  </a:cubicBezTo>
                  <a:cubicBezTo>
                    <a:pt x="85" y="229"/>
                    <a:pt x="85" y="229"/>
                    <a:pt x="84" y="229"/>
                  </a:cubicBezTo>
                  <a:cubicBezTo>
                    <a:pt x="83" y="229"/>
                    <a:pt x="82" y="229"/>
                    <a:pt x="82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0" y="230"/>
                    <a:pt x="79" y="230"/>
                    <a:pt x="78" y="230"/>
                  </a:cubicBezTo>
                  <a:cubicBezTo>
                    <a:pt x="77" y="230"/>
                    <a:pt x="77" y="231"/>
                    <a:pt x="76" y="231"/>
                  </a:cubicBezTo>
                  <a:cubicBezTo>
                    <a:pt x="75" y="231"/>
                    <a:pt x="73" y="230"/>
                    <a:pt x="72" y="230"/>
                  </a:cubicBezTo>
                  <a:cubicBezTo>
                    <a:pt x="71" y="229"/>
                    <a:pt x="70" y="229"/>
                    <a:pt x="68" y="229"/>
                  </a:cubicBezTo>
                  <a:cubicBezTo>
                    <a:pt x="68" y="228"/>
                    <a:pt x="67" y="228"/>
                    <a:pt x="66" y="228"/>
                  </a:cubicBezTo>
                  <a:cubicBezTo>
                    <a:pt x="65" y="227"/>
                    <a:pt x="64" y="227"/>
                    <a:pt x="64" y="226"/>
                  </a:cubicBezTo>
                  <a:cubicBezTo>
                    <a:pt x="64" y="226"/>
                    <a:pt x="63" y="225"/>
                    <a:pt x="63" y="225"/>
                  </a:cubicBezTo>
                  <a:cubicBezTo>
                    <a:pt x="62" y="224"/>
                    <a:pt x="62" y="224"/>
                    <a:pt x="62" y="223"/>
                  </a:cubicBezTo>
                  <a:cubicBezTo>
                    <a:pt x="60" y="222"/>
                    <a:pt x="59" y="221"/>
                    <a:pt x="59" y="219"/>
                  </a:cubicBezTo>
                  <a:cubicBezTo>
                    <a:pt x="59" y="217"/>
                    <a:pt x="59" y="214"/>
                    <a:pt x="60" y="212"/>
                  </a:cubicBezTo>
                  <a:cubicBezTo>
                    <a:pt x="61" y="210"/>
                    <a:pt x="61" y="209"/>
                    <a:pt x="62" y="208"/>
                  </a:cubicBezTo>
                  <a:cubicBezTo>
                    <a:pt x="62" y="207"/>
                    <a:pt x="62" y="207"/>
                    <a:pt x="63" y="206"/>
                  </a:cubicBezTo>
                  <a:cubicBezTo>
                    <a:pt x="63" y="206"/>
                    <a:pt x="63" y="205"/>
                    <a:pt x="63" y="205"/>
                  </a:cubicBezTo>
                  <a:cubicBezTo>
                    <a:pt x="63" y="204"/>
                    <a:pt x="63" y="204"/>
                    <a:pt x="64" y="203"/>
                  </a:cubicBezTo>
                  <a:cubicBezTo>
                    <a:pt x="64" y="200"/>
                    <a:pt x="65" y="197"/>
                    <a:pt x="65" y="194"/>
                  </a:cubicBezTo>
                  <a:cubicBezTo>
                    <a:pt x="66" y="192"/>
                    <a:pt x="66" y="191"/>
                    <a:pt x="66" y="190"/>
                  </a:cubicBezTo>
                  <a:cubicBezTo>
                    <a:pt x="66" y="189"/>
                    <a:pt x="66" y="189"/>
                    <a:pt x="66" y="188"/>
                  </a:cubicBezTo>
                  <a:cubicBezTo>
                    <a:pt x="66" y="188"/>
                    <a:pt x="66" y="187"/>
                    <a:pt x="66" y="187"/>
                  </a:cubicBezTo>
                  <a:cubicBezTo>
                    <a:pt x="67" y="185"/>
                    <a:pt x="67" y="184"/>
                    <a:pt x="67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7" y="183"/>
                    <a:pt x="67" y="182"/>
                    <a:pt x="67" y="182"/>
                  </a:cubicBezTo>
                  <a:cubicBezTo>
                    <a:pt x="68" y="181"/>
                    <a:pt x="68" y="181"/>
                    <a:pt x="68" y="180"/>
                  </a:cubicBezTo>
                  <a:cubicBezTo>
                    <a:pt x="68" y="179"/>
                    <a:pt x="68" y="178"/>
                    <a:pt x="67" y="177"/>
                  </a:cubicBezTo>
                  <a:cubicBezTo>
                    <a:pt x="67" y="176"/>
                    <a:pt x="67" y="175"/>
                    <a:pt x="68" y="175"/>
                  </a:cubicBezTo>
                  <a:cubicBezTo>
                    <a:pt x="69" y="172"/>
                    <a:pt x="71" y="169"/>
                    <a:pt x="73" y="168"/>
                  </a:cubicBezTo>
                  <a:cubicBezTo>
                    <a:pt x="73" y="166"/>
                    <a:pt x="73" y="165"/>
                    <a:pt x="73" y="164"/>
                  </a:cubicBezTo>
                  <a:cubicBezTo>
                    <a:pt x="73" y="163"/>
                    <a:pt x="73" y="163"/>
                    <a:pt x="74" y="162"/>
                  </a:cubicBezTo>
                  <a:cubicBezTo>
                    <a:pt x="73" y="160"/>
                    <a:pt x="72" y="160"/>
                    <a:pt x="72" y="159"/>
                  </a:cubicBezTo>
                  <a:cubicBezTo>
                    <a:pt x="72" y="158"/>
                    <a:pt x="72" y="158"/>
                    <a:pt x="72" y="157"/>
                  </a:cubicBezTo>
                  <a:cubicBezTo>
                    <a:pt x="71" y="157"/>
                    <a:pt x="71" y="157"/>
                    <a:pt x="70" y="156"/>
                  </a:cubicBezTo>
                  <a:cubicBezTo>
                    <a:pt x="70" y="155"/>
                    <a:pt x="70" y="154"/>
                    <a:pt x="70" y="153"/>
                  </a:cubicBezTo>
                  <a:cubicBezTo>
                    <a:pt x="70" y="152"/>
                    <a:pt x="70" y="151"/>
                    <a:pt x="69" y="150"/>
                  </a:cubicBezTo>
                  <a:cubicBezTo>
                    <a:pt x="69" y="148"/>
                    <a:pt x="69" y="147"/>
                    <a:pt x="69" y="145"/>
                  </a:cubicBezTo>
                  <a:cubicBezTo>
                    <a:pt x="69" y="143"/>
                    <a:pt x="69" y="141"/>
                    <a:pt x="69" y="139"/>
                  </a:cubicBezTo>
                  <a:cubicBezTo>
                    <a:pt x="69" y="137"/>
                    <a:pt x="69" y="136"/>
                    <a:pt x="68" y="135"/>
                  </a:cubicBezTo>
                  <a:cubicBezTo>
                    <a:pt x="68" y="133"/>
                    <a:pt x="68" y="132"/>
                    <a:pt x="68" y="131"/>
                  </a:cubicBezTo>
                  <a:cubicBezTo>
                    <a:pt x="68" y="129"/>
                    <a:pt x="68" y="127"/>
                    <a:pt x="68" y="125"/>
                  </a:cubicBezTo>
                  <a:cubicBezTo>
                    <a:pt x="68" y="123"/>
                    <a:pt x="67" y="122"/>
                    <a:pt x="65" y="121"/>
                  </a:cubicBezTo>
                  <a:cubicBezTo>
                    <a:pt x="62" y="121"/>
                    <a:pt x="61" y="121"/>
                    <a:pt x="61" y="121"/>
                  </a:cubicBezTo>
                  <a:cubicBezTo>
                    <a:pt x="60" y="121"/>
                    <a:pt x="60" y="121"/>
                    <a:pt x="59" y="121"/>
                  </a:cubicBezTo>
                  <a:cubicBezTo>
                    <a:pt x="59" y="121"/>
                    <a:pt x="58" y="121"/>
                    <a:pt x="57" y="121"/>
                  </a:cubicBezTo>
                  <a:cubicBezTo>
                    <a:pt x="57" y="121"/>
                    <a:pt x="56" y="121"/>
                    <a:pt x="55" y="121"/>
                  </a:cubicBezTo>
                  <a:cubicBezTo>
                    <a:pt x="54" y="121"/>
                    <a:pt x="53" y="121"/>
                    <a:pt x="52" y="121"/>
                  </a:cubicBezTo>
                  <a:cubicBezTo>
                    <a:pt x="51" y="121"/>
                    <a:pt x="50" y="121"/>
                    <a:pt x="49" y="121"/>
                  </a:cubicBezTo>
                  <a:cubicBezTo>
                    <a:pt x="47" y="121"/>
                    <a:pt x="46" y="121"/>
                    <a:pt x="45" y="122"/>
                  </a:cubicBezTo>
                  <a:cubicBezTo>
                    <a:pt x="44" y="122"/>
                    <a:pt x="43" y="122"/>
                    <a:pt x="42" y="122"/>
                  </a:cubicBezTo>
                  <a:cubicBezTo>
                    <a:pt x="40" y="122"/>
                    <a:pt x="38" y="122"/>
                    <a:pt x="37" y="121"/>
                  </a:cubicBezTo>
                  <a:cubicBezTo>
                    <a:pt x="36" y="121"/>
                    <a:pt x="35" y="121"/>
                    <a:pt x="34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8" y="122"/>
                    <a:pt x="27" y="122"/>
                    <a:pt x="26" y="123"/>
                  </a:cubicBezTo>
                  <a:cubicBezTo>
                    <a:pt x="24" y="122"/>
                    <a:pt x="23" y="122"/>
                    <a:pt x="22" y="122"/>
                  </a:cubicBezTo>
                  <a:cubicBezTo>
                    <a:pt x="20" y="122"/>
                    <a:pt x="19" y="122"/>
                    <a:pt x="18" y="122"/>
                  </a:cubicBezTo>
                  <a:cubicBezTo>
                    <a:pt x="17" y="121"/>
                    <a:pt x="15" y="120"/>
                    <a:pt x="13" y="119"/>
                  </a:cubicBezTo>
                  <a:cubicBezTo>
                    <a:pt x="12" y="118"/>
                    <a:pt x="10" y="118"/>
                    <a:pt x="9" y="118"/>
                  </a:cubicBezTo>
                  <a:cubicBezTo>
                    <a:pt x="6" y="118"/>
                    <a:pt x="4" y="117"/>
                    <a:pt x="4" y="115"/>
                  </a:cubicBezTo>
                  <a:cubicBezTo>
                    <a:pt x="3" y="114"/>
                    <a:pt x="2" y="112"/>
                    <a:pt x="1" y="111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0" y="106"/>
                    <a:pt x="0" y="105"/>
                    <a:pt x="1" y="104"/>
                  </a:cubicBezTo>
                  <a:cubicBezTo>
                    <a:pt x="0" y="101"/>
                    <a:pt x="0" y="99"/>
                    <a:pt x="1" y="96"/>
                  </a:cubicBezTo>
                  <a:cubicBezTo>
                    <a:pt x="2" y="93"/>
                    <a:pt x="3" y="91"/>
                    <a:pt x="4" y="90"/>
                  </a:cubicBezTo>
                  <a:cubicBezTo>
                    <a:pt x="5" y="88"/>
                    <a:pt x="6" y="88"/>
                    <a:pt x="7" y="87"/>
                  </a:cubicBezTo>
                  <a:cubicBezTo>
                    <a:pt x="8" y="87"/>
                    <a:pt x="8" y="86"/>
                    <a:pt x="9" y="86"/>
                  </a:cubicBezTo>
                  <a:cubicBezTo>
                    <a:pt x="11" y="84"/>
                    <a:pt x="12" y="83"/>
                    <a:pt x="13" y="82"/>
                  </a:cubicBezTo>
                  <a:cubicBezTo>
                    <a:pt x="14" y="82"/>
                    <a:pt x="15" y="81"/>
                    <a:pt x="16" y="81"/>
                  </a:cubicBezTo>
                  <a:cubicBezTo>
                    <a:pt x="18" y="79"/>
                    <a:pt x="20" y="77"/>
                    <a:pt x="22" y="77"/>
                  </a:cubicBezTo>
                  <a:cubicBezTo>
                    <a:pt x="23" y="77"/>
                    <a:pt x="24" y="76"/>
                    <a:pt x="25" y="75"/>
                  </a:cubicBezTo>
                  <a:cubicBezTo>
                    <a:pt x="25" y="73"/>
                    <a:pt x="26" y="71"/>
                    <a:pt x="27" y="70"/>
                  </a:cubicBezTo>
                  <a:cubicBezTo>
                    <a:pt x="28" y="69"/>
                    <a:pt x="29" y="67"/>
                    <a:pt x="29" y="65"/>
                  </a:cubicBezTo>
                  <a:cubicBezTo>
                    <a:pt x="29" y="64"/>
                    <a:pt x="30" y="63"/>
                    <a:pt x="31" y="62"/>
                  </a:cubicBezTo>
                  <a:cubicBezTo>
                    <a:pt x="31" y="62"/>
                    <a:pt x="31" y="61"/>
                    <a:pt x="32" y="60"/>
                  </a:cubicBezTo>
                  <a:cubicBezTo>
                    <a:pt x="33" y="58"/>
                    <a:pt x="34" y="57"/>
                    <a:pt x="34" y="55"/>
                  </a:cubicBezTo>
                  <a:cubicBezTo>
                    <a:pt x="34" y="54"/>
                    <a:pt x="35" y="53"/>
                    <a:pt x="36" y="53"/>
                  </a:cubicBezTo>
                  <a:cubicBezTo>
                    <a:pt x="36" y="52"/>
                    <a:pt x="36" y="51"/>
                    <a:pt x="37" y="51"/>
                  </a:cubicBezTo>
                  <a:cubicBezTo>
                    <a:pt x="38" y="50"/>
                    <a:pt x="38" y="50"/>
                    <a:pt x="38" y="49"/>
                  </a:cubicBezTo>
                  <a:cubicBezTo>
                    <a:pt x="40" y="47"/>
                    <a:pt x="41" y="45"/>
                    <a:pt x="41" y="44"/>
                  </a:cubicBezTo>
                  <a:cubicBezTo>
                    <a:pt x="42" y="43"/>
                    <a:pt x="42" y="42"/>
                    <a:pt x="43" y="41"/>
                  </a:cubicBezTo>
                  <a:cubicBezTo>
                    <a:pt x="44" y="38"/>
                    <a:pt x="45" y="36"/>
                    <a:pt x="46" y="34"/>
                  </a:cubicBezTo>
                  <a:cubicBezTo>
                    <a:pt x="47" y="33"/>
                    <a:pt x="48" y="31"/>
                    <a:pt x="50" y="30"/>
                  </a:cubicBezTo>
                  <a:cubicBezTo>
                    <a:pt x="50" y="27"/>
                    <a:pt x="51" y="26"/>
                    <a:pt x="52" y="25"/>
                  </a:cubicBezTo>
                  <a:cubicBezTo>
                    <a:pt x="52" y="23"/>
                    <a:pt x="53" y="21"/>
                    <a:pt x="55" y="20"/>
                  </a:cubicBezTo>
                  <a:cubicBezTo>
                    <a:pt x="56" y="18"/>
                    <a:pt x="56" y="17"/>
                    <a:pt x="58" y="16"/>
                  </a:cubicBezTo>
                  <a:cubicBezTo>
                    <a:pt x="59" y="15"/>
                    <a:pt x="60" y="14"/>
                    <a:pt x="61" y="13"/>
                  </a:cubicBezTo>
                  <a:cubicBezTo>
                    <a:pt x="62" y="11"/>
                    <a:pt x="63" y="10"/>
                    <a:pt x="64" y="10"/>
                  </a:cubicBezTo>
                  <a:cubicBezTo>
                    <a:pt x="64" y="10"/>
                    <a:pt x="65" y="9"/>
                    <a:pt x="65" y="8"/>
                  </a:cubicBezTo>
                  <a:cubicBezTo>
                    <a:pt x="67" y="7"/>
                    <a:pt x="69" y="7"/>
                    <a:pt x="70" y="6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6" y="4"/>
                    <a:pt x="77" y="4"/>
                    <a:pt x="78" y="3"/>
                  </a:cubicBezTo>
                  <a:cubicBezTo>
                    <a:pt x="78" y="3"/>
                    <a:pt x="79" y="3"/>
                    <a:pt x="79" y="2"/>
                  </a:cubicBezTo>
                  <a:cubicBezTo>
                    <a:pt x="81" y="2"/>
                    <a:pt x="82" y="2"/>
                    <a:pt x="83" y="1"/>
                  </a:cubicBezTo>
                  <a:cubicBezTo>
                    <a:pt x="85" y="1"/>
                    <a:pt x="86" y="0"/>
                    <a:pt x="87" y="1"/>
                  </a:cubicBezTo>
                  <a:cubicBezTo>
                    <a:pt x="88" y="2"/>
                    <a:pt x="89" y="3"/>
                    <a:pt x="90" y="4"/>
                  </a:cubicBezTo>
                  <a:cubicBezTo>
                    <a:pt x="91" y="5"/>
                    <a:pt x="92" y="6"/>
                    <a:pt x="92" y="7"/>
                  </a:cubicBezTo>
                  <a:cubicBezTo>
                    <a:pt x="93" y="9"/>
                    <a:pt x="93" y="11"/>
                    <a:pt x="94" y="13"/>
                  </a:cubicBezTo>
                  <a:cubicBezTo>
                    <a:pt x="94" y="14"/>
                    <a:pt x="94" y="16"/>
                    <a:pt x="94" y="18"/>
                  </a:cubicBezTo>
                  <a:cubicBezTo>
                    <a:pt x="95" y="19"/>
                    <a:pt x="95" y="20"/>
                    <a:pt x="95" y="22"/>
                  </a:cubicBezTo>
                  <a:cubicBezTo>
                    <a:pt x="95" y="23"/>
                    <a:pt x="95" y="24"/>
                    <a:pt x="95" y="24"/>
                  </a:cubicBezTo>
                  <a:cubicBezTo>
                    <a:pt x="96" y="24"/>
                    <a:pt x="96" y="25"/>
                    <a:pt x="96" y="25"/>
                  </a:cubicBezTo>
                  <a:cubicBezTo>
                    <a:pt x="96" y="27"/>
                    <a:pt x="97" y="28"/>
                    <a:pt x="97" y="29"/>
                  </a:cubicBezTo>
                  <a:cubicBezTo>
                    <a:pt x="97" y="30"/>
                    <a:pt x="97" y="32"/>
                    <a:pt x="97" y="33"/>
                  </a:cubicBezTo>
                  <a:cubicBezTo>
                    <a:pt x="98" y="35"/>
                    <a:pt x="98" y="37"/>
                    <a:pt x="98" y="39"/>
                  </a:cubicBezTo>
                  <a:cubicBezTo>
                    <a:pt x="99" y="41"/>
                    <a:pt x="99" y="42"/>
                    <a:pt x="99" y="44"/>
                  </a:cubicBezTo>
                  <a:cubicBezTo>
                    <a:pt x="99" y="45"/>
                    <a:pt x="99" y="46"/>
                    <a:pt x="98" y="48"/>
                  </a:cubicBezTo>
                  <a:cubicBezTo>
                    <a:pt x="98" y="49"/>
                    <a:pt x="98" y="51"/>
                    <a:pt x="99" y="52"/>
                  </a:cubicBezTo>
                  <a:cubicBezTo>
                    <a:pt x="99" y="53"/>
                    <a:pt x="99" y="54"/>
                    <a:pt x="98" y="55"/>
                  </a:cubicBezTo>
                  <a:cubicBezTo>
                    <a:pt x="99" y="58"/>
                    <a:pt x="99" y="60"/>
                    <a:pt x="98" y="62"/>
                  </a:cubicBezTo>
                  <a:cubicBezTo>
                    <a:pt x="98" y="64"/>
                    <a:pt x="98" y="65"/>
                    <a:pt x="98" y="67"/>
                  </a:cubicBezTo>
                  <a:cubicBezTo>
                    <a:pt x="98" y="68"/>
                    <a:pt x="97" y="69"/>
                    <a:pt x="98" y="71"/>
                  </a:cubicBezTo>
                  <a:cubicBezTo>
                    <a:pt x="98" y="73"/>
                    <a:pt x="98" y="74"/>
                    <a:pt x="97" y="76"/>
                  </a:cubicBezTo>
                  <a:cubicBezTo>
                    <a:pt x="97" y="76"/>
                    <a:pt x="97" y="77"/>
                    <a:pt x="97" y="77"/>
                  </a:cubicBezTo>
                  <a:cubicBezTo>
                    <a:pt x="97" y="78"/>
                    <a:pt x="97" y="78"/>
                    <a:pt x="97" y="79"/>
                  </a:cubicBezTo>
                  <a:cubicBezTo>
                    <a:pt x="96" y="80"/>
                    <a:pt x="96" y="81"/>
                    <a:pt x="96" y="82"/>
                  </a:cubicBezTo>
                  <a:cubicBezTo>
                    <a:pt x="95" y="82"/>
                    <a:pt x="95" y="83"/>
                    <a:pt x="95" y="85"/>
                  </a:cubicBezTo>
                  <a:cubicBezTo>
                    <a:pt x="95" y="86"/>
                    <a:pt x="94" y="87"/>
                    <a:pt x="95" y="88"/>
                  </a:cubicBezTo>
                  <a:cubicBezTo>
                    <a:pt x="95" y="90"/>
                    <a:pt x="95" y="91"/>
                    <a:pt x="95" y="92"/>
                  </a:cubicBezTo>
                  <a:cubicBezTo>
                    <a:pt x="94" y="92"/>
                    <a:pt x="94" y="93"/>
                    <a:pt x="94" y="93"/>
                  </a:cubicBezTo>
                  <a:cubicBezTo>
                    <a:pt x="94" y="94"/>
                    <a:pt x="94" y="94"/>
                    <a:pt x="94" y="95"/>
                  </a:cubicBezTo>
                  <a:cubicBezTo>
                    <a:pt x="94" y="97"/>
                    <a:pt x="95" y="98"/>
                    <a:pt x="95" y="100"/>
                  </a:cubicBezTo>
                  <a:cubicBezTo>
                    <a:pt x="96" y="101"/>
                    <a:pt x="96" y="102"/>
                    <a:pt x="98" y="103"/>
                  </a:cubicBezTo>
                  <a:cubicBezTo>
                    <a:pt x="101" y="102"/>
                    <a:pt x="104" y="101"/>
                    <a:pt x="107" y="100"/>
                  </a:cubicBezTo>
                  <a:cubicBezTo>
                    <a:pt x="109" y="100"/>
                    <a:pt x="112" y="100"/>
                    <a:pt x="115" y="102"/>
                  </a:cubicBezTo>
                  <a:cubicBezTo>
                    <a:pt x="116" y="102"/>
                    <a:pt x="117" y="102"/>
                    <a:pt x="118" y="102"/>
                  </a:cubicBezTo>
                  <a:cubicBezTo>
                    <a:pt x="118" y="102"/>
                    <a:pt x="119" y="102"/>
                    <a:pt x="120" y="102"/>
                  </a:cubicBezTo>
                  <a:cubicBezTo>
                    <a:pt x="120" y="102"/>
                    <a:pt x="121" y="102"/>
                    <a:pt x="122" y="103"/>
                  </a:cubicBezTo>
                  <a:cubicBezTo>
                    <a:pt x="123" y="103"/>
                    <a:pt x="125" y="103"/>
                    <a:pt x="126" y="104"/>
                  </a:cubicBezTo>
                  <a:cubicBezTo>
                    <a:pt x="126" y="104"/>
                    <a:pt x="127" y="105"/>
                    <a:pt x="128" y="106"/>
                  </a:cubicBezTo>
                  <a:cubicBezTo>
                    <a:pt x="129" y="107"/>
                    <a:pt x="130" y="109"/>
                    <a:pt x="130" y="111"/>
                  </a:cubicBezTo>
                  <a:cubicBezTo>
                    <a:pt x="130" y="113"/>
                    <a:pt x="129" y="115"/>
                    <a:pt x="128" y="117"/>
                  </a:cubicBezTo>
                  <a:cubicBezTo>
                    <a:pt x="129" y="119"/>
                    <a:pt x="129" y="120"/>
                    <a:pt x="128" y="121"/>
                  </a:cubicBezTo>
                  <a:cubicBezTo>
                    <a:pt x="127" y="122"/>
                    <a:pt x="127" y="124"/>
                    <a:pt x="126" y="125"/>
                  </a:cubicBezTo>
                  <a:cubicBezTo>
                    <a:pt x="126" y="125"/>
                    <a:pt x="125" y="126"/>
                    <a:pt x="125" y="126"/>
                  </a:cubicBezTo>
                  <a:cubicBezTo>
                    <a:pt x="124" y="127"/>
                    <a:pt x="124" y="127"/>
                    <a:pt x="124" y="128"/>
                  </a:cubicBezTo>
                  <a:close/>
                  <a:moveTo>
                    <a:pt x="50" y="144"/>
                  </a:moveTo>
                  <a:cubicBezTo>
                    <a:pt x="49" y="143"/>
                    <a:pt x="49" y="143"/>
                    <a:pt x="48" y="143"/>
                  </a:cubicBezTo>
                  <a:cubicBezTo>
                    <a:pt x="47" y="143"/>
                    <a:pt x="47" y="142"/>
                    <a:pt x="46" y="142"/>
                  </a:cubicBezTo>
                  <a:cubicBezTo>
                    <a:pt x="45" y="141"/>
                    <a:pt x="44" y="139"/>
                    <a:pt x="45" y="135"/>
                  </a:cubicBezTo>
                  <a:cubicBezTo>
                    <a:pt x="47" y="133"/>
                    <a:pt x="50" y="131"/>
                    <a:pt x="52" y="131"/>
                  </a:cubicBezTo>
                  <a:cubicBezTo>
                    <a:pt x="55" y="130"/>
                    <a:pt x="57" y="130"/>
                    <a:pt x="58" y="131"/>
                  </a:cubicBezTo>
                  <a:cubicBezTo>
                    <a:pt x="59" y="132"/>
                    <a:pt x="59" y="133"/>
                    <a:pt x="59" y="134"/>
                  </a:cubicBezTo>
                  <a:cubicBezTo>
                    <a:pt x="59" y="135"/>
                    <a:pt x="59" y="136"/>
                    <a:pt x="59" y="137"/>
                  </a:cubicBezTo>
                  <a:cubicBezTo>
                    <a:pt x="59" y="137"/>
                    <a:pt x="59" y="138"/>
                    <a:pt x="58" y="139"/>
                  </a:cubicBezTo>
                  <a:cubicBezTo>
                    <a:pt x="57" y="140"/>
                    <a:pt x="56" y="141"/>
                    <a:pt x="55" y="142"/>
                  </a:cubicBezTo>
                  <a:cubicBezTo>
                    <a:pt x="53" y="142"/>
                    <a:pt x="51" y="143"/>
                    <a:pt x="50" y="144"/>
                  </a:cubicBezTo>
                  <a:close/>
                  <a:moveTo>
                    <a:pt x="73" y="47"/>
                  </a:moveTo>
                  <a:cubicBezTo>
                    <a:pt x="72" y="49"/>
                    <a:pt x="71" y="50"/>
                    <a:pt x="70" y="51"/>
                  </a:cubicBezTo>
                  <a:cubicBezTo>
                    <a:pt x="69" y="52"/>
                    <a:pt x="68" y="53"/>
                    <a:pt x="67" y="54"/>
                  </a:cubicBezTo>
                  <a:cubicBezTo>
                    <a:pt x="67" y="56"/>
                    <a:pt x="66" y="58"/>
                    <a:pt x="66" y="58"/>
                  </a:cubicBezTo>
                  <a:cubicBezTo>
                    <a:pt x="66" y="59"/>
                    <a:pt x="65" y="60"/>
                    <a:pt x="65" y="60"/>
                  </a:cubicBezTo>
                  <a:cubicBezTo>
                    <a:pt x="64" y="62"/>
                    <a:pt x="63" y="64"/>
                    <a:pt x="63" y="65"/>
                  </a:cubicBezTo>
                  <a:cubicBezTo>
                    <a:pt x="62" y="66"/>
                    <a:pt x="61" y="67"/>
                    <a:pt x="61" y="68"/>
                  </a:cubicBezTo>
                  <a:cubicBezTo>
                    <a:pt x="60" y="71"/>
                    <a:pt x="59" y="73"/>
                    <a:pt x="57" y="75"/>
                  </a:cubicBezTo>
                  <a:cubicBezTo>
                    <a:pt x="55" y="77"/>
                    <a:pt x="54" y="79"/>
                    <a:pt x="52" y="81"/>
                  </a:cubicBezTo>
                  <a:cubicBezTo>
                    <a:pt x="51" y="83"/>
                    <a:pt x="50" y="84"/>
                    <a:pt x="49" y="85"/>
                  </a:cubicBezTo>
                  <a:cubicBezTo>
                    <a:pt x="47" y="86"/>
                    <a:pt x="47" y="88"/>
                    <a:pt x="46" y="89"/>
                  </a:cubicBezTo>
                  <a:cubicBezTo>
                    <a:pt x="45" y="93"/>
                    <a:pt x="45" y="96"/>
                    <a:pt x="46" y="98"/>
                  </a:cubicBezTo>
                  <a:cubicBezTo>
                    <a:pt x="50" y="99"/>
                    <a:pt x="53" y="99"/>
                    <a:pt x="56" y="100"/>
                  </a:cubicBezTo>
                  <a:cubicBezTo>
                    <a:pt x="58" y="100"/>
                    <a:pt x="61" y="99"/>
                    <a:pt x="64" y="98"/>
                  </a:cubicBezTo>
                  <a:cubicBezTo>
                    <a:pt x="66" y="97"/>
                    <a:pt x="68" y="97"/>
                    <a:pt x="69" y="97"/>
                  </a:cubicBezTo>
                  <a:cubicBezTo>
                    <a:pt x="70" y="96"/>
                    <a:pt x="70" y="95"/>
                    <a:pt x="70" y="94"/>
                  </a:cubicBezTo>
                  <a:cubicBezTo>
                    <a:pt x="70" y="93"/>
                    <a:pt x="70" y="92"/>
                    <a:pt x="70" y="91"/>
                  </a:cubicBezTo>
                  <a:cubicBezTo>
                    <a:pt x="71" y="91"/>
                    <a:pt x="71" y="90"/>
                    <a:pt x="71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2" y="84"/>
                    <a:pt x="72" y="82"/>
                    <a:pt x="72" y="82"/>
                  </a:cubicBezTo>
                  <a:cubicBezTo>
                    <a:pt x="72" y="81"/>
                    <a:pt x="72" y="80"/>
                    <a:pt x="73" y="79"/>
                  </a:cubicBezTo>
                  <a:cubicBezTo>
                    <a:pt x="72" y="77"/>
                    <a:pt x="72" y="76"/>
                    <a:pt x="73" y="74"/>
                  </a:cubicBezTo>
                  <a:cubicBezTo>
                    <a:pt x="73" y="72"/>
                    <a:pt x="73" y="71"/>
                    <a:pt x="73" y="69"/>
                  </a:cubicBezTo>
                  <a:cubicBezTo>
                    <a:pt x="73" y="68"/>
                    <a:pt x="73" y="68"/>
                    <a:pt x="74" y="67"/>
                  </a:cubicBezTo>
                  <a:cubicBezTo>
                    <a:pt x="74" y="66"/>
                    <a:pt x="74" y="66"/>
                    <a:pt x="74" y="65"/>
                  </a:cubicBezTo>
                  <a:cubicBezTo>
                    <a:pt x="74" y="64"/>
                    <a:pt x="74" y="64"/>
                    <a:pt x="74" y="63"/>
                  </a:cubicBezTo>
                  <a:cubicBezTo>
                    <a:pt x="74" y="62"/>
                    <a:pt x="74" y="61"/>
                    <a:pt x="74" y="61"/>
                  </a:cubicBezTo>
                  <a:cubicBezTo>
                    <a:pt x="75" y="58"/>
                    <a:pt x="75" y="56"/>
                    <a:pt x="75" y="54"/>
                  </a:cubicBezTo>
                  <a:cubicBezTo>
                    <a:pt x="75" y="52"/>
                    <a:pt x="75" y="50"/>
                    <a:pt x="74" y="47"/>
                  </a:cubicBezTo>
                  <a:lnTo>
                    <a:pt x="73" y="47"/>
                  </a:lnTo>
                  <a:close/>
                  <a:moveTo>
                    <a:pt x="52" y="151"/>
                  </a:moveTo>
                  <a:cubicBezTo>
                    <a:pt x="53" y="150"/>
                    <a:pt x="54" y="149"/>
                    <a:pt x="56" y="148"/>
                  </a:cubicBezTo>
                  <a:cubicBezTo>
                    <a:pt x="57" y="148"/>
                    <a:pt x="59" y="148"/>
                    <a:pt x="60" y="148"/>
                  </a:cubicBezTo>
                  <a:cubicBezTo>
                    <a:pt x="61" y="149"/>
                    <a:pt x="61" y="149"/>
                    <a:pt x="61" y="150"/>
                  </a:cubicBezTo>
                  <a:cubicBezTo>
                    <a:pt x="61" y="151"/>
                    <a:pt x="61" y="152"/>
                    <a:pt x="61" y="153"/>
                  </a:cubicBezTo>
                  <a:cubicBezTo>
                    <a:pt x="60" y="154"/>
                    <a:pt x="59" y="154"/>
                    <a:pt x="58" y="155"/>
                  </a:cubicBezTo>
                  <a:cubicBezTo>
                    <a:pt x="57" y="155"/>
                    <a:pt x="56" y="155"/>
                    <a:pt x="55" y="155"/>
                  </a:cubicBezTo>
                  <a:cubicBezTo>
                    <a:pt x="54" y="154"/>
                    <a:pt x="54" y="153"/>
                    <a:pt x="53" y="153"/>
                  </a:cubicBezTo>
                  <a:cubicBezTo>
                    <a:pt x="53" y="152"/>
                    <a:pt x="52" y="152"/>
                    <a:pt x="52" y="151"/>
                  </a:cubicBezTo>
                  <a:close/>
                  <a:moveTo>
                    <a:pt x="105" y="9"/>
                  </a:moveTo>
                  <a:cubicBezTo>
                    <a:pt x="107" y="9"/>
                    <a:pt x="108" y="9"/>
                    <a:pt x="110" y="10"/>
                  </a:cubicBezTo>
                  <a:cubicBezTo>
                    <a:pt x="111" y="11"/>
                    <a:pt x="111" y="13"/>
                    <a:pt x="110" y="15"/>
                  </a:cubicBezTo>
                  <a:cubicBezTo>
                    <a:pt x="110" y="16"/>
                    <a:pt x="110" y="17"/>
                    <a:pt x="109" y="17"/>
                  </a:cubicBezTo>
                  <a:cubicBezTo>
                    <a:pt x="109" y="18"/>
                    <a:pt x="108" y="19"/>
                    <a:pt x="108" y="19"/>
                  </a:cubicBezTo>
                  <a:cubicBezTo>
                    <a:pt x="107" y="20"/>
                    <a:pt x="106" y="20"/>
                    <a:pt x="105" y="19"/>
                  </a:cubicBezTo>
                  <a:cubicBezTo>
                    <a:pt x="104" y="18"/>
                    <a:pt x="103" y="17"/>
                    <a:pt x="103" y="16"/>
                  </a:cubicBezTo>
                  <a:cubicBezTo>
                    <a:pt x="102" y="15"/>
                    <a:pt x="102" y="13"/>
                    <a:pt x="103" y="12"/>
                  </a:cubicBezTo>
                  <a:cubicBezTo>
                    <a:pt x="103" y="11"/>
                    <a:pt x="104" y="10"/>
                    <a:pt x="105" y="9"/>
                  </a:cubicBezTo>
                  <a:close/>
                  <a:moveTo>
                    <a:pt x="107" y="37"/>
                  </a:move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5" y="34"/>
                    <a:pt x="105" y="34"/>
                  </a:cubicBezTo>
                  <a:cubicBezTo>
                    <a:pt x="105" y="33"/>
                    <a:pt x="105" y="32"/>
                    <a:pt x="105" y="32"/>
                  </a:cubicBezTo>
                  <a:cubicBezTo>
                    <a:pt x="105" y="31"/>
                    <a:pt x="105" y="30"/>
                    <a:pt x="106" y="29"/>
                  </a:cubicBezTo>
                  <a:cubicBezTo>
                    <a:pt x="106" y="29"/>
                    <a:pt x="107" y="29"/>
                    <a:pt x="107" y="28"/>
                  </a:cubicBezTo>
                  <a:cubicBezTo>
                    <a:pt x="108" y="28"/>
                    <a:pt x="108" y="28"/>
                    <a:pt x="108" y="27"/>
                  </a:cubicBezTo>
                  <a:cubicBezTo>
                    <a:pt x="109" y="26"/>
                    <a:pt x="110" y="26"/>
                    <a:pt x="112" y="26"/>
                  </a:cubicBezTo>
                  <a:cubicBezTo>
                    <a:pt x="113" y="26"/>
                    <a:pt x="114" y="27"/>
                    <a:pt x="115" y="27"/>
                  </a:cubicBezTo>
                  <a:cubicBezTo>
                    <a:pt x="117" y="31"/>
                    <a:pt x="117" y="34"/>
                    <a:pt x="115" y="36"/>
                  </a:cubicBezTo>
                  <a:cubicBezTo>
                    <a:pt x="113" y="38"/>
                    <a:pt x="111" y="39"/>
                    <a:pt x="109" y="39"/>
                  </a:cubicBezTo>
                  <a:lnTo>
                    <a:pt x="107" y="37"/>
                  </a:lnTo>
                  <a:close/>
                  <a:moveTo>
                    <a:pt x="115" y="218"/>
                  </a:moveTo>
                  <a:cubicBezTo>
                    <a:pt x="117" y="220"/>
                    <a:pt x="117" y="222"/>
                    <a:pt x="115" y="224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8" y="227"/>
                    <a:pt x="107" y="225"/>
                    <a:pt x="107" y="223"/>
                  </a:cubicBezTo>
                  <a:cubicBezTo>
                    <a:pt x="108" y="221"/>
                    <a:pt x="108" y="220"/>
                    <a:pt x="109" y="219"/>
                  </a:cubicBezTo>
                  <a:cubicBezTo>
                    <a:pt x="110" y="217"/>
                    <a:pt x="111" y="217"/>
                    <a:pt x="113" y="217"/>
                  </a:cubicBezTo>
                  <a:lnTo>
                    <a:pt x="115" y="2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2" name="Google Shape;542;p39"/>
            <p:cNvSpPr/>
            <p:nvPr/>
          </p:nvSpPr>
          <p:spPr>
            <a:xfrm rot="-760938">
              <a:off x="1673719" y="3753172"/>
              <a:ext cx="114300" cy="179388"/>
            </a:xfrm>
            <a:custGeom>
              <a:avLst/>
              <a:gdLst/>
              <a:ahLst/>
              <a:cxnLst/>
              <a:rect l="l" t="t" r="r" b="b"/>
              <a:pathLst>
                <a:path w="44" h="69" extrusionOk="0">
                  <a:moveTo>
                    <a:pt x="20" y="38"/>
                  </a:moveTo>
                  <a:cubicBezTo>
                    <a:pt x="18" y="39"/>
                    <a:pt x="16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0" y="38"/>
                    <a:pt x="8" y="37"/>
                    <a:pt x="7" y="36"/>
                  </a:cubicBezTo>
                  <a:cubicBezTo>
                    <a:pt x="5" y="35"/>
                    <a:pt x="4" y="35"/>
                    <a:pt x="1" y="33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3" y="17"/>
                    <a:pt x="3" y="15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6" y="11"/>
                    <a:pt x="7" y="10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10" y="6"/>
                    <a:pt x="13" y="5"/>
                    <a:pt x="15" y="3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1" y="2"/>
                    <a:pt x="32" y="2"/>
                    <a:pt x="33" y="2"/>
                  </a:cubicBezTo>
                  <a:cubicBezTo>
                    <a:pt x="34" y="3"/>
                    <a:pt x="35" y="4"/>
                    <a:pt x="35" y="4"/>
                  </a:cubicBezTo>
                  <a:cubicBezTo>
                    <a:pt x="36" y="5"/>
                    <a:pt x="36" y="6"/>
                    <a:pt x="37" y="7"/>
                  </a:cubicBezTo>
                  <a:cubicBezTo>
                    <a:pt x="37" y="9"/>
                    <a:pt x="38" y="10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2" y="13"/>
                    <a:pt x="42" y="14"/>
                    <a:pt x="43" y="15"/>
                  </a:cubicBezTo>
                  <a:cubicBezTo>
                    <a:pt x="43" y="16"/>
                    <a:pt x="43" y="18"/>
                    <a:pt x="43" y="19"/>
                  </a:cubicBezTo>
                  <a:cubicBezTo>
                    <a:pt x="43" y="22"/>
                    <a:pt x="44" y="24"/>
                    <a:pt x="44" y="27"/>
                  </a:cubicBezTo>
                  <a:cubicBezTo>
                    <a:pt x="44" y="30"/>
                    <a:pt x="44" y="33"/>
                    <a:pt x="43" y="36"/>
                  </a:cubicBezTo>
                  <a:cubicBezTo>
                    <a:pt x="43" y="37"/>
                    <a:pt x="43" y="38"/>
                    <a:pt x="42" y="40"/>
                  </a:cubicBezTo>
                  <a:cubicBezTo>
                    <a:pt x="42" y="41"/>
                    <a:pt x="41" y="43"/>
                    <a:pt x="40" y="45"/>
                  </a:cubicBezTo>
                  <a:cubicBezTo>
                    <a:pt x="40" y="47"/>
                    <a:pt x="39" y="48"/>
                    <a:pt x="38" y="50"/>
                  </a:cubicBezTo>
                  <a:cubicBezTo>
                    <a:pt x="38" y="51"/>
                    <a:pt x="37" y="53"/>
                    <a:pt x="36" y="53"/>
                  </a:cubicBezTo>
                  <a:cubicBezTo>
                    <a:pt x="35" y="55"/>
                    <a:pt x="34" y="57"/>
                    <a:pt x="32" y="59"/>
                  </a:cubicBezTo>
                  <a:cubicBezTo>
                    <a:pt x="31" y="61"/>
                    <a:pt x="29" y="63"/>
                    <a:pt x="28" y="64"/>
                  </a:cubicBezTo>
                  <a:cubicBezTo>
                    <a:pt x="26" y="65"/>
                    <a:pt x="24" y="66"/>
                    <a:pt x="22" y="67"/>
                  </a:cubicBezTo>
                  <a:cubicBezTo>
                    <a:pt x="20" y="68"/>
                    <a:pt x="19" y="69"/>
                    <a:pt x="17" y="69"/>
                  </a:cubicBezTo>
                  <a:cubicBezTo>
                    <a:pt x="15" y="69"/>
                    <a:pt x="13" y="68"/>
                    <a:pt x="13" y="67"/>
                  </a:cubicBezTo>
                  <a:cubicBezTo>
                    <a:pt x="11" y="67"/>
                    <a:pt x="10" y="66"/>
                    <a:pt x="11" y="64"/>
                  </a:cubicBezTo>
                  <a:cubicBezTo>
                    <a:pt x="11" y="63"/>
                    <a:pt x="11" y="61"/>
                    <a:pt x="11" y="60"/>
                  </a:cubicBezTo>
                  <a:cubicBezTo>
                    <a:pt x="12" y="59"/>
                    <a:pt x="13" y="58"/>
                    <a:pt x="14" y="56"/>
                  </a:cubicBezTo>
                  <a:cubicBezTo>
                    <a:pt x="16" y="55"/>
                    <a:pt x="17" y="53"/>
                    <a:pt x="18" y="51"/>
                  </a:cubicBezTo>
                  <a:cubicBezTo>
                    <a:pt x="19" y="49"/>
                    <a:pt x="20" y="47"/>
                    <a:pt x="21" y="45"/>
                  </a:cubicBezTo>
                  <a:cubicBezTo>
                    <a:pt x="22" y="42"/>
                    <a:pt x="23" y="40"/>
                    <a:pt x="23" y="38"/>
                  </a:cubicBezTo>
                  <a:cubicBezTo>
                    <a:pt x="22" y="37"/>
                    <a:pt x="21" y="37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3" name="Google Shape;543;p39"/>
            <p:cNvSpPr/>
            <p:nvPr/>
          </p:nvSpPr>
          <p:spPr>
            <a:xfrm rot="-760939">
              <a:off x="866236" y="3466660"/>
              <a:ext cx="265113" cy="547688"/>
            </a:xfrm>
            <a:custGeom>
              <a:avLst/>
              <a:gdLst/>
              <a:ahLst/>
              <a:cxnLst/>
              <a:rect l="l" t="t" r="r" b="b"/>
              <a:pathLst>
                <a:path w="102" h="211" extrusionOk="0">
                  <a:moveTo>
                    <a:pt x="49" y="207"/>
                  </a:moveTo>
                  <a:cubicBezTo>
                    <a:pt x="48" y="207"/>
                    <a:pt x="46" y="207"/>
                    <a:pt x="45" y="208"/>
                  </a:cubicBezTo>
                  <a:cubicBezTo>
                    <a:pt x="43" y="208"/>
                    <a:pt x="40" y="208"/>
                    <a:pt x="38" y="208"/>
                  </a:cubicBezTo>
                  <a:cubicBezTo>
                    <a:pt x="36" y="208"/>
                    <a:pt x="34" y="208"/>
                    <a:pt x="32" y="208"/>
                  </a:cubicBezTo>
                  <a:cubicBezTo>
                    <a:pt x="30" y="208"/>
                    <a:pt x="29" y="208"/>
                    <a:pt x="28" y="208"/>
                  </a:cubicBezTo>
                  <a:cubicBezTo>
                    <a:pt x="26" y="207"/>
                    <a:pt x="25" y="207"/>
                    <a:pt x="24" y="207"/>
                  </a:cubicBezTo>
                  <a:cubicBezTo>
                    <a:pt x="22" y="207"/>
                    <a:pt x="21" y="207"/>
                    <a:pt x="20" y="207"/>
                  </a:cubicBezTo>
                  <a:cubicBezTo>
                    <a:pt x="19" y="207"/>
                    <a:pt x="17" y="207"/>
                    <a:pt x="16" y="206"/>
                  </a:cubicBezTo>
                  <a:cubicBezTo>
                    <a:pt x="15" y="206"/>
                    <a:pt x="13" y="205"/>
                    <a:pt x="12" y="205"/>
                  </a:cubicBezTo>
                  <a:cubicBezTo>
                    <a:pt x="10" y="205"/>
                    <a:pt x="9" y="204"/>
                    <a:pt x="8" y="203"/>
                  </a:cubicBezTo>
                  <a:cubicBezTo>
                    <a:pt x="8" y="201"/>
                    <a:pt x="7" y="200"/>
                    <a:pt x="5" y="199"/>
                  </a:cubicBezTo>
                  <a:cubicBezTo>
                    <a:pt x="5" y="199"/>
                    <a:pt x="4" y="198"/>
                    <a:pt x="4" y="197"/>
                  </a:cubicBezTo>
                  <a:cubicBezTo>
                    <a:pt x="4" y="196"/>
                    <a:pt x="3" y="196"/>
                    <a:pt x="3" y="196"/>
                  </a:cubicBezTo>
                  <a:cubicBezTo>
                    <a:pt x="2" y="193"/>
                    <a:pt x="2" y="192"/>
                    <a:pt x="2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91"/>
                    <a:pt x="1" y="190"/>
                    <a:pt x="1" y="189"/>
                  </a:cubicBezTo>
                  <a:cubicBezTo>
                    <a:pt x="1" y="188"/>
                    <a:pt x="1" y="187"/>
                    <a:pt x="0" y="186"/>
                  </a:cubicBezTo>
                  <a:cubicBezTo>
                    <a:pt x="1" y="184"/>
                    <a:pt x="1" y="183"/>
                    <a:pt x="1" y="182"/>
                  </a:cubicBezTo>
                  <a:cubicBezTo>
                    <a:pt x="0" y="181"/>
                    <a:pt x="1" y="180"/>
                    <a:pt x="2" y="178"/>
                  </a:cubicBezTo>
                  <a:cubicBezTo>
                    <a:pt x="2" y="177"/>
                    <a:pt x="3" y="177"/>
                    <a:pt x="3" y="176"/>
                  </a:cubicBezTo>
                  <a:cubicBezTo>
                    <a:pt x="3" y="175"/>
                    <a:pt x="3" y="174"/>
                    <a:pt x="4" y="173"/>
                  </a:cubicBezTo>
                  <a:cubicBezTo>
                    <a:pt x="3" y="172"/>
                    <a:pt x="4" y="171"/>
                    <a:pt x="4" y="170"/>
                  </a:cubicBezTo>
                  <a:cubicBezTo>
                    <a:pt x="4" y="169"/>
                    <a:pt x="5" y="168"/>
                    <a:pt x="5" y="167"/>
                  </a:cubicBezTo>
                  <a:cubicBezTo>
                    <a:pt x="6" y="165"/>
                    <a:pt x="6" y="164"/>
                    <a:pt x="6" y="162"/>
                  </a:cubicBezTo>
                  <a:cubicBezTo>
                    <a:pt x="6" y="160"/>
                    <a:pt x="7" y="159"/>
                    <a:pt x="8" y="157"/>
                  </a:cubicBezTo>
                  <a:cubicBezTo>
                    <a:pt x="8" y="155"/>
                    <a:pt x="8" y="154"/>
                    <a:pt x="8" y="154"/>
                  </a:cubicBezTo>
                  <a:cubicBezTo>
                    <a:pt x="8" y="153"/>
                    <a:pt x="8" y="152"/>
                    <a:pt x="9" y="152"/>
                  </a:cubicBezTo>
                  <a:cubicBezTo>
                    <a:pt x="9" y="150"/>
                    <a:pt x="9" y="148"/>
                    <a:pt x="9" y="146"/>
                  </a:cubicBezTo>
                  <a:cubicBezTo>
                    <a:pt x="10" y="144"/>
                    <a:pt x="10" y="142"/>
                    <a:pt x="9" y="140"/>
                  </a:cubicBezTo>
                  <a:cubicBezTo>
                    <a:pt x="10" y="139"/>
                    <a:pt x="10" y="138"/>
                    <a:pt x="10" y="137"/>
                  </a:cubicBezTo>
                  <a:cubicBezTo>
                    <a:pt x="10" y="137"/>
                    <a:pt x="11" y="136"/>
                    <a:pt x="11" y="136"/>
                  </a:cubicBezTo>
                  <a:cubicBezTo>
                    <a:pt x="11" y="134"/>
                    <a:pt x="11" y="132"/>
                    <a:pt x="12" y="131"/>
                  </a:cubicBezTo>
                  <a:cubicBezTo>
                    <a:pt x="13" y="130"/>
                    <a:pt x="14" y="129"/>
                    <a:pt x="14" y="127"/>
                  </a:cubicBezTo>
                  <a:cubicBezTo>
                    <a:pt x="14" y="126"/>
                    <a:pt x="14" y="125"/>
                    <a:pt x="15" y="125"/>
                  </a:cubicBezTo>
                  <a:cubicBezTo>
                    <a:pt x="15" y="124"/>
                    <a:pt x="15" y="123"/>
                    <a:pt x="15" y="122"/>
                  </a:cubicBezTo>
                  <a:cubicBezTo>
                    <a:pt x="16" y="122"/>
                    <a:pt x="17" y="121"/>
                    <a:pt x="17" y="120"/>
                  </a:cubicBezTo>
                  <a:cubicBezTo>
                    <a:pt x="18" y="120"/>
                    <a:pt x="19" y="119"/>
                    <a:pt x="20" y="119"/>
                  </a:cubicBezTo>
                  <a:cubicBezTo>
                    <a:pt x="21" y="117"/>
                    <a:pt x="22" y="116"/>
                    <a:pt x="24" y="114"/>
                  </a:cubicBezTo>
                  <a:cubicBezTo>
                    <a:pt x="25" y="113"/>
                    <a:pt x="27" y="111"/>
                    <a:pt x="29" y="111"/>
                  </a:cubicBezTo>
                  <a:cubicBezTo>
                    <a:pt x="29" y="111"/>
                    <a:pt x="30" y="110"/>
                    <a:pt x="30" y="110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33" y="108"/>
                    <a:pt x="34" y="108"/>
                    <a:pt x="35" y="107"/>
                  </a:cubicBezTo>
                  <a:cubicBezTo>
                    <a:pt x="36" y="107"/>
                    <a:pt x="37" y="107"/>
                    <a:pt x="37" y="106"/>
                  </a:cubicBezTo>
                  <a:cubicBezTo>
                    <a:pt x="39" y="104"/>
                    <a:pt x="40" y="103"/>
                    <a:pt x="42" y="103"/>
                  </a:cubicBezTo>
                  <a:cubicBezTo>
                    <a:pt x="42" y="102"/>
                    <a:pt x="43" y="101"/>
                    <a:pt x="44" y="101"/>
                  </a:cubicBezTo>
                  <a:cubicBezTo>
                    <a:pt x="45" y="100"/>
                    <a:pt x="47" y="100"/>
                    <a:pt x="47" y="99"/>
                  </a:cubicBezTo>
                  <a:cubicBezTo>
                    <a:pt x="50" y="98"/>
                    <a:pt x="52" y="97"/>
                    <a:pt x="53" y="96"/>
                  </a:cubicBezTo>
                  <a:cubicBezTo>
                    <a:pt x="54" y="96"/>
                    <a:pt x="55" y="95"/>
                    <a:pt x="56" y="95"/>
                  </a:cubicBezTo>
                  <a:cubicBezTo>
                    <a:pt x="57" y="93"/>
                    <a:pt x="59" y="92"/>
                    <a:pt x="61" y="91"/>
                  </a:cubicBezTo>
                  <a:cubicBezTo>
                    <a:pt x="61" y="90"/>
                    <a:pt x="62" y="89"/>
                    <a:pt x="64" y="88"/>
                  </a:cubicBezTo>
                  <a:cubicBezTo>
                    <a:pt x="65" y="87"/>
                    <a:pt x="66" y="86"/>
                    <a:pt x="66" y="84"/>
                  </a:cubicBezTo>
                  <a:cubicBezTo>
                    <a:pt x="67" y="83"/>
                    <a:pt x="67" y="82"/>
                    <a:pt x="67" y="81"/>
                  </a:cubicBezTo>
                  <a:cubicBezTo>
                    <a:pt x="69" y="80"/>
                    <a:pt x="70" y="79"/>
                    <a:pt x="70" y="78"/>
                  </a:cubicBezTo>
                  <a:cubicBezTo>
                    <a:pt x="70" y="77"/>
                    <a:pt x="70" y="76"/>
                    <a:pt x="71" y="75"/>
                  </a:cubicBezTo>
                  <a:cubicBezTo>
                    <a:pt x="71" y="74"/>
                    <a:pt x="72" y="73"/>
                    <a:pt x="72" y="72"/>
                  </a:cubicBezTo>
                  <a:cubicBezTo>
                    <a:pt x="72" y="70"/>
                    <a:pt x="72" y="69"/>
                    <a:pt x="72" y="68"/>
                  </a:cubicBezTo>
                  <a:cubicBezTo>
                    <a:pt x="72" y="67"/>
                    <a:pt x="72" y="66"/>
                    <a:pt x="72" y="65"/>
                  </a:cubicBezTo>
                  <a:cubicBezTo>
                    <a:pt x="72" y="65"/>
                    <a:pt x="72" y="64"/>
                    <a:pt x="73" y="63"/>
                  </a:cubicBezTo>
                  <a:cubicBezTo>
                    <a:pt x="73" y="61"/>
                    <a:pt x="73" y="60"/>
                    <a:pt x="74" y="58"/>
                  </a:cubicBezTo>
                  <a:cubicBezTo>
                    <a:pt x="74" y="57"/>
                    <a:pt x="75" y="56"/>
                    <a:pt x="75" y="54"/>
                  </a:cubicBezTo>
                  <a:cubicBezTo>
                    <a:pt x="75" y="53"/>
                    <a:pt x="75" y="51"/>
                    <a:pt x="75" y="50"/>
                  </a:cubicBezTo>
                  <a:cubicBezTo>
                    <a:pt x="75" y="49"/>
                    <a:pt x="74" y="48"/>
                    <a:pt x="74" y="47"/>
                  </a:cubicBezTo>
                  <a:cubicBezTo>
                    <a:pt x="73" y="43"/>
                    <a:pt x="72" y="39"/>
                    <a:pt x="71" y="36"/>
                  </a:cubicBezTo>
                  <a:cubicBezTo>
                    <a:pt x="70" y="33"/>
                    <a:pt x="69" y="30"/>
                    <a:pt x="69" y="27"/>
                  </a:cubicBezTo>
                  <a:cubicBezTo>
                    <a:pt x="66" y="24"/>
                    <a:pt x="64" y="22"/>
                    <a:pt x="62" y="21"/>
                  </a:cubicBezTo>
                  <a:cubicBezTo>
                    <a:pt x="60" y="21"/>
                    <a:pt x="59" y="21"/>
                    <a:pt x="57" y="21"/>
                  </a:cubicBezTo>
                  <a:cubicBezTo>
                    <a:pt x="55" y="20"/>
                    <a:pt x="53" y="20"/>
                    <a:pt x="51" y="20"/>
                  </a:cubicBezTo>
                  <a:cubicBezTo>
                    <a:pt x="50" y="20"/>
                    <a:pt x="48" y="20"/>
                    <a:pt x="46" y="20"/>
                  </a:cubicBezTo>
                  <a:cubicBezTo>
                    <a:pt x="44" y="20"/>
                    <a:pt x="43" y="20"/>
                    <a:pt x="41" y="21"/>
                  </a:cubicBezTo>
                  <a:cubicBezTo>
                    <a:pt x="40" y="21"/>
                    <a:pt x="38" y="21"/>
                    <a:pt x="37" y="22"/>
                  </a:cubicBezTo>
                  <a:cubicBezTo>
                    <a:pt x="36" y="22"/>
                    <a:pt x="35" y="22"/>
                    <a:pt x="33" y="23"/>
                  </a:cubicBezTo>
                  <a:cubicBezTo>
                    <a:pt x="31" y="24"/>
                    <a:pt x="30" y="25"/>
                    <a:pt x="28" y="26"/>
                  </a:cubicBezTo>
                  <a:cubicBezTo>
                    <a:pt x="26" y="27"/>
                    <a:pt x="25" y="29"/>
                    <a:pt x="24" y="30"/>
                  </a:cubicBezTo>
                  <a:cubicBezTo>
                    <a:pt x="23" y="32"/>
                    <a:pt x="23" y="34"/>
                    <a:pt x="22" y="35"/>
                  </a:cubicBezTo>
                  <a:cubicBezTo>
                    <a:pt x="21" y="36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22" y="45"/>
                    <a:pt x="22" y="46"/>
                    <a:pt x="23" y="46"/>
                  </a:cubicBezTo>
                  <a:cubicBezTo>
                    <a:pt x="24" y="47"/>
                    <a:pt x="24" y="48"/>
                    <a:pt x="25" y="48"/>
                  </a:cubicBezTo>
                  <a:cubicBezTo>
                    <a:pt x="28" y="48"/>
                    <a:pt x="29" y="48"/>
                    <a:pt x="31" y="47"/>
                  </a:cubicBezTo>
                  <a:cubicBezTo>
                    <a:pt x="32" y="46"/>
                    <a:pt x="34" y="45"/>
                    <a:pt x="35" y="45"/>
                  </a:cubicBezTo>
                  <a:cubicBezTo>
                    <a:pt x="38" y="43"/>
                    <a:pt x="40" y="42"/>
                    <a:pt x="41" y="42"/>
                  </a:cubicBezTo>
                  <a:cubicBezTo>
                    <a:pt x="42" y="42"/>
                    <a:pt x="43" y="42"/>
                    <a:pt x="44" y="43"/>
                  </a:cubicBezTo>
                  <a:cubicBezTo>
                    <a:pt x="45" y="43"/>
                    <a:pt x="46" y="44"/>
                    <a:pt x="47" y="44"/>
                  </a:cubicBezTo>
                  <a:cubicBezTo>
                    <a:pt x="48" y="45"/>
                    <a:pt x="49" y="45"/>
                    <a:pt x="50" y="45"/>
                  </a:cubicBezTo>
                  <a:cubicBezTo>
                    <a:pt x="51" y="46"/>
                    <a:pt x="51" y="47"/>
                    <a:pt x="51" y="47"/>
                  </a:cubicBezTo>
                  <a:cubicBezTo>
                    <a:pt x="51" y="48"/>
                    <a:pt x="51" y="48"/>
                    <a:pt x="52" y="49"/>
                  </a:cubicBezTo>
                  <a:cubicBezTo>
                    <a:pt x="52" y="51"/>
                    <a:pt x="53" y="52"/>
                    <a:pt x="53" y="54"/>
                  </a:cubicBezTo>
                  <a:cubicBezTo>
                    <a:pt x="54" y="55"/>
                    <a:pt x="54" y="57"/>
                    <a:pt x="54" y="59"/>
                  </a:cubicBezTo>
                  <a:cubicBezTo>
                    <a:pt x="53" y="60"/>
                    <a:pt x="53" y="61"/>
                    <a:pt x="51" y="63"/>
                  </a:cubicBezTo>
                  <a:cubicBezTo>
                    <a:pt x="51" y="64"/>
                    <a:pt x="51" y="65"/>
                    <a:pt x="50" y="65"/>
                  </a:cubicBezTo>
                  <a:cubicBezTo>
                    <a:pt x="50" y="66"/>
                    <a:pt x="49" y="66"/>
                    <a:pt x="49" y="67"/>
                  </a:cubicBezTo>
                  <a:cubicBezTo>
                    <a:pt x="47" y="69"/>
                    <a:pt x="46" y="70"/>
                    <a:pt x="46" y="70"/>
                  </a:cubicBezTo>
                  <a:cubicBezTo>
                    <a:pt x="45" y="71"/>
                    <a:pt x="44" y="71"/>
                    <a:pt x="44" y="71"/>
                  </a:cubicBezTo>
                  <a:cubicBezTo>
                    <a:pt x="42" y="72"/>
                    <a:pt x="41" y="73"/>
                    <a:pt x="39" y="74"/>
                  </a:cubicBezTo>
                  <a:cubicBezTo>
                    <a:pt x="37" y="75"/>
                    <a:pt x="35" y="75"/>
                    <a:pt x="33" y="76"/>
                  </a:cubicBezTo>
                  <a:cubicBezTo>
                    <a:pt x="31" y="76"/>
                    <a:pt x="29" y="76"/>
                    <a:pt x="27" y="76"/>
                  </a:cubicBezTo>
                  <a:cubicBezTo>
                    <a:pt x="25" y="76"/>
                    <a:pt x="23" y="75"/>
                    <a:pt x="22" y="75"/>
                  </a:cubicBezTo>
                  <a:cubicBezTo>
                    <a:pt x="21" y="74"/>
                    <a:pt x="21" y="74"/>
                    <a:pt x="20" y="74"/>
                  </a:cubicBezTo>
                  <a:cubicBezTo>
                    <a:pt x="17" y="73"/>
                    <a:pt x="15" y="71"/>
                    <a:pt x="13" y="70"/>
                  </a:cubicBezTo>
                  <a:cubicBezTo>
                    <a:pt x="11" y="68"/>
                    <a:pt x="9" y="66"/>
                    <a:pt x="8" y="63"/>
                  </a:cubicBezTo>
                  <a:cubicBezTo>
                    <a:pt x="6" y="62"/>
                    <a:pt x="5" y="61"/>
                    <a:pt x="4" y="60"/>
                  </a:cubicBezTo>
                  <a:cubicBezTo>
                    <a:pt x="4" y="59"/>
                    <a:pt x="3" y="59"/>
                    <a:pt x="2" y="58"/>
                  </a:cubicBezTo>
                  <a:cubicBezTo>
                    <a:pt x="3" y="57"/>
                    <a:pt x="3" y="55"/>
                    <a:pt x="2" y="54"/>
                  </a:cubicBezTo>
                  <a:cubicBezTo>
                    <a:pt x="1" y="53"/>
                    <a:pt x="1" y="52"/>
                    <a:pt x="1" y="51"/>
                  </a:cubicBezTo>
                  <a:cubicBezTo>
                    <a:pt x="0" y="49"/>
                    <a:pt x="0" y="48"/>
                    <a:pt x="0" y="46"/>
                  </a:cubicBezTo>
                  <a:cubicBezTo>
                    <a:pt x="0" y="45"/>
                    <a:pt x="0" y="43"/>
                    <a:pt x="0" y="42"/>
                  </a:cubicBezTo>
                  <a:cubicBezTo>
                    <a:pt x="0" y="39"/>
                    <a:pt x="0" y="36"/>
                    <a:pt x="1" y="34"/>
                  </a:cubicBezTo>
                  <a:cubicBezTo>
                    <a:pt x="1" y="31"/>
                    <a:pt x="2" y="29"/>
                    <a:pt x="3" y="28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24"/>
                    <a:pt x="5" y="23"/>
                    <a:pt x="6" y="22"/>
                  </a:cubicBezTo>
                  <a:cubicBezTo>
                    <a:pt x="5" y="21"/>
                    <a:pt x="6" y="20"/>
                    <a:pt x="6" y="19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3" y="13"/>
                    <a:pt x="14" y="12"/>
                    <a:pt x="15" y="11"/>
                  </a:cubicBezTo>
                  <a:cubicBezTo>
                    <a:pt x="17" y="9"/>
                    <a:pt x="19" y="8"/>
                    <a:pt x="20" y="7"/>
                  </a:cubicBezTo>
                  <a:cubicBezTo>
                    <a:pt x="21" y="7"/>
                    <a:pt x="23" y="6"/>
                    <a:pt x="24" y="7"/>
                  </a:cubicBezTo>
                  <a:cubicBezTo>
                    <a:pt x="25" y="6"/>
                    <a:pt x="27" y="5"/>
                    <a:pt x="28" y="5"/>
                  </a:cubicBezTo>
                  <a:cubicBezTo>
                    <a:pt x="29" y="5"/>
                    <a:pt x="31" y="4"/>
                    <a:pt x="32" y="4"/>
                  </a:cubicBezTo>
                  <a:cubicBezTo>
                    <a:pt x="35" y="3"/>
                    <a:pt x="36" y="3"/>
                    <a:pt x="37" y="2"/>
                  </a:cubicBezTo>
                  <a:cubicBezTo>
                    <a:pt x="38" y="2"/>
                    <a:pt x="38" y="2"/>
                    <a:pt x="39" y="1"/>
                  </a:cubicBezTo>
                  <a:cubicBezTo>
                    <a:pt x="40" y="1"/>
                    <a:pt x="40" y="1"/>
                    <a:pt x="41" y="1"/>
                  </a:cubicBezTo>
                  <a:cubicBezTo>
                    <a:pt x="42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6" y="1"/>
                    <a:pt x="48" y="1"/>
                    <a:pt x="49" y="0"/>
                  </a:cubicBezTo>
                  <a:cubicBezTo>
                    <a:pt x="50" y="0"/>
                    <a:pt x="51" y="0"/>
                    <a:pt x="52" y="0"/>
                  </a:cubicBezTo>
                  <a:cubicBezTo>
                    <a:pt x="54" y="0"/>
                    <a:pt x="55" y="0"/>
                    <a:pt x="57" y="0"/>
                  </a:cubicBezTo>
                  <a:cubicBezTo>
                    <a:pt x="61" y="1"/>
                    <a:pt x="64" y="1"/>
                    <a:pt x="67" y="1"/>
                  </a:cubicBezTo>
                  <a:cubicBezTo>
                    <a:pt x="69" y="1"/>
                    <a:pt x="72" y="1"/>
                    <a:pt x="74" y="2"/>
                  </a:cubicBezTo>
                  <a:cubicBezTo>
                    <a:pt x="76" y="3"/>
                    <a:pt x="78" y="4"/>
                    <a:pt x="80" y="5"/>
                  </a:cubicBezTo>
                  <a:cubicBezTo>
                    <a:pt x="82" y="6"/>
                    <a:pt x="83" y="7"/>
                    <a:pt x="85" y="9"/>
                  </a:cubicBezTo>
                  <a:cubicBezTo>
                    <a:pt x="86" y="9"/>
                    <a:pt x="87" y="10"/>
                    <a:pt x="87" y="10"/>
                  </a:cubicBezTo>
                  <a:cubicBezTo>
                    <a:pt x="88" y="11"/>
                    <a:pt x="89" y="11"/>
                    <a:pt x="89" y="12"/>
                  </a:cubicBezTo>
                  <a:cubicBezTo>
                    <a:pt x="92" y="15"/>
                    <a:pt x="94" y="18"/>
                    <a:pt x="95" y="21"/>
                  </a:cubicBezTo>
                  <a:cubicBezTo>
                    <a:pt x="96" y="23"/>
                    <a:pt x="97" y="26"/>
                    <a:pt x="98" y="29"/>
                  </a:cubicBezTo>
                  <a:cubicBezTo>
                    <a:pt x="99" y="31"/>
                    <a:pt x="100" y="34"/>
                    <a:pt x="100" y="36"/>
                  </a:cubicBezTo>
                  <a:cubicBezTo>
                    <a:pt x="99" y="37"/>
                    <a:pt x="99" y="39"/>
                    <a:pt x="100" y="41"/>
                  </a:cubicBezTo>
                  <a:cubicBezTo>
                    <a:pt x="100" y="42"/>
                    <a:pt x="100" y="43"/>
                    <a:pt x="101" y="44"/>
                  </a:cubicBezTo>
                  <a:cubicBezTo>
                    <a:pt x="101" y="45"/>
                    <a:pt x="101" y="46"/>
                    <a:pt x="101" y="47"/>
                  </a:cubicBezTo>
                  <a:cubicBezTo>
                    <a:pt x="102" y="49"/>
                    <a:pt x="102" y="50"/>
                    <a:pt x="102" y="50"/>
                  </a:cubicBezTo>
                  <a:cubicBezTo>
                    <a:pt x="102" y="50"/>
                    <a:pt x="101" y="50"/>
                    <a:pt x="101" y="50"/>
                  </a:cubicBezTo>
                  <a:cubicBezTo>
                    <a:pt x="102" y="52"/>
                    <a:pt x="102" y="54"/>
                    <a:pt x="101" y="55"/>
                  </a:cubicBezTo>
                  <a:cubicBezTo>
                    <a:pt x="101" y="57"/>
                    <a:pt x="100" y="59"/>
                    <a:pt x="100" y="60"/>
                  </a:cubicBezTo>
                  <a:cubicBezTo>
                    <a:pt x="100" y="62"/>
                    <a:pt x="100" y="63"/>
                    <a:pt x="99" y="65"/>
                  </a:cubicBezTo>
                  <a:cubicBezTo>
                    <a:pt x="99" y="66"/>
                    <a:pt x="99" y="68"/>
                    <a:pt x="98" y="70"/>
                  </a:cubicBezTo>
                  <a:cubicBezTo>
                    <a:pt x="98" y="71"/>
                    <a:pt x="98" y="73"/>
                    <a:pt x="98" y="74"/>
                  </a:cubicBezTo>
                  <a:cubicBezTo>
                    <a:pt x="97" y="75"/>
                    <a:pt x="97" y="76"/>
                    <a:pt x="97" y="77"/>
                  </a:cubicBezTo>
                  <a:cubicBezTo>
                    <a:pt x="97" y="79"/>
                    <a:pt x="97" y="80"/>
                    <a:pt x="97" y="81"/>
                  </a:cubicBezTo>
                  <a:cubicBezTo>
                    <a:pt x="96" y="83"/>
                    <a:pt x="96" y="84"/>
                    <a:pt x="96" y="86"/>
                  </a:cubicBezTo>
                  <a:cubicBezTo>
                    <a:pt x="96" y="88"/>
                    <a:pt x="95" y="90"/>
                    <a:pt x="94" y="92"/>
                  </a:cubicBezTo>
                  <a:cubicBezTo>
                    <a:pt x="93" y="94"/>
                    <a:pt x="93" y="95"/>
                    <a:pt x="92" y="96"/>
                  </a:cubicBezTo>
                  <a:cubicBezTo>
                    <a:pt x="91" y="97"/>
                    <a:pt x="91" y="98"/>
                    <a:pt x="90" y="99"/>
                  </a:cubicBezTo>
                  <a:cubicBezTo>
                    <a:pt x="89" y="100"/>
                    <a:pt x="89" y="100"/>
                    <a:pt x="89" y="101"/>
                  </a:cubicBezTo>
                  <a:cubicBezTo>
                    <a:pt x="89" y="102"/>
                    <a:pt x="88" y="102"/>
                    <a:pt x="88" y="102"/>
                  </a:cubicBezTo>
                  <a:cubicBezTo>
                    <a:pt x="87" y="103"/>
                    <a:pt x="86" y="104"/>
                    <a:pt x="86" y="105"/>
                  </a:cubicBezTo>
                  <a:cubicBezTo>
                    <a:pt x="85" y="105"/>
                    <a:pt x="84" y="106"/>
                    <a:pt x="83" y="107"/>
                  </a:cubicBezTo>
                  <a:cubicBezTo>
                    <a:pt x="81" y="108"/>
                    <a:pt x="78" y="109"/>
                    <a:pt x="77" y="111"/>
                  </a:cubicBezTo>
                  <a:cubicBezTo>
                    <a:pt x="75" y="113"/>
                    <a:pt x="73" y="115"/>
                    <a:pt x="70" y="116"/>
                  </a:cubicBezTo>
                  <a:cubicBezTo>
                    <a:pt x="69" y="117"/>
                    <a:pt x="68" y="119"/>
                    <a:pt x="67" y="119"/>
                  </a:cubicBezTo>
                  <a:cubicBezTo>
                    <a:pt x="66" y="120"/>
                    <a:pt x="64" y="121"/>
                    <a:pt x="63" y="122"/>
                  </a:cubicBezTo>
                  <a:cubicBezTo>
                    <a:pt x="61" y="124"/>
                    <a:pt x="60" y="125"/>
                    <a:pt x="59" y="126"/>
                  </a:cubicBezTo>
                  <a:cubicBezTo>
                    <a:pt x="58" y="126"/>
                    <a:pt x="57" y="127"/>
                    <a:pt x="56" y="127"/>
                  </a:cubicBezTo>
                  <a:cubicBezTo>
                    <a:pt x="54" y="129"/>
                    <a:pt x="53" y="130"/>
                    <a:pt x="51" y="131"/>
                  </a:cubicBezTo>
                  <a:cubicBezTo>
                    <a:pt x="49" y="132"/>
                    <a:pt x="47" y="133"/>
                    <a:pt x="45" y="134"/>
                  </a:cubicBezTo>
                  <a:cubicBezTo>
                    <a:pt x="44" y="136"/>
                    <a:pt x="43" y="137"/>
                    <a:pt x="42" y="138"/>
                  </a:cubicBezTo>
                  <a:cubicBezTo>
                    <a:pt x="41" y="139"/>
                    <a:pt x="40" y="141"/>
                    <a:pt x="39" y="143"/>
                  </a:cubicBezTo>
                  <a:cubicBezTo>
                    <a:pt x="39" y="144"/>
                    <a:pt x="39" y="145"/>
                    <a:pt x="39" y="147"/>
                  </a:cubicBezTo>
                  <a:cubicBezTo>
                    <a:pt x="39" y="149"/>
                    <a:pt x="39" y="150"/>
                    <a:pt x="38" y="151"/>
                  </a:cubicBezTo>
                  <a:cubicBezTo>
                    <a:pt x="38" y="152"/>
                    <a:pt x="38" y="153"/>
                    <a:pt x="38" y="153"/>
                  </a:cubicBezTo>
                  <a:cubicBezTo>
                    <a:pt x="38" y="154"/>
                    <a:pt x="38" y="155"/>
                    <a:pt x="38" y="156"/>
                  </a:cubicBezTo>
                  <a:cubicBezTo>
                    <a:pt x="39" y="158"/>
                    <a:pt x="39" y="160"/>
                    <a:pt x="38" y="162"/>
                  </a:cubicBezTo>
                  <a:cubicBezTo>
                    <a:pt x="37" y="163"/>
                    <a:pt x="37" y="166"/>
                    <a:pt x="38" y="168"/>
                  </a:cubicBezTo>
                  <a:cubicBezTo>
                    <a:pt x="38" y="170"/>
                    <a:pt x="38" y="171"/>
                    <a:pt x="38" y="172"/>
                  </a:cubicBezTo>
                  <a:cubicBezTo>
                    <a:pt x="39" y="172"/>
                    <a:pt x="39" y="173"/>
                    <a:pt x="40" y="174"/>
                  </a:cubicBezTo>
                  <a:cubicBezTo>
                    <a:pt x="41" y="176"/>
                    <a:pt x="43" y="177"/>
                    <a:pt x="44" y="178"/>
                  </a:cubicBezTo>
                  <a:cubicBezTo>
                    <a:pt x="45" y="179"/>
                    <a:pt x="46" y="179"/>
                    <a:pt x="47" y="179"/>
                  </a:cubicBezTo>
                  <a:cubicBezTo>
                    <a:pt x="47" y="179"/>
                    <a:pt x="48" y="179"/>
                    <a:pt x="49" y="179"/>
                  </a:cubicBezTo>
                  <a:cubicBezTo>
                    <a:pt x="51" y="179"/>
                    <a:pt x="51" y="179"/>
                    <a:pt x="52" y="179"/>
                  </a:cubicBezTo>
                  <a:cubicBezTo>
                    <a:pt x="56" y="179"/>
                    <a:pt x="60" y="179"/>
                    <a:pt x="64" y="179"/>
                  </a:cubicBezTo>
                  <a:cubicBezTo>
                    <a:pt x="67" y="178"/>
                    <a:pt x="71" y="177"/>
                    <a:pt x="74" y="175"/>
                  </a:cubicBezTo>
                  <a:cubicBezTo>
                    <a:pt x="75" y="174"/>
                    <a:pt x="75" y="173"/>
                    <a:pt x="76" y="173"/>
                  </a:cubicBezTo>
                  <a:cubicBezTo>
                    <a:pt x="77" y="172"/>
                    <a:pt x="77" y="172"/>
                    <a:pt x="78" y="171"/>
                  </a:cubicBezTo>
                  <a:cubicBezTo>
                    <a:pt x="81" y="171"/>
                    <a:pt x="84" y="171"/>
                    <a:pt x="86" y="171"/>
                  </a:cubicBezTo>
                  <a:cubicBezTo>
                    <a:pt x="88" y="172"/>
                    <a:pt x="90" y="173"/>
                    <a:pt x="92" y="174"/>
                  </a:cubicBezTo>
                  <a:cubicBezTo>
                    <a:pt x="93" y="176"/>
                    <a:pt x="94" y="177"/>
                    <a:pt x="95" y="177"/>
                  </a:cubicBezTo>
                  <a:cubicBezTo>
                    <a:pt x="96" y="177"/>
                    <a:pt x="96" y="178"/>
                    <a:pt x="96" y="178"/>
                  </a:cubicBezTo>
                  <a:cubicBezTo>
                    <a:pt x="98" y="180"/>
                    <a:pt x="98" y="181"/>
                    <a:pt x="98" y="181"/>
                  </a:cubicBezTo>
                  <a:cubicBezTo>
                    <a:pt x="99" y="182"/>
                    <a:pt x="99" y="184"/>
                    <a:pt x="99" y="186"/>
                  </a:cubicBezTo>
                  <a:cubicBezTo>
                    <a:pt x="100" y="188"/>
                    <a:pt x="100" y="190"/>
                    <a:pt x="99" y="191"/>
                  </a:cubicBezTo>
                  <a:cubicBezTo>
                    <a:pt x="99" y="192"/>
                    <a:pt x="98" y="194"/>
                    <a:pt x="98" y="195"/>
                  </a:cubicBezTo>
                  <a:cubicBezTo>
                    <a:pt x="98" y="196"/>
                    <a:pt x="98" y="197"/>
                    <a:pt x="98" y="198"/>
                  </a:cubicBezTo>
                  <a:cubicBezTo>
                    <a:pt x="98" y="199"/>
                    <a:pt x="97" y="200"/>
                    <a:pt x="97" y="201"/>
                  </a:cubicBezTo>
                  <a:cubicBezTo>
                    <a:pt x="96" y="201"/>
                    <a:pt x="96" y="201"/>
                    <a:pt x="95" y="202"/>
                  </a:cubicBezTo>
                  <a:cubicBezTo>
                    <a:pt x="94" y="203"/>
                    <a:pt x="94" y="203"/>
                    <a:pt x="93" y="204"/>
                  </a:cubicBezTo>
                  <a:cubicBezTo>
                    <a:pt x="92" y="205"/>
                    <a:pt x="92" y="206"/>
                    <a:pt x="91" y="207"/>
                  </a:cubicBezTo>
                  <a:cubicBezTo>
                    <a:pt x="91" y="208"/>
                    <a:pt x="90" y="208"/>
                    <a:pt x="89" y="208"/>
                  </a:cubicBezTo>
                  <a:cubicBezTo>
                    <a:pt x="87" y="210"/>
                    <a:pt x="85" y="210"/>
                    <a:pt x="84" y="211"/>
                  </a:cubicBezTo>
                  <a:cubicBezTo>
                    <a:pt x="83" y="211"/>
                    <a:pt x="82" y="211"/>
                    <a:pt x="80" y="211"/>
                  </a:cubicBezTo>
                  <a:cubicBezTo>
                    <a:pt x="79" y="211"/>
                    <a:pt x="78" y="211"/>
                    <a:pt x="77" y="210"/>
                  </a:cubicBezTo>
                  <a:cubicBezTo>
                    <a:pt x="76" y="210"/>
                    <a:pt x="75" y="210"/>
                    <a:pt x="74" y="210"/>
                  </a:cubicBezTo>
                  <a:cubicBezTo>
                    <a:pt x="73" y="210"/>
                    <a:pt x="71" y="210"/>
                    <a:pt x="69" y="210"/>
                  </a:cubicBezTo>
                  <a:cubicBezTo>
                    <a:pt x="67" y="210"/>
                    <a:pt x="65" y="210"/>
                    <a:pt x="64" y="210"/>
                  </a:cubicBezTo>
                  <a:cubicBezTo>
                    <a:pt x="61" y="210"/>
                    <a:pt x="60" y="210"/>
                    <a:pt x="59" y="210"/>
                  </a:cubicBezTo>
                  <a:cubicBezTo>
                    <a:pt x="58" y="209"/>
                    <a:pt x="56" y="209"/>
                    <a:pt x="55" y="208"/>
                  </a:cubicBezTo>
                  <a:cubicBezTo>
                    <a:pt x="54" y="208"/>
                    <a:pt x="52" y="208"/>
                    <a:pt x="51" y="207"/>
                  </a:cubicBezTo>
                  <a:cubicBezTo>
                    <a:pt x="50" y="207"/>
                    <a:pt x="49" y="207"/>
                    <a:pt x="49" y="207"/>
                  </a:cubicBezTo>
                  <a:close/>
                  <a:moveTo>
                    <a:pt x="57" y="163"/>
                  </a:moveTo>
                  <a:cubicBezTo>
                    <a:pt x="58" y="165"/>
                    <a:pt x="58" y="166"/>
                    <a:pt x="57" y="168"/>
                  </a:cubicBezTo>
                  <a:cubicBezTo>
                    <a:pt x="56" y="169"/>
                    <a:pt x="55" y="171"/>
                    <a:pt x="54" y="171"/>
                  </a:cubicBezTo>
                  <a:cubicBezTo>
                    <a:pt x="52" y="173"/>
                    <a:pt x="50" y="173"/>
                    <a:pt x="48" y="172"/>
                  </a:cubicBezTo>
                  <a:cubicBezTo>
                    <a:pt x="46" y="172"/>
                    <a:pt x="45" y="171"/>
                    <a:pt x="45" y="169"/>
                  </a:cubicBezTo>
                  <a:cubicBezTo>
                    <a:pt x="45" y="167"/>
                    <a:pt x="45" y="166"/>
                    <a:pt x="46" y="165"/>
                  </a:cubicBezTo>
                  <a:cubicBezTo>
                    <a:pt x="47" y="164"/>
                    <a:pt x="48" y="163"/>
                    <a:pt x="49" y="163"/>
                  </a:cubicBezTo>
                  <a:cubicBezTo>
                    <a:pt x="51" y="162"/>
                    <a:pt x="52" y="162"/>
                    <a:pt x="54" y="162"/>
                  </a:cubicBezTo>
                  <a:cubicBezTo>
                    <a:pt x="55" y="162"/>
                    <a:pt x="56" y="163"/>
                    <a:pt x="57" y="163"/>
                  </a:cubicBezTo>
                  <a:close/>
                  <a:moveTo>
                    <a:pt x="55" y="27"/>
                  </a:moveTo>
                  <a:cubicBezTo>
                    <a:pt x="56" y="28"/>
                    <a:pt x="56" y="28"/>
                    <a:pt x="57" y="29"/>
                  </a:cubicBezTo>
                  <a:cubicBezTo>
                    <a:pt x="57" y="29"/>
                    <a:pt x="58" y="29"/>
                    <a:pt x="59" y="30"/>
                  </a:cubicBezTo>
                  <a:cubicBezTo>
                    <a:pt x="59" y="30"/>
                    <a:pt x="60" y="31"/>
                    <a:pt x="60" y="32"/>
                  </a:cubicBezTo>
                  <a:cubicBezTo>
                    <a:pt x="60" y="33"/>
                    <a:pt x="60" y="34"/>
                    <a:pt x="60" y="35"/>
                  </a:cubicBezTo>
                  <a:cubicBezTo>
                    <a:pt x="58" y="36"/>
                    <a:pt x="57" y="36"/>
                    <a:pt x="56" y="37"/>
                  </a:cubicBezTo>
                  <a:cubicBezTo>
                    <a:pt x="55" y="37"/>
                    <a:pt x="54" y="38"/>
                    <a:pt x="53" y="38"/>
                  </a:cubicBezTo>
                  <a:cubicBezTo>
                    <a:pt x="51" y="39"/>
                    <a:pt x="50" y="38"/>
                    <a:pt x="49" y="38"/>
                  </a:cubicBezTo>
                  <a:cubicBezTo>
                    <a:pt x="48" y="37"/>
                    <a:pt x="48" y="37"/>
                    <a:pt x="47" y="36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7" y="32"/>
                    <a:pt x="47" y="31"/>
                    <a:pt x="47" y="30"/>
                  </a:cubicBezTo>
                  <a:cubicBezTo>
                    <a:pt x="49" y="28"/>
                    <a:pt x="51" y="27"/>
                    <a:pt x="55" y="28"/>
                  </a:cubicBezTo>
                  <a:lnTo>
                    <a:pt x="55" y="27"/>
                  </a:lnTo>
                  <a:close/>
                  <a:moveTo>
                    <a:pt x="60" y="49"/>
                  </a:moveTo>
                  <a:cubicBezTo>
                    <a:pt x="59" y="47"/>
                    <a:pt x="59" y="45"/>
                    <a:pt x="60" y="44"/>
                  </a:cubicBezTo>
                  <a:cubicBezTo>
                    <a:pt x="63" y="42"/>
                    <a:pt x="64" y="42"/>
                    <a:pt x="65" y="44"/>
                  </a:cubicBezTo>
                  <a:cubicBezTo>
                    <a:pt x="66" y="47"/>
                    <a:pt x="66" y="48"/>
                    <a:pt x="65" y="50"/>
                  </a:cubicBezTo>
                  <a:cubicBezTo>
                    <a:pt x="64" y="50"/>
                    <a:pt x="63" y="50"/>
                    <a:pt x="62" y="50"/>
                  </a:cubicBezTo>
                  <a:cubicBezTo>
                    <a:pt x="61" y="49"/>
                    <a:pt x="60" y="49"/>
                    <a:pt x="60" y="49"/>
                  </a:cubicBezTo>
                  <a:close/>
                  <a:moveTo>
                    <a:pt x="66" y="163"/>
                  </a:moveTo>
                  <a:cubicBezTo>
                    <a:pt x="65" y="160"/>
                    <a:pt x="66" y="158"/>
                    <a:pt x="68" y="158"/>
                  </a:cubicBezTo>
                  <a:cubicBezTo>
                    <a:pt x="69" y="158"/>
                    <a:pt x="71" y="158"/>
                    <a:pt x="71" y="160"/>
                  </a:cubicBezTo>
                  <a:cubicBezTo>
                    <a:pt x="71" y="161"/>
                    <a:pt x="71" y="162"/>
                    <a:pt x="70" y="163"/>
                  </a:cubicBezTo>
                  <a:cubicBezTo>
                    <a:pt x="69" y="164"/>
                    <a:pt x="67" y="164"/>
                    <a:pt x="66" y="1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4" name="Google Shape;544;p39"/>
            <p:cNvSpPr/>
            <p:nvPr/>
          </p:nvSpPr>
          <p:spPr>
            <a:xfrm rot="-760938">
              <a:off x="1783899" y="3200004"/>
              <a:ext cx="306388" cy="544513"/>
            </a:xfrm>
            <a:custGeom>
              <a:avLst/>
              <a:gdLst/>
              <a:ahLst/>
              <a:cxnLst/>
              <a:rect l="l" t="t" r="r" b="b"/>
              <a:pathLst>
                <a:path w="118" h="210" extrusionOk="0">
                  <a:moveTo>
                    <a:pt x="31" y="87"/>
                  </a:moveTo>
                  <a:cubicBezTo>
                    <a:pt x="32" y="86"/>
                    <a:pt x="33" y="85"/>
                    <a:pt x="34" y="85"/>
                  </a:cubicBezTo>
                  <a:cubicBezTo>
                    <a:pt x="35" y="84"/>
                    <a:pt x="36" y="83"/>
                    <a:pt x="37" y="82"/>
                  </a:cubicBezTo>
                  <a:cubicBezTo>
                    <a:pt x="38" y="81"/>
                    <a:pt x="39" y="80"/>
                    <a:pt x="40" y="80"/>
                  </a:cubicBezTo>
                  <a:cubicBezTo>
                    <a:pt x="40" y="79"/>
                    <a:pt x="41" y="79"/>
                    <a:pt x="42" y="79"/>
                  </a:cubicBezTo>
                  <a:cubicBezTo>
                    <a:pt x="46" y="77"/>
                    <a:pt x="49" y="76"/>
                    <a:pt x="51" y="76"/>
                  </a:cubicBezTo>
                  <a:cubicBezTo>
                    <a:pt x="53" y="75"/>
                    <a:pt x="56" y="74"/>
                    <a:pt x="58" y="73"/>
                  </a:cubicBezTo>
                  <a:cubicBezTo>
                    <a:pt x="60" y="73"/>
                    <a:pt x="61" y="73"/>
                    <a:pt x="62" y="72"/>
                  </a:cubicBezTo>
                  <a:cubicBezTo>
                    <a:pt x="63" y="72"/>
                    <a:pt x="63" y="72"/>
                    <a:pt x="64" y="73"/>
                  </a:cubicBezTo>
                  <a:cubicBezTo>
                    <a:pt x="66" y="72"/>
                    <a:pt x="67" y="72"/>
                    <a:pt x="68" y="71"/>
                  </a:cubicBezTo>
                  <a:cubicBezTo>
                    <a:pt x="69" y="71"/>
                    <a:pt x="71" y="71"/>
                    <a:pt x="72" y="71"/>
                  </a:cubicBezTo>
                  <a:cubicBezTo>
                    <a:pt x="73" y="71"/>
                    <a:pt x="73" y="71"/>
                    <a:pt x="74" y="71"/>
                  </a:cubicBezTo>
                  <a:cubicBezTo>
                    <a:pt x="75" y="71"/>
                    <a:pt x="76" y="71"/>
                    <a:pt x="76" y="72"/>
                  </a:cubicBezTo>
                  <a:cubicBezTo>
                    <a:pt x="77" y="71"/>
                    <a:pt x="78" y="71"/>
                    <a:pt x="78" y="72"/>
                  </a:cubicBezTo>
                  <a:cubicBezTo>
                    <a:pt x="79" y="73"/>
                    <a:pt x="79" y="73"/>
                    <a:pt x="80" y="73"/>
                  </a:cubicBezTo>
                  <a:cubicBezTo>
                    <a:pt x="81" y="74"/>
                    <a:pt x="81" y="74"/>
                    <a:pt x="82" y="74"/>
                  </a:cubicBezTo>
                  <a:cubicBezTo>
                    <a:pt x="84" y="74"/>
                    <a:pt x="84" y="75"/>
                    <a:pt x="85" y="76"/>
                  </a:cubicBezTo>
                  <a:cubicBezTo>
                    <a:pt x="87" y="76"/>
                    <a:pt x="88" y="77"/>
                    <a:pt x="88" y="78"/>
                  </a:cubicBezTo>
                  <a:cubicBezTo>
                    <a:pt x="90" y="79"/>
                    <a:pt x="91" y="80"/>
                    <a:pt x="91" y="80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3" y="80"/>
                    <a:pt x="94" y="81"/>
                    <a:pt x="95" y="82"/>
                  </a:cubicBezTo>
                  <a:cubicBezTo>
                    <a:pt x="95" y="83"/>
                    <a:pt x="96" y="83"/>
                    <a:pt x="97" y="84"/>
                  </a:cubicBezTo>
                  <a:cubicBezTo>
                    <a:pt x="98" y="86"/>
                    <a:pt x="99" y="87"/>
                    <a:pt x="101" y="88"/>
                  </a:cubicBezTo>
                  <a:cubicBezTo>
                    <a:pt x="102" y="89"/>
                    <a:pt x="103" y="91"/>
                    <a:pt x="104" y="93"/>
                  </a:cubicBezTo>
                  <a:cubicBezTo>
                    <a:pt x="105" y="96"/>
                    <a:pt x="105" y="100"/>
                    <a:pt x="106" y="103"/>
                  </a:cubicBezTo>
                  <a:cubicBezTo>
                    <a:pt x="106" y="107"/>
                    <a:pt x="106" y="110"/>
                    <a:pt x="106" y="114"/>
                  </a:cubicBezTo>
                  <a:cubicBezTo>
                    <a:pt x="106" y="118"/>
                    <a:pt x="107" y="121"/>
                    <a:pt x="108" y="122"/>
                  </a:cubicBezTo>
                  <a:cubicBezTo>
                    <a:pt x="109" y="124"/>
                    <a:pt x="109" y="126"/>
                    <a:pt x="109" y="128"/>
                  </a:cubicBezTo>
                  <a:cubicBezTo>
                    <a:pt x="109" y="130"/>
                    <a:pt x="109" y="132"/>
                    <a:pt x="109" y="134"/>
                  </a:cubicBezTo>
                  <a:cubicBezTo>
                    <a:pt x="109" y="136"/>
                    <a:pt x="109" y="137"/>
                    <a:pt x="110" y="138"/>
                  </a:cubicBezTo>
                  <a:cubicBezTo>
                    <a:pt x="110" y="140"/>
                    <a:pt x="110" y="142"/>
                    <a:pt x="110" y="144"/>
                  </a:cubicBezTo>
                  <a:cubicBezTo>
                    <a:pt x="111" y="146"/>
                    <a:pt x="111" y="148"/>
                    <a:pt x="112" y="151"/>
                  </a:cubicBezTo>
                  <a:cubicBezTo>
                    <a:pt x="112" y="153"/>
                    <a:pt x="112" y="154"/>
                    <a:pt x="112" y="156"/>
                  </a:cubicBezTo>
                  <a:cubicBezTo>
                    <a:pt x="112" y="158"/>
                    <a:pt x="112" y="159"/>
                    <a:pt x="112" y="161"/>
                  </a:cubicBezTo>
                  <a:cubicBezTo>
                    <a:pt x="112" y="163"/>
                    <a:pt x="112" y="165"/>
                    <a:pt x="112" y="166"/>
                  </a:cubicBezTo>
                  <a:cubicBezTo>
                    <a:pt x="112" y="168"/>
                    <a:pt x="112" y="169"/>
                    <a:pt x="112" y="170"/>
                  </a:cubicBezTo>
                  <a:cubicBezTo>
                    <a:pt x="112" y="172"/>
                    <a:pt x="112" y="174"/>
                    <a:pt x="111" y="176"/>
                  </a:cubicBezTo>
                  <a:cubicBezTo>
                    <a:pt x="111" y="177"/>
                    <a:pt x="110" y="179"/>
                    <a:pt x="109" y="180"/>
                  </a:cubicBezTo>
                  <a:cubicBezTo>
                    <a:pt x="107" y="185"/>
                    <a:pt x="103" y="190"/>
                    <a:pt x="98" y="194"/>
                  </a:cubicBezTo>
                  <a:cubicBezTo>
                    <a:pt x="92" y="197"/>
                    <a:pt x="87" y="201"/>
                    <a:pt x="82" y="204"/>
                  </a:cubicBezTo>
                  <a:cubicBezTo>
                    <a:pt x="81" y="204"/>
                    <a:pt x="80" y="204"/>
                    <a:pt x="79" y="204"/>
                  </a:cubicBezTo>
                  <a:cubicBezTo>
                    <a:pt x="79" y="204"/>
                    <a:pt x="78" y="204"/>
                    <a:pt x="77" y="205"/>
                  </a:cubicBezTo>
                  <a:cubicBezTo>
                    <a:pt x="77" y="205"/>
                    <a:pt x="76" y="205"/>
                    <a:pt x="76" y="206"/>
                  </a:cubicBezTo>
                  <a:cubicBezTo>
                    <a:pt x="75" y="206"/>
                    <a:pt x="74" y="206"/>
                    <a:pt x="73" y="206"/>
                  </a:cubicBezTo>
                  <a:cubicBezTo>
                    <a:pt x="71" y="206"/>
                    <a:pt x="69" y="207"/>
                    <a:pt x="67" y="208"/>
                  </a:cubicBezTo>
                  <a:cubicBezTo>
                    <a:pt x="65" y="209"/>
                    <a:pt x="62" y="209"/>
                    <a:pt x="60" y="209"/>
                  </a:cubicBezTo>
                  <a:cubicBezTo>
                    <a:pt x="59" y="210"/>
                    <a:pt x="58" y="210"/>
                    <a:pt x="56" y="210"/>
                  </a:cubicBezTo>
                  <a:cubicBezTo>
                    <a:pt x="55" y="209"/>
                    <a:pt x="54" y="209"/>
                    <a:pt x="52" y="208"/>
                  </a:cubicBezTo>
                  <a:cubicBezTo>
                    <a:pt x="50" y="206"/>
                    <a:pt x="47" y="205"/>
                    <a:pt x="46" y="205"/>
                  </a:cubicBezTo>
                  <a:cubicBezTo>
                    <a:pt x="44" y="206"/>
                    <a:pt x="42" y="205"/>
                    <a:pt x="40" y="204"/>
                  </a:cubicBezTo>
                  <a:cubicBezTo>
                    <a:pt x="40" y="204"/>
                    <a:pt x="40" y="203"/>
                    <a:pt x="39" y="203"/>
                  </a:cubicBezTo>
                  <a:cubicBezTo>
                    <a:pt x="39" y="202"/>
                    <a:pt x="38" y="202"/>
                    <a:pt x="38" y="202"/>
                  </a:cubicBezTo>
                  <a:cubicBezTo>
                    <a:pt x="37" y="200"/>
                    <a:pt x="36" y="199"/>
                    <a:pt x="34" y="198"/>
                  </a:cubicBezTo>
                  <a:cubicBezTo>
                    <a:pt x="33" y="197"/>
                    <a:pt x="32" y="196"/>
                    <a:pt x="31" y="194"/>
                  </a:cubicBezTo>
                  <a:cubicBezTo>
                    <a:pt x="30" y="194"/>
                    <a:pt x="29" y="194"/>
                    <a:pt x="29" y="194"/>
                  </a:cubicBezTo>
                  <a:cubicBezTo>
                    <a:pt x="29" y="193"/>
                    <a:pt x="28" y="192"/>
                    <a:pt x="28" y="192"/>
                  </a:cubicBezTo>
                  <a:cubicBezTo>
                    <a:pt x="27" y="191"/>
                    <a:pt x="26" y="190"/>
                    <a:pt x="26" y="190"/>
                  </a:cubicBezTo>
                  <a:cubicBezTo>
                    <a:pt x="25" y="189"/>
                    <a:pt x="25" y="188"/>
                    <a:pt x="25" y="187"/>
                  </a:cubicBezTo>
                  <a:cubicBezTo>
                    <a:pt x="23" y="185"/>
                    <a:pt x="21" y="182"/>
                    <a:pt x="20" y="180"/>
                  </a:cubicBezTo>
                  <a:cubicBezTo>
                    <a:pt x="19" y="177"/>
                    <a:pt x="17" y="175"/>
                    <a:pt x="16" y="173"/>
                  </a:cubicBezTo>
                  <a:cubicBezTo>
                    <a:pt x="16" y="171"/>
                    <a:pt x="16" y="170"/>
                    <a:pt x="15" y="169"/>
                  </a:cubicBezTo>
                  <a:cubicBezTo>
                    <a:pt x="15" y="169"/>
                    <a:pt x="14" y="168"/>
                    <a:pt x="15" y="167"/>
                  </a:cubicBezTo>
                  <a:cubicBezTo>
                    <a:pt x="14" y="164"/>
                    <a:pt x="13" y="161"/>
                    <a:pt x="12" y="159"/>
                  </a:cubicBezTo>
                  <a:cubicBezTo>
                    <a:pt x="11" y="156"/>
                    <a:pt x="11" y="154"/>
                    <a:pt x="11" y="152"/>
                  </a:cubicBezTo>
                  <a:cubicBezTo>
                    <a:pt x="11" y="151"/>
                    <a:pt x="10" y="150"/>
                    <a:pt x="10" y="149"/>
                  </a:cubicBezTo>
                  <a:cubicBezTo>
                    <a:pt x="10" y="148"/>
                    <a:pt x="10" y="147"/>
                    <a:pt x="10" y="146"/>
                  </a:cubicBezTo>
                  <a:cubicBezTo>
                    <a:pt x="8" y="144"/>
                    <a:pt x="8" y="142"/>
                    <a:pt x="8" y="139"/>
                  </a:cubicBezTo>
                  <a:cubicBezTo>
                    <a:pt x="9" y="137"/>
                    <a:pt x="8" y="135"/>
                    <a:pt x="8" y="133"/>
                  </a:cubicBezTo>
                  <a:cubicBezTo>
                    <a:pt x="7" y="132"/>
                    <a:pt x="6" y="131"/>
                    <a:pt x="6" y="129"/>
                  </a:cubicBezTo>
                  <a:cubicBezTo>
                    <a:pt x="6" y="128"/>
                    <a:pt x="6" y="127"/>
                    <a:pt x="6" y="126"/>
                  </a:cubicBezTo>
                  <a:cubicBezTo>
                    <a:pt x="6" y="124"/>
                    <a:pt x="5" y="121"/>
                    <a:pt x="4" y="120"/>
                  </a:cubicBezTo>
                  <a:cubicBezTo>
                    <a:pt x="3" y="118"/>
                    <a:pt x="3" y="116"/>
                    <a:pt x="2" y="114"/>
                  </a:cubicBezTo>
                  <a:cubicBezTo>
                    <a:pt x="1" y="113"/>
                    <a:pt x="1" y="112"/>
                    <a:pt x="1" y="110"/>
                  </a:cubicBezTo>
                  <a:cubicBezTo>
                    <a:pt x="1" y="109"/>
                    <a:pt x="1" y="107"/>
                    <a:pt x="0" y="106"/>
                  </a:cubicBezTo>
                  <a:cubicBezTo>
                    <a:pt x="1" y="105"/>
                    <a:pt x="1" y="103"/>
                    <a:pt x="1" y="102"/>
                  </a:cubicBezTo>
                  <a:cubicBezTo>
                    <a:pt x="2" y="101"/>
                    <a:pt x="2" y="101"/>
                    <a:pt x="2" y="100"/>
                  </a:cubicBezTo>
                  <a:cubicBezTo>
                    <a:pt x="2" y="97"/>
                    <a:pt x="2" y="95"/>
                    <a:pt x="3" y="94"/>
                  </a:cubicBezTo>
                  <a:cubicBezTo>
                    <a:pt x="4" y="92"/>
                    <a:pt x="5" y="90"/>
                    <a:pt x="5" y="89"/>
                  </a:cubicBezTo>
                  <a:cubicBezTo>
                    <a:pt x="6" y="86"/>
                    <a:pt x="6" y="84"/>
                    <a:pt x="6" y="83"/>
                  </a:cubicBezTo>
                  <a:cubicBezTo>
                    <a:pt x="7" y="81"/>
                    <a:pt x="7" y="80"/>
                    <a:pt x="8" y="79"/>
                  </a:cubicBezTo>
                  <a:cubicBezTo>
                    <a:pt x="8" y="78"/>
                    <a:pt x="8" y="76"/>
                    <a:pt x="9" y="75"/>
                  </a:cubicBezTo>
                  <a:cubicBezTo>
                    <a:pt x="10" y="74"/>
                    <a:pt x="10" y="73"/>
                    <a:pt x="11" y="72"/>
                  </a:cubicBezTo>
                  <a:cubicBezTo>
                    <a:pt x="11" y="70"/>
                    <a:pt x="12" y="68"/>
                    <a:pt x="13" y="68"/>
                  </a:cubicBezTo>
                  <a:cubicBezTo>
                    <a:pt x="13" y="67"/>
                    <a:pt x="14" y="66"/>
                    <a:pt x="13" y="64"/>
                  </a:cubicBezTo>
                  <a:cubicBezTo>
                    <a:pt x="14" y="61"/>
                    <a:pt x="15" y="58"/>
                    <a:pt x="16" y="56"/>
                  </a:cubicBezTo>
                  <a:cubicBezTo>
                    <a:pt x="18" y="53"/>
                    <a:pt x="19" y="51"/>
                    <a:pt x="19" y="48"/>
                  </a:cubicBezTo>
                  <a:cubicBezTo>
                    <a:pt x="21" y="44"/>
                    <a:pt x="22" y="40"/>
                    <a:pt x="24" y="36"/>
                  </a:cubicBezTo>
                  <a:cubicBezTo>
                    <a:pt x="24" y="34"/>
                    <a:pt x="24" y="33"/>
                    <a:pt x="25" y="32"/>
                  </a:cubicBezTo>
                  <a:cubicBezTo>
                    <a:pt x="26" y="32"/>
                    <a:pt x="26" y="31"/>
                    <a:pt x="26" y="29"/>
                  </a:cubicBezTo>
                  <a:cubicBezTo>
                    <a:pt x="27" y="27"/>
                    <a:pt x="29" y="25"/>
                    <a:pt x="30" y="23"/>
                  </a:cubicBezTo>
                  <a:cubicBezTo>
                    <a:pt x="31" y="21"/>
                    <a:pt x="33" y="20"/>
                    <a:pt x="35" y="18"/>
                  </a:cubicBezTo>
                  <a:cubicBezTo>
                    <a:pt x="35" y="17"/>
                    <a:pt x="36" y="17"/>
                    <a:pt x="36" y="16"/>
                  </a:cubicBezTo>
                  <a:cubicBezTo>
                    <a:pt x="37" y="15"/>
                    <a:pt x="38" y="15"/>
                    <a:pt x="38" y="14"/>
                  </a:cubicBezTo>
                  <a:cubicBezTo>
                    <a:pt x="39" y="13"/>
                    <a:pt x="40" y="13"/>
                    <a:pt x="41" y="12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4" y="9"/>
                    <a:pt x="45" y="8"/>
                    <a:pt x="46" y="8"/>
                  </a:cubicBezTo>
                  <a:cubicBezTo>
                    <a:pt x="46" y="7"/>
                    <a:pt x="47" y="7"/>
                    <a:pt x="47" y="7"/>
                  </a:cubicBezTo>
                  <a:cubicBezTo>
                    <a:pt x="49" y="6"/>
                    <a:pt x="50" y="5"/>
                    <a:pt x="50" y="5"/>
                  </a:cubicBezTo>
                  <a:cubicBezTo>
                    <a:pt x="50" y="5"/>
                    <a:pt x="51" y="5"/>
                    <a:pt x="51" y="5"/>
                  </a:cubicBezTo>
                  <a:cubicBezTo>
                    <a:pt x="51" y="5"/>
                    <a:pt x="52" y="4"/>
                    <a:pt x="52" y="4"/>
                  </a:cubicBezTo>
                  <a:cubicBezTo>
                    <a:pt x="53" y="4"/>
                    <a:pt x="54" y="4"/>
                    <a:pt x="55" y="3"/>
                  </a:cubicBezTo>
                  <a:cubicBezTo>
                    <a:pt x="55" y="3"/>
                    <a:pt x="56" y="3"/>
                    <a:pt x="57" y="3"/>
                  </a:cubicBezTo>
                  <a:cubicBezTo>
                    <a:pt x="58" y="2"/>
                    <a:pt x="58" y="2"/>
                    <a:pt x="59" y="2"/>
                  </a:cubicBezTo>
                  <a:cubicBezTo>
                    <a:pt x="60" y="1"/>
                    <a:pt x="60" y="1"/>
                    <a:pt x="61" y="1"/>
                  </a:cubicBezTo>
                  <a:cubicBezTo>
                    <a:pt x="62" y="1"/>
                    <a:pt x="63" y="1"/>
                    <a:pt x="63" y="1"/>
                  </a:cubicBezTo>
                  <a:cubicBezTo>
                    <a:pt x="65" y="0"/>
                    <a:pt x="67" y="0"/>
                    <a:pt x="69" y="1"/>
                  </a:cubicBezTo>
                  <a:cubicBezTo>
                    <a:pt x="70" y="2"/>
                    <a:pt x="72" y="2"/>
                    <a:pt x="74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9" y="2"/>
                    <a:pt x="80" y="3"/>
                    <a:pt x="81" y="3"/>
                  </a:cubicBezTo>
                  <a:cubicBezTo>
                    <a:pt x="81" y="4"/>
                    <a:pt x="82" y="4"/>
                    <a:pt x="83" y="4"/>
                  </a:cubicBezTo>
                  <a:cubicBezTo>
                    <a:pt x="85" y="5"/>
                    <a:pt x="87" y="7"/>
                    <a:pt x="88" y="8"/>
                  </a:cubicBezTo>
                  <a:cubicBezTo>
                    <a:pt x="90" y="9"/>
                    <a:pt x="92" y="11"/>
                    <a:pt x="93" y="13"/>
                  </a:cubicBezTo>
                  <a:cubicBezTo>
                    <a:pt x="94" y="14"/>
                    <a:pt x="95" y="15"/>
                    <a:pt x="96" y="16"/>
                  </a:cubicBezTo>
                  <a:cubicBezTo>
                    <a:pt x="98" y="18"/>
                    <a:pt x="98" y="19"/>
                    <a:pt x="99" y="21"/>
                  </a:cubicBezTo>
                  <a:cubicBezTo>
                    <a:pt x="100" y="23"/>
                    <a:pt x="100" y="24"/>
                    <a:pt x="101" y="25"/>
                  </a:cubicBezTo>
                  <a:cubicBezTo>
                    <a:pt x="102" y="26"/>
                    <a:pt x="104" y="27"/>
                    <a:pt x="105" y="27"/>
                  </a:cubicBezTo>
                  <a:cubicBezTo>
                    <a:pt x="107" y="27"/>
                    <a:pt x="107" y="29"/>
                    <a:pt x="108" y="31"/>
                  </a:cubicBezTo>
                  <a:cubicBezTo>
                    <a:pt x="108" y="33"/>
                    <a:pt x="108" y="35"/>
                    <a:pt x="108" y="36"/>
                  </a:cubicBezTo>
                  <a:cubicBezTo>
                    <a:pt x="108" y="38"/>
                    <a:pt x="108" y="40"/>
                    <a:pt x="107" y="41"/>
                  </a:cubicBezTo>
                  <a:cubicBezTo>
                    <a:pt x="106" y="42"/>
                    <a:pt x="105" y="44"/>
                    <a:pt x="105" y="45"/>
                  </a:cubicBezTo>
                  <a:cubicBezTo>
                    <a:pt x="103" y="47"/>
                    <a:pt x="102" y="49"/>
                    <a:pt x="100" y="51"/>
                  </a:cubicBezTo>
                  <a:cubicBezTo>
                    <a:pt x="97" y="52"/>
                    <a:pt x="95" y="54"/>
                    <a:pt x="92" y="55"/>
                  </a:cubicBezTo>
                  <a:cubicBezTo>
                    <a:pt x="91" y="56"/>
                    <a:pt x="90" y="57"/>
                    <a:pt x="89" y="57"/>
                  </a:cubicBezTo>
                  <a:cubicBezTo>
                    <a:pt x="87" y="58"/>
                    <a:pt x="86" y="58"/>
                    <a:pt x="85" y="58"/>
                  </a:cubicBezTo>
                  <a:cubicBezTo>
                    <a:pt x="84" y="58"/>
                    <a:pt x="84" y="58"/>
                    <a:pt x="82" y="58"/>
                  </a:cubicBezTo>
                  <a:cubicBezTo>
                    <a:pt x="81" y="59"/>
                    <a:pt x="81" y="58"/>
                    <a:pt x="80" y="58"/>
                  </a:cubicBezTo>
                  <a:cubicBezTo>
                    <a:pt x="79" y="58"/>
                    <a:pt x="79" y="58"/>
                    <a:pt x="78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5" y="57"/>
                    <a:pt x="74" y="57"/>
                    <a:pt x="73" y="57"/>
                  </a:cubicBezTo>
                  <a:cubicBezTo>
                    <a:pt x="72" y="56"/>
                    <a:pt x="72" y="56"/>
                    <a:pt x="71" y="55"/>
                  </a:cubicBezTo>
                  <a:cubicBezTo>
                    <a:pt x="70" y="55"/>
                    <a:pt x="69" y="54"/>
                    <a:pt x="68" y="53"/>
                  </a:cubicBezTo>
                  <a:cubicBezTo>
                    <a:pt x="68" y="51"/>
                    <a:pt x="67" y="50"/>
                    <a:pt x="66" y="49"/>
                  </a:cubicBezTo>
                  <a:cubicBezTo>
                    <a:pt x="66" y="47"/>
                    <a:pt x="66" y="46"/>
                    <a:pt x="65" y="45"/>
                  </a:cubicBezTo>
                  <a:cubicBezTo>
                    <a:pt x="65" y="44"/>
                    <a:pt x="65" y="43"/>
                    <a:pt x="64" y="42"/>
                  </a:cubicBezTo>
                  <a:cubicBezTo>
                    <a:pt x="64" y="41"/>
                    <a:pt x="64" y="40"/>
                    <a:pt x="64" y="39"/>
                  </a:cubicBezTo>
                  <a:cubicBezTo>
                    <a:pt x="63" y="37"/>
                    <a:pt x="63" y="36"/>
                    <a:pt x="62" y="35"/>
                  </a:cubicBezTo>
                  <a:cubicBezTo>
                    <a:pt x="62" y="35"/>
                    <a:pt x="61" y="34"/>
                    <a:pt x="61" y="34"/>
                  </a:cubicBezTo>
                  <a:cubicBezTo>
                    <a:pt x="60" y="34"/>
                    <a:pt x="60" y="34"/>
                    <a:pt x="59" y="33"/>
                  </a:cubicBezTo>
                  <a:cubicBezTo>
                    <a:pt x="58" y="33"/>
                    <a:pt x="57" y="33"/>
                    <a:pt x="56" y="33"/>
                  </a:cubicBezTo>
                  <a:cubicBezTo>
                    <a:pt x="55" y="33"/>
                    <a:pt x="54" y="34"/>
                    <a:pt x="53" y="35"/>
                  </a:cubicBezTo>
                  <a:cubicBezTo>
                    <a:pt x="52" y="36"/>
                    <a:pt x="51" y="37"/>
                    <a:pt x="49" y="38"/>
                  </a:cubicBezTo>
                  <a:cubicBezTo>
                    <a:pt x="48" y="40"/>
                    <a:pt x="47" y="41"/>
                    <a:pt x="46" y="42"/>
                  </a:cubicBezTo>
                  <a:cubicBezTo>
                    <a:pt x="46" y="43"/>
                    <a:pt x="46" y="43"/>
                    <a:pt x="46" y="44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4" y="46"/>
                    <a:pt x="44" y="47"/>
                    <a:pt x="44" y="48"/>
                  </a:cubicBezTo>
                  <a:cubicBezTo>
                    <a:pt x="43" y="49"/>
                    <a:pt x="43" y="49"/>
                    <a:pt x="42" y="50"/>
                  </a:cubicBezTo>
                  <a:cubicBezTo>
                    <a:pt x="42" y="51"/>
                    <a:pt x="41" y="53"/>
                    <a:pt x="41" y="54"/>
                  </a:cubicBezTo>
                  <a:cubicBezTo>
                    <a:pt x="41" y="56"/>
                    <a:pt x="40" y="57"/>
                    <a:pt x="39" y="58"/>
                  </a:cubicBezTo>
                  <a:cubicBezTo>
                    <a:pt x="39" y="59"/>
                    <a:pt x="39" y="59"/>
                    <a:pt x="38" y="60"/>
                  </a:cubicBezTo>
                  <a:cubicBezTo>
                    <a:pt x="38" y="61"/>
                    <a:pt x="37" y="62"/>
                    <a:pt x="37" y="62"/>
                  </a:cubicBezTo>
                  <a:cubicBezTo>
                    <a:pt x="37" y="64"/>
                    <a:pt x="37" y="65"/>
                    <a:pt x="36" y="66"/>
                  </a:cubicBezTo>
                  <a:cubicBezTo>
                    <a:pt x="35" y="67"/>
                    <a:pt x="35" y="68"/>
                    <a:pt x="35" y="70"/>
                  </a:cubicBezTo>
                  <a:cubicBezTo>
                    <a:pt x="35" y="70"/>
                    <a:pt x="34" y="70"/>
                    <a:pt x="34" y="71"/>
                  </a:cubicBezTo>
                  <a:cubicBezTo>
                    <a:pt x="34" y="72"/>
                    <a:pt x="34" y="73"/>
                    <a:pt x="34" y="73"/>
                  </a:cubicBezTo>
                  <a:cubicBezTo>
                    <a:pt x="33" y="74"/>
                    <a:pt x="33" y="75"/>
                    <a:pt x="33" y="75"/>
                  </a:cubicBezTo>
                  <a:cubicBezTo>
                    <a:pt x="32" y="76"/>
                    <a:pt x="32" y="76"/>
                    <a:pt x="32" y="77"/>
                  </a:cubicBezTo>
                  <a:cubicBezTo>
                    <a:pt x="31" y="79"/>
                    <a:pt x="31" y="81"/>
                    <a:pt x="30" y="82"/>
                  </a:cubicBezTo>
                  <a:cubicBezTo>
                    <a:pt x="30" y="84"/>
                    <a:pt x="30" y="85"/>
                    <a:pt x="30" y="87"/>
                  </a:cubicBezTo>
                  <a:lnTo>
                    <a:pt x="31" y="87"/>
                  </a:lnTo>
                  <a:close/>
                  <a:moveTo>
                    <a:pt x="89" y="148"/>
                  </a:moveTo>
                  <a:cubicBezTo>
                    <a:pt x="89" y="147"/>
                    <a:pt x="89" y="145"/>
                    <a:pt x="89" y="143"/>
                  </a:cubicBezTo>
                  <a:cubicBezTo>
                    <a:pt x="89" y="139"/>
                    <a:pt x="89" y="134"/>
                    <a:pt x="89" y="131"/>
                  </a:cubicBezTo>
                  <a:cubicBezTo>
                    <a:pt x="88" y="127"/>
                    <a:pt x="88" y="122"/>
                    <a:pt x="87" y="118"/>
                  </a:cubicBezTo>
                  <a:cubicBezTo>
                    <a:pt x="86" y="116"/>
                    <a:pt x="86" y="114"/>
                    <a:pt x="85" y="113"/>
                  </a:cubicBezTo>
                  <a:cubicBezTo>
                    <a:pt x="85" y="111"/>
                    <a:pt x="84" y="110"/>
                    <a:pt x="83" y="110"/>
                  </a:cubicBezTo>
                  <a:cubicBezTo>
                    <a:pt x="81" y="108"/>
                    <a:pt x="80" y="107"/>
                    <a:pt x="79" y="106"/>
                  </a:cubicBezTo>
                  <a:cubicBezTo>
                    <a:pt x="79" y="105"/>
                    <a:pt x="78" y="104"/>
                    <a:pt x="78" y="103"/>
                  </a:cubicBezTo>
                  <a:cubicBezTo>
                    <a:pt x="77" y="102"/>
                    <a:pt x="75" y="101"/>
                    <a:pt x="74" y="101"/>
                  </a:cubicBezTo>
                  <a:cubicBezTo>
                    <a:pt x="72" y="100"/>
                    <a:pt x="71" y="100"/>
                    <a:pt x="69" y="101"/>
                  </a:cubicBezTo>
                  <a:cubicBezTo>
                    <a:pt x="68" y="101"/>
                    <a:pt x="66" y="101"/>
                    <a:pt x="64" y="101"/>
                  </a:cubicBezTo>
                  <a:cubicBezTo>
                    <a:pt x="62" y="101"/>
                    <a:pt x="60" y="102"/>
                    <a:pt x="58" y="103"/>
                  </a:cubicBezTo>
                  <a:cubicBezTo>
                    <a:pt x="57" y="104"/>
                    <a:pt x="56" y="104"/>
                    <a:pt x="55" y="105"/>
                  </a:cubicBezTo>
                  <a:cubicBezTo>
                    <a:pt x="55" y="105"/>
                    <a:pt x="54" y="106"/>
                    <a:pt x="53" y="106"/>
                  </a:cubicBezTo>
                  <a:cubicBezTo>
                    <a:pt x="51" y="109"/>
                    <a:pt x="49" y="112"/>
                    <a:pt x="48" y="114"/>
                  </a:cubicBezTo>
                  <a:cubicBezTo>
                    <a:pt x="47" y="116"/>
                    <a:pt x="46" y="118"/>
                    <a:pt x="44" y="119"/>
                  </a:cubicBezTo>
                  <a:cubicBezTo>
                    <a:pt x="42" y="123"/>
                    <a:pt x="41" y="126"/>
                    <a:pt x="41" y="129"/>
                  </a:cubicBezTo>
                  <a:cubicBezTo>
                    <a:pt x="40" y="131"/>
                    <a:pt x="39" y="134"/>
                    <a:pt x="37" y="136"/>
                  </a:cubicBezTo>
                  <a:cubicBezTo>
                    <a:pt x="37" y="137"/>
                    <a:pt x="36" y="139"/>
                    <a:pt x="36" y="140"/>
                  </a:cubicBezTo>
                  <a:cubicBezTo>
                    <a:pt x="35" y="141"/>
                    <a:pt x="35" y="143"/>
                    <a:pt x="35" y="145"/>
                  </a:cubicBezTo>
                  <a:cubicBezTo>
                    <a:pt x="36" y="149"/>
                    <a:pt x="38" y="153"/>
                    <a:pt x="41" y="157"/>
                  </a:cubicBezTo>
                  <a:cubicBezTo>
                    <a:pt x="43" y="160"/>
                    <a:pt x="45" y="164"/>
                    <a:pt x="47" y="167"/>
                  </a:cubicBezTo>
                  <a:cubicBezTo>
                    <a:pt x="48" y="168"/>
                    <a:pt x="49" y="168"/>
                    <a:pt x="49" y="169"/>
                  </a:cubicBezTo>
                  <a:cubicBezTo>
                    <a:pt x="50" y="169"/>
                    <a:pt x="50" y="170"/>
                    <a:pt x="51" y="170"/>
                  </a:cubicBezTo>
                  <a:cubicBezTo>
                    <a:pt x="52" y="171"/>
                    <a:pt x="54" y="173"/>
                    <a:pt x="55" y="173"/>
                  </a:cubicBezTo>
                  <a:cubicBezTo>
                    <a:pt x="57" y="174"/>
                    <a:pt x="58" y="175"/>
                    <a:pt x="60" y="176"/>
                  </a:cubicBezTo>
                  <a:cubicBezTo>
                    <a:pt x="61" y="177"/>
                    <a:pt x="63" y="177"/>
                    <a:pt x="64" y="177"/>
                  </a:cubicBezTo>
                  <a:cubicBezTo>
                    <a:pt x="66" y="177"/>
                    <a:pt x="68" y="177"/>
                    <a:pt x="69" y="178"/>
                  </a:cubicBezTo>
                  <a:cubicBezTo>
                    <a:pt x="71" y="176"/>
                    <a:pt x="73" y="175"/>
                    <a:pt x="74" y="173"/>
                  </a:cubicBezTo>
                  <a:cubicBezTo>
                    <a:pt x="76" y="172"/>
                    <a:pt x="77" y="170"/>
                    <a:pt x="79" y="169"/>
                  </a:cubicBezTo>
                  <a:cubicBezTo>
                    <a:pt x="82" y="165"/>
                    <a:pt x="84" y="161"/>
                    <a:pt x="86" y="159"/>
                  </a:cubicBezTo>
                  <a:cubicBezTo>
                    <a:pt x="89" y="156"/>
                    <a:pt x="90" y="152"/>
                    <a:pt x="89" y="148"/>
                  </a:cubicBezTo>
                  <a:close/>
                  <a:moveTo>
                    <a:pt x="55" y="158"/>
                  </a:moveTo>
                  <a:cubicBezTo>
                    <a:pt x="53" y="159"/>
                    <a:pt x="52" y="159"/>
                    <a:pt x="51" y="158"/>
                  </a:cubicBezTo>
                  <a:cubicBezTo>
                    <a:pt x="50" y="157"/>
                    <a:pt x="49" y="156"/>
                    <a:pt x="48" y="154"/>
                  </a:cubicBezTo>
                  <a:cubicBezTo>
                    <a:pt x="48" y="153"/>
                    <a:pt x="49" y="152"/>
                    <a:pt x="50" y="150"/>
                  </a:cubicBezTo>
                  <a:cubicBezTo>
                    <a:pt x="51" y="149"/>
                    <a:pt x="53" y="149"/>
                    <a:pt x="54" y="150"/>
                  </a:cubicBezTo>
                  <a:cubicBezTo>
                    <a:pt x="55" y="150"/>
                    <a:pt x="56" y="152"/>
                    <a:pt x="56" y="153"/>
                  </a:cubicBezTo>
                  <a:cubicBezTo>
                    <a:pt x="56" y="155"/>
                    <a:pt x="56" y="157"/>
                    <a:pt x="55" y="158"/>
                  </a:cubicBezTo>
                  <a:close/>
                  <a:moveTo>
                    <a:pt x="68" y="158"/>
                  </a:moveTo>
                  <a:cubicBezTo>
                    <a:pt x="70" y="158"/>
                    <a:pt x="71" y="158"/>
                    <a:pt x="72" y="159"/>
                  </a:cubicBezTo>
                  <a:cubicBezTo>
                    <a:pt x="73" y="159"/>
                    <a:pt x="74" y="160"/>
                    <a:pt x="74" y="161"/>
                  </a:cubicBezTo>
                  <a:cubicBezTo>
                    <a:pt x="74" y="162"/>
                    <a:pt x="74" y="163"/>
                    <a:pt x="73" y="164"/>
                  </a:cubicBezTo>
                  <a:cubicBezTo>
                    <a:pt x="73" y="165"/>
                    <a:pt x="72" y="166"/>
                    <a:pt x="71" y="167"/>
                  </a:cubicBezTo>
                  <a:cubicBezTo>
                    <a:pt x="70" y="168"/>
                    <a:pt x="69" y="169"/>
                    <a:pt x="68" y="169"/>
                  </a:cubicBezTo>
                  <a:cubicBezTo>
                    <a:pt x="67" y="170"/>
                    <a:pt x="65" y="170"/>
                    <a:pt x="64" y="169"/>
                  </a:cubicBezTo>
                  <a:cubicBezTo>
                    <a:pt x="64" y="168"/>
                    <a:pt x="63" y="168"/>
                    <a:pt x="62" y="167"/>
                  </a:cubicBezTo>
                  <a:cubicBezTo>
                    <a:pt x="61" y="166"/>
                    <a:pt x="61" y="165"/>
                    <a:pt x="61" y="164"/>
                  </a:cubicBezTo>
                  <a:cubicBezTo>
                    <a:pt x="61" y="163"/>
                    <a:pt x="61" y="162"/>
                    <a:pt x="62" y="161"/>
                  </a:cubicBezTo>
                  <a:cubicBezTo>
                    <a:pt x="62" y="161"/>
                    <a:pt x="63" y="160"/>
                    <a:pt x="63" y="160"/>
                  </a:cubicBezTo>
                  <a:cubicBezTo>
                    <a:pt x="64" y="159"/>
                    <a:pt x="64" y="159"/>
                    <a:pt x="65" y="158"/>
                  </a:cubicBezTo>
                  <a:cubicBezTo>
                    <a:pt x="66" y="158"/>
                    <a:pt x="67" y="158"/>
                    <a:pt x="67" y="157"/>
                  </a:cubicBezTo>
                  <a:lnTo>
                    <a:pt x="68" y="158"/>
                  </a:lnTo>
                  <a:close/>
                  <a:moveTo>
                    <a:pt x="105" y="55"/>
                  </a:moveTo>
                  <a:cubicBezTo>
                    <a:pt x="106" y="56"/>
                    <a:pt x="106" y="57"/>
                    <a:pt x="107" y="58"/>
                  </a:cubicBezTo>
                  <a:cubicBezTo>
                    <a:pt x="107" y="60"/>
                    <a:pt x="108" y="61"/>
                    <a:pt x="107" y="62"/>
                  </a:cubicBezTo>
                  <a:cubicBezTo>
                    <a:pt x="106" y="65"/>
                    <a:pt x="104" y="67"/>
                    <a:pt x="103" y="68"/>
                  </a:cubicBezTo>
                  <a:cubicBezTo>
                    <a:pt x="100" y="69"/>
                    <a:pt x="98" y="69"/>
                    <a:pt x="96" y="67"/>
                  </a:cubicBezTo>
                  <a:cubicBezTo>
                    <a:pt x="94" y="66"/>
                    <a:pt x="94" y="63"/>
                    <a:pt x="96" y="61"/>
                  </a:cubicBezTo>
                  <a:cubicBezTo>
                    <a:pt x="97" y="59"/>
                    <a:pt x="98" y="59"/>
                    <a:pt x="98" y="59"/>
                  </a:cubicBezTo>
                  <a:cubicBezTo>
                    <a:pt x="98" y="59"/>
                    <a:pt x="98" y="58"/>
                    <a:pt x="98" y="58"/>
                  </a:cubicBezTo>
                  <a:cubicBezTo>
                    <a:pt x="98" y="58"/>
                    <a:pt x="99" y="57"/>
                    <a:pt x="99" y="57"/>
                  </a:cubicBezTo>
                  <a:cubicBezTo>
                    <a:pt x="100" y="56"/>
                    <a:pt x="100" y="56"/>
                    <a:pt x="101" y="55"/>
                  </a:cubicBezTo>
                  <a:cubicBezTo>
                    <a:pt x="101" y="55"/>
                    <a:pt x="102" y="55"/>
                    <a:pt x="103" y="55"/>
                  </a:cubicBezTo>
                  <a:cubicBezTo>
                    <a:pt x="103" y="55"/>
                    <a:pt x="104" y="55"/>
                    <a:pt x="105" y="55"/>
                  </a:cubicBezTo>
                  <a:close/>
                  <a:moveTo>
                    <a:pt x="115" y="46"/>
                  </a:moveTo>
                  <a:cubicBezTo>
                    <a:pt x="116" y="45"/>
                    <a:pt x="117" y="46"/>
                    <a:pt x="118" y="48"/>
                  </a:cubicBezTo>
                  <a:cubicBezTo>
                    <a:pt x="118" y="50"/>
                    <a:pt x="118" y="51"/>
                    <a:pt x="117" y="52"/>
                  </a:cubicBezTo>
                  <a:cubicBezTo>
                    <a:pt x="115" y="53"/>
                    <a:pt x="113" y="53"/>
                    <a:pt x="113" y="53"/>
                  </a:cubicBezTo>
                  <a:cubicBezTo>
                    <a:pt x="112" y="53"/>
                    <a:pt x="112" y="53"/>
                    <a:pt x="111" y="53"/>
                  </a:cubicBezTo>
                  <a:cubicBezTo>
                    <a:pt x="110" y="51"/>
                    <a:pt x="111" y="50"/>
                    <a:pt x="112" y="49"/>
                  </a:cubicBezTo>
                  <a:cubicBezTo>
                    <a:pt x="113" y="48"/>
                    <a:pt x="114" y="47"/>
                    <a:pt x="115" y="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545" name="Google Shape;545;p39"/>
          <p:cNvSpPr/>
          <p:nvPr/>
        </p:nvSpPr>
        <p:spPr>
          <a:xfrm rot="-8099935">
            <a:off x="539904" y="1907444"/>
            <a:ext cx="418639" cy="1491414"/>
          </a:xfrm>
          <a:custGeom>
            <a:avLst/>
            <a:gdLst/>
            <a:ahLst/>
            <a:cxnLst/>
            <a:rect l="l" t="t" r="r" b="b"/>
            <a:pathLst>
              <a:path w="637" h="2263" extrusionOk="0">
                <a:moveTo>
                  <a:pt x="505" y="1002"/>
                </a:moveTo>
                <a:lnTo>
                  <a:pt x="505" y="1002"/>
                </a:lnTo>
                <a:cubicBezTo>
                  <a:pt x="482" y="963"/>
                  <a:pt x="451" y="924"/>
                  <a:pt x="414" y="891"/>
                </a:cubicBezTo>
                <a:lnTo>
                  <a:pt x="414" y="891"/>
                </a:lnTo>
                <a:cubicBezTo>
                  <a:pt x="419" y="857"/>
                  <a:pt x="421" y="825"/>
                  <a:pt x="422" y="795"/>
                </a:cubicBezTo>
                <a:lnTo>
                  <a:pt x="422" y="795"/>
                </a:lnTo>
                <a:cubicBezTo>
                  <a:pt x="430" y="523"/>
                  <a:pt x="366" y="253"/>
                  <a:pt x="237" y="15"/>
                </a:cubicBezTo>
                <a:lnTo>
                  <a:pt x="237" y="15"/>
                </a:lnTo>
                <a:cubicBezTo>
                  <a:pt x="231" y="4"/>
                  <a:pt x="217" y="0"/>
                  <a:pt x="207" y="6"/>
                </a:cubicBezTo>
                <a:lnTo>
                  <a:pt x="207" y="6"/>
                </a:lnTo>
                <a:cubicBezTo>
                  <a:pt x="196" y="12"/>
                  <a:pt x="192" y="25"/>
                  <a:pt x="197" y="36"/>
                </a:cubicBezTo>
                <a:lnTo>
                  <a:pt x="197" y="36"/>
                </a:lnTo>
                <a:cubicBezTo>
                  <a:pt x="323" y="268"/>
                  <a:pt x="385" y="530"/>
                  <a:pt x="377" y="793"/>
                </a:cubicBezTo>
                <a:lnTo>
                  <a:pt x="377" y="793"/>
                </a:lnTo>
                <a:cubicBezTo>
                  <a:pt x="376" y="814"/>
                  <a:pt x="375" y="836"/>
                  <a:pt x="373" y="859"/>
                </a:cubicBezTo>
                <a:lnTo>
                  <a:pt x="373" y="859"/>
                </a:lnTo>
                <a:cubicBezTo>
                  <a:pt x="322" y="824"/>
                  <a:pt x="262" y="802"/>
                  <a:pt x="197" y="807"/>
                </a:cubicBezTo>
                <a:lnTo>
                  <a:pt x="197" y="807"/>
                </a:lnTo>
                <a:cubicBezTo>
                  <a:pt x="125" y="813"/>
                  <a:pt x="56" y="865"/>
                  <a:pt x="25" y="938"/>
                </a:cubicBezTo>
                <a:lnTo>
                  <a:pt x="25" y="938"/>
                </a:lnTo>
                <a:cubicBezTo>
                  <a:pt x="0" y="997"/>
                  <a:pt x="6" y="1056"/>
                  <a:pt x="42" y="1099"/>
                </a:cubicBezTo>
                <a:lnTo>
                  <a:pt x="42" y="1099"/>
                </a:lnTo>
                <a:cubicBezTo>
                  <a:pt x="71" y="1134"/>
                  <a:pt x="114" y="1153"/>
                  <a:pt x="164" y="1154"/>
                </a:cubicBezTo>
                <a:lnTo>
                  <a:pt x="164" y="1154"/>
                </a:lnTo>
                <a:cubicBezTo>
                  <a:pt x="227" y="1155"/>
                  <a:pt x="291" y="1127"/>
                  <a:pt x="332" y="1082"/>
                </a:cubicBezTo>
                <a:lnTo>
                  <a:pt x="332" y="1082"/>
                </a:lnTo>
                <a:cubicBezTo>
                  <a:pt x="369" y="1041"/>
                  <a:pt x="390" y="992"/>
                  <a:pt x="403" y="943"/>
                </a:cubicBezTo>
                <a:lnTo>
                  <a:pt x="403" y="943"/>
                </a:lnTo>
                <a:cubicBezTo>
                  <a:pt x="428" y="968"/>
                  <a:pt x="450" y="997"/>
                  <a:pt x="467" y="1025"/>
                </a:cubicBezTo>
                <a:lnTo>
                  <a:pt x="467" y="1025"/>
                </a:lnTo>
                <a:cubicBezTo>
                  <a:pt x="567" y="1192"/>
                  <a:pt x="590" y="1418"/>
                  <a:pt x="529" y="1644"/>
                </a:cubicBezTo>
                <a:lnTo>
                  <a:pt x="529" y="1644"/>
                </a:lnTo>
                <a:cubicBezTo>
                  <a:pt x="475" y="1850"/>
                  <a:pt x="362" y="2034"/>
                  <a:pt x="255" y="2190"/>
                </a:cubicBezTo>
                <a:lnTo>
                  <a:pt x="255" y="2190"/>
                </a:lnTo>
                <a:cubicBezTo>
                  <a:pt x="250" y="2139"/>
                  <a:pt x="246" y="2070"/>
                  <a:pt x="244" y="2042"/>
                </a:cubicBezTo>
                <a:lnTo>
                  <a:pt x="244" y="2042"/>
                </a:lnTo>
                <a:cubicBezTo>
                  <a:pt x="244" y="2030"/>
                  <a:pt x="234" y="2020"/>
                  <a:pt x="221" y="2020"/>
                </a:cubicBezTo>
                <a:lnTo>
                  <a:pt x="221" y="2020"/>
                </a:lnTo>
                <a:cubicBezTo>
                  <a:pt x="209" y="2021"/>
                  <a:pt x="199" y="2032"/>
                  <a:pt x="200" y="2044"/>
                </a:cubicBezTo>
                <a:lnTo>
                  <a:pt x="200" y="2044"/>
                </a:lnTo>
                <a:cubicBezTo>
                  <a:pt x="201" y="2085"/>
                  <a:pt x="210" y="2203"/>
                  <a:pt x="217" y="2243"/>
                </a:cubicBezTo>
                <a:lnTo>
                  <a:pt x="217" y="2243"/>
                </a:lnTo>
                <a:cubicBezTo>
                  <a:pt x="218" y="2250"/>
                  <a:pt x="222" y="2256"/>
                  <a:pt x="228" y="2259"/>
                </a:cubicBezTo>
                <a:lnTo>
                  <a:pt x="228" y="2259"/>
                </a:lnTo>
                <a:cubicBezTo>
                  <a:pt x="231" y="2261"/>
                  <a:pt x="235" y="2262"/>
                  <a:pt x="239" y="2262"/>
                </a:cubicBezTo>
                <a:lnTo>
                  <a:pt x="239" y="2262"/>
                </a:lnTo>
                <a:cubicBezTo>
                  <a:pt x="242" y="2262"/>
                  <a:pt x="244" y="2261"/>
                  <a:pt x="247" y="2261"/>
                </a:cubicBezTo>
                <a:lnTo>
                  <a:pt x="247" y="2261"/>
                </a:lnTo>
                <a:cubicBezTo>
                  <a:pt x="250" y="2260"/>
                  <a:pt x="253" y="2258"/>
                  <a:pt x="255" y="2257"/>
                </a:cubicBezTo>
                <a:lnTo>
                  <a:pt x="259" y="2255"/>
                </a:lnTo>
                <a:lnTo>
                  <a:pt x="259" y="2255"/>
                </a:lnTo>
                <a:cubicBezTo>
                  <a:pt x="299" y="2238"/>
                  <a:pt x="415" y="2196"/>
                  <a:pt x="456" y="2183"/>
                </a:cubicBezTo>
                <a:lnTo>
                  <a:pt x="456" y="2183"/>
                </a:lnTo>
                <a:cubicBezTo>
                  <a:pt x="468" y="2179"/>
                  <a:pt x="474" y="2166"/>
                  <a:pt x="470" y="2154"/>
                </a:cubicBezTo>
                <a:lnTo>
                  <a:pt x="470" y="2154"/>
                </a:lnTo>
                <a:cubicBezTo>
                  <a:pt x="466" y="2142"/>
                  <a:pt x="453" y="2136"/>
                  <a:pt x="441" y="2140"/>
                </a:cubicBezTo>
                <a:lnTo>
                  <a:pt x="441" y="2140"/>
                </a:lnTo>
                <a:cubicBezTo>
                  <a:pt x="417" y="2148"/>
                  <a:pt x="361" y="2168"/>
                  <a:pt x="312" y="2187"/>
                </a:cubicBezTo>
                <a:lnTo>
                  <a:pt x="312" y="2187"/>
                </a:lnTo>
                <a:cubicBezTo>
                  <a:pt x="415" y="2034"/>
                  <a:pt x="520" y="1855"/>
                  <a:pt x="573" y="1656"/>
                </a:cubicBezTo>
                <a:lnTo>
                  <a:pt x="573" y="1656"/>
                </a:lnTo>
                <a:cubicBezTo>
                  <a:pt x="636" y="1417"/>
                  <a:pt x="611" y="1179"/>
                  <a:pt x="505" y="1002"/>
                </a:cubicBezTo>
                <a:close/>
                <a:moveTo>
                  <a:pt x="299" y="1052"/>
                </a:moveTo>
                <a:lnTo>
                  <a:pt x="299" y="1052"/>
                </a:lnTo>
                <a:cubicBezTo>
                  <a:pt x="267" y="1088"/>
                  <a:pt x="214" y="1111"/>
                  <a:pt x="165" y="1109"/>
                </a:cubicBezTo>
                <a:lnTo>
                  <a:pt x="165" y="1109"/>
                </a:lnTo>
                <a:cubicBezTo>
                  <a:pt x="139" y="1109"/>
                  <a:pt x="103" y="1102"/>
                  <a:pt x="77" y="1070"/>
                </a:cubicBezTo>
                <a:lnTo>
                  <a:pt x="77" y="1070"/>
                </a:lnTo>
                <a:cubicBezTo>
                  <a:pt x="52" y="1040"/>
                  <a:pt x="48" y="998"/>
                  <a:pt x="66" y="955"/>
                </a:cubicBezTo>
                <a:lnTo>
                  <a:pt x="66" y="955"/>
                </a:lnTo>
                <a:cubicBezTo>
                  <a:pt x="90" y="898"/>
                  <a:pt x="146" y="856"/>
                  <a:pt x="201" y="852"/>
                </a:cubicBezTo>
                <a:lnTo>
                  <a:pt x="201" y="852"/>
                </a:lnTo>
                <a:cubicBezTo>
                  <a:pt x="205" y="851"/>
                  <a:pt x="210" y="851"/>
                  <a:pt x="215" y="851"/>
                </a:cubicBezTo>
                <a:lnTo>
                  <a:pt x="215" y="851"/>
                </a:lnTo>
                <a:cubicBezTo>
                  <a:pt x="270" y="851"/>
                  <a:pt x="321" y="874"/>
                  <a:pt x="365" y="908"/>
                </a:cubicBezTo>
                <a:lnTo>
                  <a:pt x="365" y="908"/>
                </a:lnTo>
                <a:cubicBezTo>
                  <a:pt x="355" y="960"/>
                  <a:pt x="336" y="1011"/>
                  <a:pt x="299" y="10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7" name="Google Shape;547;p39"/>
          <p:cNvSpPr/>
          <p:nvPr/>
        </p:nvSpPr>
        <p:spPr>
          <a:xfrm rot="1237129">
            <a:off x="8945901" y="3598313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548" name="Google Shape;548;p39"/>
          <p:cNvGrpSpPr/>
          <p:nvPr/>
        </p:nvGrpSpPr>
        <p:grpSpPr>
          <a:xfrm rot="-184377">
            <a:off x="3455781" y="788104"/>
            <a:ext cx="563840" cy="756037"/>
            <a:chOff x="2049537" y="2313253"/>
            <a:chExt cx="429957" cy="576561"/>
          </a:xfrm>
        </p:grpSpPr>
        <p:sp>
          <p:nvSpPr>
            <p:cNvPr id="549" name="Google Shape;549;p39"/>
            <p:cNvSpPr/>
            <p:nvPr/>
          </p:nvSpPr>
          <p:spPr>
            <a:xfrm>
              <a:off x="2164111" y="2437682"/>
              <a:ext cx="273498" cy="328936"/>
            </a:xfrm>
            <a:custGeom>
              <a:avLst/>
              <a:gdLst/>
              <a:ahLst/>
              <a:cxnLst/>
              <a:rect l="l" t="t" r="r" b="b"/>
              <a:pathLst>
                <a:path w="978" h="1178" extrusionOk="0">
                  <a:moveTo>
                    <a:pt x="270" y="72"/>
                  </a:moveTo>
                  <a:lnTo>
                    <a:pt x="270" y="72"/>
                  </a:lnTo>
                  <a:cubicBezTo>
                    <a:pt x="106" y="141"/>
                    <a:pt x="0" y="324"/>
                    <a:pt x="40" y="500"/>
                  </a:cubicBezTo>
                  <a:lnTo>
                    <a:pt x="40" y="500"/>
                  </a:lnTo>
                  <a:cubicBezTo>
                    <a:pt x="62" y="595"/>
                    <a:pt x="134" y="666"/>
                    <a:pt x="176" y="752"/>
                  </a:cubicBezTo>
                  <a:lnTo>
                    <a:pt x="176" y="752"/>
                  </a:lnTo>
                  <a:cubicBezTo>
                    <a:pt x="210" y="822"/>
                    <a:pt x="233" y="899"/>
                    <a:pt x="226" y="978"/>
                  </a:cubicBezTo>
                  <a:lnTo>
                    <a:pt x="226" y="978"/>
                  </a:lnTo>
                  <a:cubicBezTo>
                    <a:pt x="224" y="1005"/>
                    <a:pt x="218" y="1032"/>
                    <a:pt x="223" y="1059"/>
                  </a:cubicBezTo>
                  <a:lnTo>
                    <a:pt x="223" y="1059"/>
                  </a:lnTo>
                  <a:cubicBezTo>
                    <a:pt x="233" y="1112"/>
                    <a:pt x="284" y="1151"/>
                    <a:pt x="337" y="1163"/>
                  </a:cubicBezTo>
                  <a:lnTo>
                    <a:pt x="337" y="1163"/>
                  </a:lnTo>
                  <a:cubicBezTo>
                    <a:pt x="399" y="1177"/>
                    <a:pt x="476" y="1170"/>
                    <a:pt x="535" y="1147"/>
                  </a:cubicBezTo>
                  <a:lnTo>
                    <a:pt x="535" y="1147"/>
                  </a:lnTo>
                  <a:cubicBezTo>
                    <a:pt x="601" y="1122"/>
                    <a:pt x="626" y="1077"/>
                    <a:pt x="663" y="1019"/>
                  </a:cubicBezTo>
                  <a:lnTo>
                    <a:pt x="663" y="1019"/>
                  </a:lnTo>
                  <a:cubicBezTo>
                    <a:pt x="711" y="946"/>
                    <a:pt x="764" y="878"/>
                    <a:pt x="812" y="804"/>
                  </a:cubicBezTo>
                  <a:lnTo>
                    <a:pt x="812" y="804"/>
                  </a:lnTo>
                  <a:cubicBezTo>
                    <a:pt x="940" y="605"/>
                    <a:pt x="977" y="364"/>
                    <a:pt x="796" y="181"/>
                  </a:cubicBezTo>
                  <a:lnTo>
                    <a:pt x="796" y="181"/>
                  </a:lnTo>
                  <a:cubicBezTo>
                    <a:pt x="664" y="49"/>
                    <a:pt x="443" y="0"/>
                    <a:pt x="270" y="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209693" y="2781401"/>
              <a:ext cx="129356" cy="108413"/>
            </a:xfrm>
            <a:custGeom>
              <a:avLst/>
              <a:gdLst/>
              <a:ahLst/>
              <a:cxnLst/>
              <a:rect l="l" t="t" r="r" b="b"/>
              <a:pathLst>
                <a:path w="463" h="387" extrusionOk="0">
                  <a:moveTo>
                    <a:pt x="419" y="35"/>
                  </a:moveTo>
                  <a:lnTo>
                    <a:pt x="419" y="35"/>
                  </a:lnTo>
                  <a:cubicBezTo>
                    <a:pt x="407" y="25"/>
                    <a:pt x="391" y="22"/>
                    <a:pt x="375" y="19"/>
                  </a:cubicBezTo>
                  <a:lnTo>
                    <a:pt x="375" y="19"/>
                  </a:lnTo>
                  <a:cubicBezTo>
                    <a:pt x="307" y="5"/>
                    <a:pt x="236" y="0"/>
                    <a:pt x="166" y="2"/>
                  </a:cubicBezTo>
                  <a:lnTo>
                    <a:pt x="166" y="2"/>
                  </a:lnTo>
                  <a:cubicBezTo>
                    <a:pt x="98" y="5"/>
                    <a:pt x="8" y="4"/>
                    <a:pt x="4" y="94"/>
                  </a:cubicBezTo>
                  <a:lnTo>
                    <a:pt x="4" y="94"/>
                  </a:lnTo>
                  <a:cubicBezTo>
                    <a:pt x="2" y="123"/>
                    <a:pt x="14" y="152"/>
                    <a:pt x="35" y="172"/>
                  </a:cubicBezTo>
                  <a:lnTo>
                    <a:pt x="35" y="172"/>
                  </a:lnTo>
                  <a:cubicBezTo>
                    <a:pt x="38" y="175"/>
                    <a:pt x="41" y="178"/>
                    <a:pt x="41" y="181"/>
                  </a:cubicBezTo>
                  <a:lnTo>
                    <a:pt x="41" y="181"/>
                  </a:lnTo>
                  <a:cubicBezTo>
                    <a:pt x="41" y="185"/>
                    <a:pt x="38" y="188"/>
                    <a:pt x="36" y="191"/>
                  </a:cubicBezTo>
                  <a:lnTo>
                    <a:pt x="36" y="191"/>
                  </a:lnTo>
                  <a:cubicBezTo>
                    <a:pt x="12" y="216"/>
                    <a:pt x="0" y="252"/>
                    <a:pt x="4" y="286"/>
                  </a:cubicBezTo>
                  <a:lnTo>
                    <a:pt x="4" y="286"/>
                  </a:lnTo>
                  <a:cubicBezTo>
                    <a:pt x="7" y="304"/>
                    <a:pt x="14" y="321"/>
                    <a:pt x="27" y="336"/>
                  </a:cubicBezTo>
                  <a:lnTo>
                    <a:pt x="27" y="336"/>
                  </a:lnTo>
                  <a:cubicBezTo>
                    <a:pt x="51" y="363"/>
                    <a:pt x="90" y="373"/>
                    <a:pt x="126" y="376"/>
                  </a:cubicBezTo>
                  <a:lnTo>
                    <a:pt x="126" y="376"/>
                  </a:lnTo>
                  <a:cubicBezTo>
                    <a:pt x="231" y="386"/>
                    <a:pt x="462" y="342"/>
                    <a:pt x="413" y="187"/>
                  </a:cubicBezTo>
                  <a:lnTo>
                    <a:pt x="413" y="187"/>
                  </a:lnTo>
                  <a:cubicBezTo>
                    <a:pt x="408" y="170"/>
                    <a:pt x="376" y="124"/>
                    <a:pt x="353" y="133"/>
                  </a:cubicBezTo>
                  <a:lnTo>
                    <a:pt x="353" y="133"/>
                  </a:lnTo>
                  <a:cubicBezTo>
                    <a:pt x="375" y="124"/>
                    <a:pt x="395" y="113"/>
                    <a:pt x="414" y="100"/>
                  </a:cubicBezTo>
                  <a:lnTo>
                    <a:pt x="414" y="100"/>
                  </a:lnTo>
                  <a:cubicBezTo>
                    <a:pt x="423" y="93"/>
                    <a:pt x="432" y="86"/>
                    <a:pt x="435" y="76"/>
                  </a:cubicBezTo>
                  <a:lnTo>
                    <a:pt x="435" y="76"/>
                  </a:lnTo>
                  <a:cubicBezTo>
                    <a:pt x="440" y="61"/>
                    <a:pt x="432" y="44"/>
                    <a:pt x="419" y="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2127152" y="2406882"/>
              <a:ext cx="284585" cy="340024"/>
            </a:xfrm>
            <a:custGeom>
              <a:avLst/>
              <a:gdLst/>
              <a:ahLst/>
              <a:cxnLst/>
              <a:rect l="l" t="t" r="r" b="b"/>
              <a:pathLst>
                <a:path w="1020" h="1217" extrusionOk="0">
                  <a:moveTo>
                    <a:pt x="428" y="1216"/>
                  </a:moveTo>
                  <a:lnTo>
                    <a:pt x="428" y="1216"/>
                  </a:lnTo>
                  <a:cubicBezTo>
                    <a:pt x="403" y="1216"/>
                    <a:pt x="378" y="1213"/>
                    <a:pt x="355" y="1208"/>
                  </a:cubicBezTo>
                  <a:lnTo>
                    <a:pt x="355" y="1208"/>
                  </a:lnTo>
                  <a:cubicBezTo>
                    <a:pt x="299" y="1195"/>
                    <a:pt x="237" y="1152"/>
                    <a:pt x="224" y="1086"/>
                  </a:cubicBezTo>
                  <a:lnTo>
                    <a:pt x="224" y="1086"/>
                  </a:lnTo>
                  <a:cubicBezTo>
                    <a:pt x="220" y="1062"/>
                    <a:pt x="222" y="1039"/>
                    <a:pt x="225" y="1017"/>
                  </a:cubicBezTo>
                  <a:lnTo>
                    <a:pt x="225" y="1017"/>
                  </a:lnTo>
                  <a:cubicBezTo>
                    <a:pt x="225" y="1011"/>
                    <a:pt x="226" y="1005"/>
                    <a:pt x="226" y="999"/>
                  </a:cubicBezTo>
                  <a:lnTo>
                    <a:pt x="226" y="999"/>
                  </a:lnTo>
                  <a:cubicBezTo>
                    <a:pt x="232" y="933"/>
                    <a:pt x="216" y="860"/>
                    <a:pt x="178" y="785"/>
                  </a:cubicBezTo>
                  <a:lnTo>
                    <a:pt x="178" y="785"/>
                  </a:lnTo>
                  <a:cubicBezTo>
                    <a:pt x="163" y="754"/>
                    <a:pt x="144" y="726"/>
                    <a:pt x="125" y="696"/>
                  </a:cubicBezTo>
                  <a:lnTo>
                    <a:pt x="125" y="696"/>
                  </a:lnTo>
                  <a:cubicBezTo>
                    <a:pt x="91" y="645"/>
                    <a:pt x="55" y="592"/>
                    <a:pt x="41" y="528"/>
                  </a:cubicBezTo>
                  <a:lnTo>
                    <a:pt x="41" y="528"/>
                  </a:lnTo>
                  <a:cubicBezTo>
                    <a:pt x="0" y="345"/>
                    <a:pt x="104" y="150"/>
                    <a:pt x="284" y="75"/>
                  </a:cubicBezTo>
                  <a:lnTo>
                    <a:pt x="284" y="75"/>
                  </a:lnTo>
                  <a:cubicBezTo>
                    <a:pt x="463" y="0"/>
                    <a:pt x="694" y="48"/>
                    <a:pt x="834" y="189"/>
                  </a:cubicBezTo>
                  <a:lnTo>
                    <a:pt x="834" y="189"/>
                  </a:lnTo>
                  <a:cubicBezTo>
                    <a:pt x="1003" y="359"/>
                    <a:pt x="1010" y="596"/>
                    <a:pt x="853" y="840"/>
                  </a:cubicBezTo>
                  <a:lnTo>
                    <a:pt x="853" y="840"/>
                  </a:lnTo>
                  <a:cubicBezTo>
                    <a:pt x="829" y="877"/>
                    <a:pt x="803" y="914"/>
                    <a:pt x="778" y="950"/>
                  </a:cubicBezTo>
                  <a:lnTo>
                    <a:pt x="778" y="950"/>
                  </a:lnTo>
                  <a:cubicBezTo>
                    <a:pt x="753" y="984"/>
                    <a:pt x="728" y="1019"/>
                    <a:pt x="705" y="1055"/>
                  </a:cubicBezTo>
                  <a:lnTo>
                    <a:pt x="698" y="1066"/>
                  </a:lnTo>
                  <a:lnTo>
                    <a:pt x="698" y="1066"/>
                  </a:lnTo>
                  <a:cubicBezTo>
                    <a:pt x="664" y="1119"/>
                    <a:pt x="635" y="1165"/>
                    <a:pt x="566" y="1191"/>
                  </a:cubicBezTo>
                  <a:lnTo>
                    <a:pt x="566" y="1191"/>
                  </a:lnTo>
                  <a:cubicBezTo>
                    <a:pt x="523" y="1207"/>
                    <a:pt x="475" y="1216"/>
                    <a:pt x="428" y="1216"/>
                  </a:cubicBezTo>
                  <a:close/>
                  <a:moveTo>
                    <a:pt x="466" y="84"/>
                  </a:moveTo>
                  <a:lnTo>
                    <a:pt x="466" y="84"/>
                  </a:lnTo>
                  <a:cubicBezTo>
                    <a:pt x="409" y="84"/>
                    <a:pt x="352" y="94"/>
                    <a:pt x="301" y="116"/>
                  </a:cubicBezTo>
                  <a:lnTo>
                    <a:pt x="301" y="116"/>
                  </a:lnTo>
                  <a:cubicBezTo>
                    <a:pt x="143" y="182"/>
                    <a:pt x="49" y="358"/>
                    <a:pt x="85" y="518"/>
                  </a:cubicBezTo>
                  <a:lnTo>
                    <a:pt x="85" y="518"/>
                  </a:lnTo>
                  <a:cubicBezTo>
                    <a:pt x="97" y="574"/>
                    <a:pt x="129" y="621"/>
                    <a:pt x="162" y="671"/>
                  </a:cubicBezTo>
                  <a:lnTo>
                    <a:pt x="162" y="671"/>
                  </a:lnTo>
                  <a:cubicBezTo>
                    <a:pt x="182" y="701"/>
                    <a:pt x="202" y="732"/>
                    <a:pt x="219" y="765"/>
                  </a:cubicBezTo>
                  <a:lnTo>
                    <a:pt x="219" y="765"/>
                  </a:lnTo>
                  <a:lnTo>
                    <a:pt x="219" y="765"/>
                  </a:lnTo>
                  <a:cubicBezTo>
                    <a:pt x="259" y="848"/>
                    <a:pt x="277" y="928"/>
                    <a:pt x="271" y="1003"/>
                  </a:cubicBezTo>
                  <a:lnTo>
                    <a:pt x="271" y="1003"/>
                  </a:lnTo>
                  <a:cubicBezTo>
                    <a:pt x="271" y="1009"/>
                    <a:pt x="270" y="1016"/>
                    <a:pt x="269" y="1022"/>
                  </a:cubicBezTo>
                  <a:lnTo>
                    <a:pt x="269" y="1022"/>
                  </a:lnTo>
                  <a:cubicBezTo>
                    <a:pt x="267" y="1042"/>
                    <a:pt x="265" y="1061"/>
                    <a:pt x="268" y="1078"/>
                  </a:cubicBezTo>
                  <a:lnTo>
                    <a:pt x="268" y="1078"/>
                  </a:lnTo>
                  <a:cubicBezTo>
                    <a:pt x="277" y="1124"/>
                    <a:pt x="323" y="1155"/>
                    <a:pt x="365" y="1164"/>
                  </a:cubicBezTo>
                  <a:lnTo>
                    <a:pt x="365" y="1164"/>
                  </a:lnTo>
                  <a:cubicBezTo>
                    <a:pt x="420" y="1177"/>
                    <a:pt x="493" y="1171"/>
                    <a:pt x="550" y="1149"/>
                  </a:cubicBezTo>
                  <a:lnTo>
                    <a:pt x="550" y="1149"/>
                  </a:lnTo>
                  <a:cubicBezTo>
                    <a:pt x="605" y="1128"/>
                    <a:pt x="628" y="1092"/>
                    <a:pt x="660" y="1042"/>
                  </a:cubicBezTo>
                  <a:lnTo>
                    <a:pt x="668" y="1030"/>
                  </a:lnTo>
                  <a:lnTo>
                    <a:pt x="668" y="1030"/>
                  </a:lnTo>
                  <a:cubicBezTo>
                    <a:pt x="691" y="994"/>
                    <a:pt x="717" y="958"/>
                    <a:pt x="741" y="923"/>
                  </a:cubicBezTo>
                  <a:lnTo>
                    <a:pt x="741" y="923"/>
                  </a:lnTo>
                  <a:cubicBezTo>
                    <a:pt x="766" y="888"/>
                    <a:pt x="792" y="852"/>
                    <a:pt x="816" y="816"/>
                  </a:cubicBezTo>
                  <a:lnTo>
                    <a:pt x="816" y="816"/>
                  </a:lnTo>
                  <a:cubicBezTo>
                    <a:pt x="884" y="709"/>
                    <a:pt x="1019" y="439"/>
                    <a:pt x="803" y="220"/>
                  </a:cubicBezTo>
                  <a:lnTo>
                    <a:pt x="803" y="220"/>
                  </a:lnTo>
                  <a:cubicBezTo>
                    <a:pt x="715" y="132"/>
                    <a:pt x="589" y="84"/>
                    <a:pt x="466" y="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172734" y="2750602"/>
              <a:ext cx="136747" cy="118269"/>
            </a:xfrm>
            <a:custGeom>
              <a:avLst/>
              <a:gdLst/>
              <a:ahLst/>
              <a:cxnLst/>
              <a:rect l="l" t="t" r="r" b="b"/>
              <a:pathLst>
                <a:path w="488" h="424" extrusionOk="0">
                  <a:moveTo>
                    <a:pt x="180" y="423"/>
                  </a:moveTo>
                  <a:lnTo>
                    <a:pt x="180" y="423"/>
                  </a:lnTo>
                  <a:cubicBezTo>
                    <a:pt x="168" y="423"/>
                    <a:pt x="157" y="422"/>
                    <a:pt x="146" y="421"/>
                  </a:cubicBezTo>
                  <a:lnTo>
                    <a:pt x="146" y="421"/>
                  </a:lnTo>
                  <a:cubicBezTo>
                    <a:pt x="94" y="417"/>
                    <a:pt x="57" y="401"/>
                    <a:pt x="33" y="374"/>
                  </a:cubicBezTo>
                  <a:lnTo>
                    <a:pt x="33" y="374"/>
                  </a:lnTo>
                  <a:cubicBezTo>
                    <a:pt x="17" y="357"/>
                    <a:pt x="7" y="335"/>
                    <a:pt x="4" y="312"/>
                  </a:cubicBezTo>
                  <a:lnTo>
                    <a:pt x="4" y="312"/>
                  </a:lnTo>
                  <a:lnTo>
                    <a:pt x="4" y="312"/>
                  </a:lnTo>
                  <a:cubicBezTo>
                    <a:pt x="0" y="275"/>
                    <a:pt x="12" y="235"/>
                    <a:pt x="36" y="205"/>
                  </a:cubicBezTo>
                  <a:lnTo>
                    <a:pt x="36" y="205"/>
                  </a:lnTo>
                  <a:cubicBezTo>
                    <a:pt x="14" y="181"/>
                    <a:pt x="2" y="149"/>
                    <a:pt x="4" y="116"/>
                  </a:cubicBezTo>
                  <a:lnTo>
                    <a:pt x="4" y="116"/>
                  </a:lnTo>
                  <a:cubicBezTo>
                    <a:pt x="9" y="9"/>
                    <a:pt x="112" y="6"/>
                    <a:pt x="180" y="3"/>
                  </a:cubicBezTo>
                  <a:lnTo>
                    <a:pt x="188" y="3"/>
                  </a:lnTo>
                  <a:lnTo>
                    <a:pt x="188" y="3"/>
                  </a:lnTo>
                  <a:cubicBezTo>
                    <a:pt x="260" y="0"/>
                    <a:pt x="332" y="6"/>
                    <a:pt x="402" y="20"/>
                  </a:cubicBezTo>
                  <a:lnTo>
                    <a:pt x="402" y="20"/>
                  </a:lnTo>
                  <a:cubicBezTo>
                    <a:pt x="420" y="23"/>
                    <a:pt x="439" y="28"/>
                    <a:pt x="455" y="40"/>
                  </a:cubicBezTo>
                  <a:lnTo>
                    <a:pt x="455" y="40"/>
                  </a:lnTo>
                  <a:cubicBezTo>
                    <a:pt x="477" y="56"/>
                    <a:pt x="487" y="83"/>
                    <a:pt x="479" y="106"/>
                  </a:cubicBezTo>
                  <a:lnTo>
                    <a:pt x="479" y="106"/>
                  </a:lnTo>
                  <a:cubicBezTo>
                    <a:pt x="473" y="122"/>
                    <a:pt x="461" y="133"/>
                    <a:pt x="450" y="141"/>
                  </a:cubicBezTo>
                  <a:lnTo>
                    <a:pt x="450" y="141"/>
                  </a:lnTo>
                  <a:cubicBezTo>
                    <a:pt x="442" y="146"/>
                    <a:pt x="435" y="151"/>
                    <a:pt x="427" y="155"/>
                  </a:cubicBezTo>
                  <a:lnTo>
                    <a:pt x="427" y="155"/>
                  </a:lnTo>
                  <a:cubicBezTo>
                    <a:pt x="442" y="171"/>
                    <a:pt x="453" y="191"/>
                    <a:pt x="457" y="202"/>
                  </a:cubicBezTo>
                  <a:lnTo>
                    <a:pt x="457" y="202"/>
                  </a:lnTo>
                  <a:cubicBezTo>
                    <a:pt x="472" y="250"/>
                    <a:pt x="465" y="295"/>
                    <a:pt x="436" y="331"/>
                  </a:cubicBezTo>
                  <a:lnTo>
                    <a:pt x="436" y="331"/>
                  </a:lnTo>
                  <a:cubicBezTo>
                    <a:pt x="383" y="397"/>
                    <a:pt x="264" y="423"/>
                    <a:pt x="180" y="423"/>
                  </a:cubicBezTo>
                  <a:close/>
                  <a:moveTo>
                    <a:pt x="49" y="306"/>
                  </a:moveTo>
                  <a:lnTo>
                    <a:pt x="49" y="306"/>
                  </a:lnTo>
                  <a:cubicBezTo>
                    <a:pt x="51" y="321"/>
                    <a:pt x="57" y="333"/>
                    <a:pt x="66" y="344"/>
                  </a:cubicBezTo>
                  <a:lnTo>
                    <a:pt x="66" y="344"/>
                  </a:lnTo>
                  <a:cubicBezTo>
                    <a:pt x="82" y="362"/>
                    <a:pt x="110" y="373"/>
                    <a:pt x="151" y="377"/>
                  </a:cubicBezTo>
                  <a:lnTo>
                    <a:pt x="151" y="377"/>
                  </a:lnTo>
                  <a:cubicBezTo>
                    <a:pt x="225" y="383"/>
                    <a:pt x="353" y="362"/>
                    <a:pt x="401" y="303"/>
                  </a:cubicBezTo>
                  <a:lnTo>
                    <a:pt x="401" y="303"/>
                  </a:lnTo>
                  <a:cubicBezTo>
                    <a:pt x="421" y="279"/>
                    <a:pt x="425" y="250"/>
                    <a:pt x="414" y="216"/>
                  </a:cubicBezTo>
                  <a:lnTo>
                    <a:pt x="414" y="216"/>
                  </a:lnTo>
                  <a:cubicBezTo>
                    <a:pt x="410" y="204"/>
                    <a:pt x="391" y="180"/>
                    <a:pt x="382" y="177"/>
                  </a:cubicBezTo>
                  <a:lnTo>
                    <a:pt x="382" y="177"/>
                  </a:lnTo>
                  <a:cubicBezTo>
                    <a:pt x="371" y="181"/>
                    <a:pt x="359" y="175"/>
                    <a:pt x="355" y="164"/>
                  </a:cubicBezTo>
                  <a:lnTo>
                    <a:pt x="355" y="164"/>
                  </a:lnTo>
                  <a:cubicBezTo>
                    <a:pt x="350" y="152"/>
                    <a:pt x="356" y="139"/>
                    <a:pt x="367" y="135"/>
                  </a:cubicBez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cubicBezTo>
                    <a:pt x="387" y="127"/>
                    <a:pt x="406" y="117"/>
                    <a:pt x="423" y="104"/>
                  </a:cubicBezTo>
                  <a:lnTo>
                    <a:pt x="423" y="104"/>
                  </a:lnTo>
                  <a:cubicBezTo>
                    <a:pt x="427" y="102"/>
                    <a:pt x="435" y="97"/>
                    <a:pt x="436" y="92"/>
                  </a:cubicBezTo>
                  <a:lnTo>
                    <a:pt x="436" y="92"/>
                  </a:lnTo>
                  <a:cubicBezTo>
                    <a:pt x="438" y="88"/>
                    <a:pt x="434" y="80"/>
                    <a:pt x="428" y="76"/>
                  </a:cubicBezTo>
                  <a:lnTo>
                    <a:pt x="428" y="76"/>
                  </a:lnTo>
                  <a:cubicBezTo>
                    <a:pt x="420" y="69"/>
                    <a:pt x="407" y="66"/>
                    <a:pt x="393" y="64"/>
                  </a:cubicBezTo>
                  <a:lnTo>
                    <a:pt x="393" y="64"/>
                  </a:lnTo>
                  <a:cubicBezTo>
                    <a:pt x="327" y="51"/>
                    <a:pt x="258" y="46"/>
                    <a:pt x="189" y="48"/>
                  </a:cubicBezTo>
                  <a:lnTo>
                    <a:pt x="181" y="48"/>
                  </a:lnTo>
                  <a:lnTo>
                    <a:pt x="181" y="48"/>
                  </a:lnTo>
                  <a:cubicBezTo>
                    <a:pt x="103" y="51"/>
                    <a:pt x="51" y="57"/>
                    <a:pt x="48" y="119"/>
                  </a:cubicBezTo>
                  <a:lnTo>
                    <a:pt x="48" y="119"/>
                  </a:lnTo>
                  <a:cubicBezTo>
                    <a:pt x="47" y="141"/>
                    <a:pt x="56" y="164"/>
                    <a:pt x="73" y="179"/>
                  </a:cubicBezTo>
                  <a:lnTo>
                    <a:pt x="73" y="179"/>
                  </a:lnTo>
                  <a:cubicBezTo>
                    <a:pt x="77" y="183"/>
                    <a:pt x="85" y="191"/>
                    <a:pt x="86" y="203"/>
                  </a:cubicBezTo>
                  <a:lnTo>
                    <a:pt x="86" y="203"/>
                  </a:lnTo>
                  <a:cubicBezTo>
                    <a:pt x="87" y="217"/>
                    <a:pt x="78" y="226"/>
                    <a:pt x="74" y="230"/>
                  </a:cubicBezTo>
                  <a:lnTo>
                    <a:pt x="74" y="230"/>
                  </a:lnTo>
                  <a:cubicBezTo>
                    <a:pt x="56" y="250"/>
                    <a:pt x="46" y="279"/>
                    <a:pt x="49" y="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305787" y="2313253"/>
              <a:ext cx="49279" cy="71454"/>
            </a:xfrm>
            <a:custGeom>
              <a:avLst/>
              <a:gdLst/>
              <a:ahLst/>
              <a:cxnLst/>
              <a:rect l="l" t="t" r="r" b="b"/>
              <a:pathLst>
                <a:path w="176" h="255" extrusionOk="0">
                  <a:moveTo>
                    <a:pt x="25" y="254"/>
                  </a:moveTo>
                  <a:lnTo>
                    <a:pt x="25" y="254"/>
                  </a:lnTo>
                  <a:cubicBezTo>
                    <a:pt x="21" y="254"/>
                    <a:pt x="17" y="253"/>
                    <a:pt x="13" y="251"/>
                  </a:cubicBezTo>
                  <a:lnTo>
                    <a:pt x="13" y="251"/>
                  </a:lnTo>
                  <a:cubicBezTo>
                    <a:pt x="2" y="244"/>
                    <a:pt x="0" y="230"/>
                    <a:pt x="6" y="220"/>
                  </a:cubicBezTo>
                  <a:lnTo>
                    <a:pt x="6" y="220"/>
                  </a:lnTo>
                  <a:cubicBezTo>
                    <a:pt x="12" y="211"/>
                    <a:pt x="17" y="204"/>
                    <a:pt x="23" y="195"/>
                  </a:cubicBezTo>
                  <a:lnTo>
                    <a:pt x="34" y="179"/>
                  </a:lnTo>
                  <a:lnTo>
                    <a:pt x="34" y="179"/>
                  </a:lnTo>
                  <a:cubicBezTo>
                    <a:pt x="69" y="127"/>
                    <a:pt x="101" y="72"/>
                    <a:pt x="130" y="15"/>
                  </a:cubicBezTo>
                  <a:lnTo>
                    <a:pt x="130" y="15"/>
                  </a:lnTo>
                  <a:cubicBezTo>
                    <a:pt x="136" y="4"/>
                    <a:pt x="149" y="0"/>
                    <a:pt x="160" y="6"/>
                  </a:cubicBezTo>
                  <a:lnTo>
                    <a:pt x="160" y="6"/>
                  </a:lnTo>
                  <a:cubicBezTo>
                    <a:pt x="171" y="11"/>
                    <a:pt x="175" y="25"/>
                    <a:pt x="170" y="36"/>
                  </a:cubicBezTo>
                  <a:lnTo>
                    <a:pt x="170" y="36"/>
                  </a:lnTo>
                  <a:cubicBezTo>
                    <a:pt x="140" y="94"/>
                    <a:pt x="107" y="150"/>
                    <a:pt x="71" y="204"/>
                  </a:cubicBezTo>
                  <a:lnTo>
                    <a:pt x="60" y="221"/>
                  </a:lnTo>
                  <a:lnTo>
                    <a:pt x="60" y="221"/>
                  </a:lnTo>
                  <a:cubicBezTo>
                    <a:pt x="54" y="229"/>
                    <a:pt x="49" y="237"/>
                    <a:pt x="44" y="244"/>
                  </a:cubicBezTo>
                  <a:lnTo>
                    <a:pt x="44" y="244"/>
                  </a:lnTo>
                  <a:cubicBezTo>
                    <a:pt x="40" y="251"/>
                    <a:pt x="32" y="254"/>
                    <a:pt x="25" y="2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103744" y="2328036"/>
              <a:ext cx="46815" cy="64062"/>
            </a:xfrm>
            <a:custGeom>
              <a:avLst/>
              <a:gdLst/>
              <a:ahLst/>
              <a:cxnLst/>
              <a:rect l="l" t="t" r="r" b="b"/>
              <a:pathLst>
                <a:path w="167" h="230" extrusionOk="0">
                  <a:moveTo>
                    <a:pt x="141" y="229"/>
                  </a:moveTo>
                  <a:lnTo>
                    <a:pt x="141" y="229"/>
                  </a:lnTo>
                  <a:cubicBezTo>
                    <a:pt x="134" y="229"/>
                    <a:pt x="127" y="225"/>
                    <a:pt x="122" y="219"/>
                  </a:cubicBezTo>
                  <a:lnTo>
                    <a:pt x="122" y="219"/>
                  </a:lnTo>
                  <a:cubicBezTo>
                    <a:pt x="81" y="160"/>
                    <a:pt x="42" y="99"/>
                    <a:pt x="7" y="37"/>
                  </a:cubicBezTo>
                  <a:lnTo>
                    <a:pt x="7" y="37"/>
                  </a:lnTo>
                  <a:cubicBezTo>
                    <a:pt x="0" y="26"/>
                    <a:pt x="4" y="12"/>
                    <a:pt x="15" y="6"/>
                  </a:cubicBezTo>
                  <a:lnTo>
                    <a:pt x="15" y="6"/>
                  </a:lnTo>
                  <a:cubicBezTo>
                    <a:pt x="26" y="0"/>
                    <a:pt x="39" y="4"/>
                    <a:pt x="45" y="15"/>
                  </a:cubicBezTo>
                  <a:lnTo>
                    <a:pt x="45" y="15"/>
                  </a:lnTo>
                  <a:cubicBezTo>
                    <a:pt x="81" y="75"/>
                    <a:pt x="119" y="136"/>
                    <a:pt x="159" y="194"/>
                  </a:cubicBezTo>
                  <a:lnTo>
                    <a:pt x="159" y="194"/>
                  </a:lnTo>
                  <a:cubicBezTo>
                    <a:pt x="166" y="204"/>
                    <a:pt x="164" y="218"/>
                    <a:pt x="154" y="225"/>
                  </a:cubicBezTo>
                  <a:lnTo>
                    <a:pt x="154" y="225"/>
                  </a:lnTo>
                  <a:cubicBezTo>
                    <a:pt x="149" y="227"/>
                    <a:pt x="145" y="229"/>
                    <a:pt x="141" y="22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049537" y="2504208"/>
              <a:ext cx="60366" cy="19712"/>
            </a:xfrm>
            <a:custGeom>
              <a:avLst/>
              <a:gdLst/>
              <a:ahLst/>
              <a:cxnLst/>
              <a:rect l="l" t="t" r="r" b="b"/>
              <a:pathLst>
                <a:path w="217" h="71" extrusionOk="0">
                  <a:moveTo>
                    <a:pt x="24" y="70"/>
                  </a:moveTo>
                  <a:lnTo>
                    <a:pt x="24" y="70"/>
                  </a:lnTo>
                  <a:cubicBezTo>
                    <a:pt x="13" y="70"/>
                    <a:pt x="3" y="62"/>
                    <a:pt x="1" y="51"/>
                  </a:cubicBezTo>
                  <a:lnTo>
                    <a:pt x="1" y="51"/>
                  </a:lnTo>
                  <a:cubicBezTo>
                    <a:pt x="0" y="39"/>
                    <a:pt x="8" y="27"/>
                    <a:pt x="20" y="25"/>
                  </a:cubicBezTo>
                  <a:lnTo>
                    <a:pt x="189" y="1"/>
                  </a:lnTo>
                  <a:lnTo>
                    <a:pt x="189" y="1"/>
                  </a:lnTo>
                  <a:cubicBezTo>
                    <a:pt x="201" y="0"/>
                    <a:pt x="212" y="8"/>
                    <a:pt x="214" y="20"/>
                  </a:cubicBezTo>
                  <a:lnTo>
                    <a:pt x="214" y="20"/>
                  </a:lnTo>
                  <a:cubicBezTo>
                    <a:pt x="216" y="33"/>
                    <a:pt x="208" y="44"/>
                    <a:pt x="195" y="46"/>
                  </a:cubicBezTo>
                  <a:lnTo>
                    <a:pt x="27" y="70"/>
                  </a:lnTo>
                  <a:lnTo>
                    <a:pt x="27" y="70"/>
                  </a:lnTo>
                  <a:cubicBezTo>
                    <a:pt x="26" y="70"/>
                    <a:pt x="24" y="70"/>
                    <a:pt x="24" y="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412968" y="2504208"/>
              <a:ext cx="66526" cy="18479"/>
            </a:xfrm>
            <a:custGeom>
              <a:avLst/>
              <a:gdLst/>
              <a:ahLst/>
              <a:cxnLst/>
              <a:rect l="l" t="t" r="r" b="b"/>
              <a:pathLst>
                <a:path w="240" h="64" extrusionOk="0">
                  <a:moveTo>
                    <a:pt x="24" y="63"/>
                  </a:moveTo>
                  <a:lnTo>
                    <a:pt x="24" y="63"/>
                  </a:lnTo>
                  <a:cubicBezTo>
                    <a:pt x="12" y="63"/>
                    <a:pt x="3" y="55"/>
                    <a:pt x="1" y="43"/>
                  </a:cubicBezTo>
                  <a:lnTo>
                    <a:pt x="1" y="43"/>
                  </a:lnTo>
                  <a:cubicBezTo>
                    <a:pt x="0" y="31"/>
                    <a:pt x="9" y="20"/>
                    <a:pt x="21" y="18"/>
                  </a:cubicBezTo>
                  <a:lnTo>
                    <a:pt x="121" y="7"/>
                  </a:lnTo>
                  <a:lnTo>
                    <a:pt x="121" y="7"/>
                  </a:lnTo>
                  <a:cubicBezTo>
                    <a:pt x="151" y="4"/>
                    <a:pt x="185" y="0"/>
                    <a:pt x="218" y="6"/>
                  </a:cubicBezTo>
                  <a:lnTo>
                    <a:pt x="218" y="6"/>
                  </a:lnTo>
                  <a:cubicBezTo>
                    <a:pt x="231" y="8"/>
                    <a:pt x="239" y="20"/>
                    <a:pt x="237" y="32"/>
                  </a:cubicBezTo>
                  <a:lnTo>
                    <a:pt x="237" y="32"/>
                  </a:lnTo>
                  <a:cubicBezTo>
                    <a:pt x="235" y="44"/>
                    <a:pt x="223" y="52"/>
                    <a:pt x="211" y="50"/>
                  </a:cubicBezTo>
                  <a:lnTo>
                    <a:pt x="211" y="50"/>
                  </a:lnTo>
                  <a:cubicBezTo>
                    <a:pt x="184" y="45"/>
                    <a:pt x="154" y="49"/>
                    <a:pt x="126" y="52"/>
                  </a:cubicBezTo>
                  <a:lnTo>
                    <a:pt x="26" y="63"/>
                  </a:lnTo>
                  <a:lnTo>
                    <a:pt x="26" y="63"/>
                  </a:lnTo>
                  <a:cubicBezTo>
                    <a:pt x="25" y="63"/>
                    <a:pt x="24" y="63"/>
                    <a:pt x="24" y="6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203534" y="2522688"/>
              <a:ext cx="108413" cy="75150"/>
            </a:xfrm>
            <a:custGeom>
              <a:avLst/>
              <a:gdLst/>
              <a:ahLst/>
              <a:cxnLst/>
              <a:rect l="l" t="t" r="r" b="b"/>
              <a:pathLst>
                <a:path w="386" h="270" extrusionOk="0">
                  <a:moveTo>
                    <a:pt x="15" y="269"/>
                  </a:moveTo>
                  <a:lnTo>
                    <a:pt x="15" y="269"/>
                  </a:lnTo>
                  <a:cubicBezTo>
                    <a:pt x="12" y="269"/>
                    <a:pt x="9" y="268"/>
                    <a:pt x="7" y="266"/>
                  </a:cubicBezTo>
                  <a:lnTo>
                    <a:pt x="7" y="266"/>
                  </a:lnTo>
                  <a:cubicBezTo>
                    <a:pt x="1" y="261"/>
                    <a:pt x="0" y="253"/>
                    <a:pt x="5" y="247"/>
                  </a:cubicBezTo>
                  <a:lnTo>
                    <a:pt x="57" y="184"/>
                  </a:lnTo>
                  <a:lnTo>
                    <a:pt x="57" y="184"/>
                  </a:lnTo>
                  <a:cubicBezTo>
                    <a:pt x="58" y="183"/>
                    <a:pt x="58" y="182"/>
                    <a:pt x="59" y="181"/>
                  </a:cubicBezTo>
                  <a:lnTo>
                    <a:pt x="59" y="181"/>
                  </a:lnTo>
                  <a:cubicBezTo>
                    <a:pt x="45" y="147"/>
                    <a:pt x="42" y="106"/>
                    <a:pt x="51" y="62"/>
                  </a:cubicBezTo>
                  <a:lnTo>
                    <a:pt x="51" y="62"/>
                  </a:lnTo>
                  <a:cubicBezTo>
                    <a:pt x="58" y="30"/>
                    <a:pt x="74" y="20"/>
                    <a:pt x="86" y="17"/>
                  </a:cubicBezTo>
                  <a:lnTo>
                    <a:pt x="86" y="17"/>
                  </a:lnTo>
                  <a:cubicBezTo>
                    <a:pt x="96" y="14"/>
                    <a:pt x="106" y="17"/>
                    <a:pt x="115" y="23"/>
                  </a:cubicBezTo>
                  <a:lnTo>
                    <a:pt x="115" y="23"/>
                  </a:lnTo>
                  <a:cubicBezTo>
                    <a:pt x="128" y="32"/>
                    <a:pt x="137" y="50"/>
                    <a:pt x="139" y="67"/>
                  </a:cubicBezTo>
                  <a:lnTo>
                    <a:pt x="139" y="67"/>
                  </a:lnTo>
                  <a:cubicBezTo>
                    <a:pt x="142" y="111"/>
                    <a:pt x="119" y="149"/>
                    <a:pt x="92" y="184"/>
                  </a:cubicBezTo>
                  <a:lnTo>
                    <a:pt x="93" y="187"/>
                  </a:lnTo>
                  <a:lnTo>
                    <a:pt x="93" y="187"/>
                  </a:lnTo>
                  <a:cubicBezTo>
                    <a:pt x="113" y="217"/>
                    <a:pt x="155" y="239"/>
                    <a:pt x="192" y="224"/>
                  </a:cubicBezTo>
                  <a:lnTo>
                    <a:pt x="192" y="224"/>
                  </a:lnTo>
                  <a:cubicBezTo>
                    <a:pt x="203" y="220"/>
                    <a:pt x="213" y="213"/>
                    <a:pt x="226" y="200"/>
                  </a:cubicBezTo>
                  <a:lnTo>
                    <a:pt x="226" y="200"/>
                  </a:lnTo>
                  <a:cubicBezTo>
                    <a:pt x="228" y="198"/>
                    <a:pt x="230" y="196"/>
                    <a:pt x="232" y="194"/>
                  </a:cubicBezTo>
                  <a:lnTo>
                    <a:pt x="232" y="194"/>
                  </a:lnTo>
                  <a:cubicBezTo>
                    <a:pt x="216" y="164"/>
                    <a:pt x="210" y="125"/>
                    <a:pt x="216" y="83"/>
                  </a:cubicBezTo>
                  <a:lnTo>
                    <a:pt x="216" y="83"/>
                  </a:lnTo>
                  <a:cubicBezTo>
                    <a:pt x="221" y="50"/>
                    <a:pt x="232" y="26"/>
                    <a:pt x="251" y="11"/>
                  </a:cubicBezTo>
                  <a:lnTo>
                    <a:pt x="251" y="11"/>
                  </a:lnTo>
                  <a:cubicBezTo>
                    <a:pt x="260" y="3"/>
                    <a:pt x="271" y="0"/>
                    <a:pt x="280" y="4"/>
                  </a:cubicBezTo>
                  <a:lnTo>
                    <a:pt x="280" y="4"/>
                  </a:lnTo>
                  <a:cubicBezTo>
                    <a:pt x="287" y="7"/>
                    <a:pt x="291" y="13"/>
                    <a:pt x="293" y="17"/>
                  </a:cubicBezTo>
                  <a:lnTo>
                    <a:pt x="293" y="17"/>
                  </a:lnTo>
                  <a:cubicBezTo>
                    <a:pt x="311" y="49"/>
                    <a:pt x="315" y="89"/>
                    <a:pt x="303" y="128"/>
                  </a:cubicBezTo>
                  <a:lnTo>
                    <a:pt x="303" y="128"/>
                  </a:lnTo>
                  <a:cubicBezTo>
                    <a:pt x="296" y="152"/>
                    <a:pt x="284" y="176"/>
                    <a:pt x="266" y="197"/>
                  </a:cubicBezTo>
                  <a:lnTo>
                    <a:pt x="266" y="197"/>
                  </a:lnTo>
                  <a:cubicBezTo>
                    <a:pt x="286" y="224"/>
                    <a:pt x="318" y="238"/>
                    <a:pt x="347" y="232"/>
                  </a:cubicBezTo>
                  <a:lnTo>
                    <a:pt x="347" y="232"/>
                  </a:lnTo>
                  <a:cubicBezTo>
                    <a:pt x="356" y="230"/>
                    <a:pt x="364" y="227"/>
                    <a:pt x="373" y="224"/>
                  </a:cubicBezTo>
                  <a:lnTo>
                    <a:pt x="380" y="236"/>
                  </a:lnTo>
                  <a:lnTo>
                    <a:pt x="385" y="248"/>
                  </a:lnTo>
                  <a:lnTo>
                    <a:pt x="385" y="248"/>
                  </a:lnTo>
                  <a:cubicBezTo>
                    <a:pt x="374" y="253"/>
                    <a:pt x="364" y="257"/>
                    <a:pt x="353" y="259"/>
                  </a:cubicBezTo>
                  <a:lnTo>
                    <a:pt x="353" y="259"/>
                  </a:lnTo>
                  <a:cubicBezTo>
                    <a:pt x="316" y="267"/>
                    <a:pt x="274" y="250"/>
                    <a:pt x="247" y="218"/>
                  </a:cubicBezTo>
                  <a:lnTo>
                    <a:pt x="245" y="220"/>
                  </a:lnTo>
                  <a:lnTo>
                    <a:pt x="245" y="220"/>
                  </a:lnTo>
                  <a:cubicBezTo>
                    <a:pt x="230" y="235"/>
                    <a:pt x="217" y="244"/>
                    <a:pt x="203" y="249"/>
                  </a:cubicBezTo>
                  <a:lnTo>
                    <a:pt x="203" y="249"/>
                  </a:lnTo>
                  <a:cubicBezTo>
                    <a:pt x="160" y="267"/>
                    <a:pt x="104" y="248"/>
                    <a:pt x="74" y="206"/>
                  </a:cubicBezTo>
                  <a:lnTo>
                    <a:pt x="26" y="264"/>
                  </a:lnTo>
                  <a:lnTo>
                    <a:pt x="26" y="264"/>
                  </a:lnTo>
                  <a:cubicBezTo>
                    <a:pt x="23" y="267"/>
                    <a:pt x="19" y="269"/>
                    <a:pt x="15" y="269"/>
                  </a:cubicBezTo>
                  <a:close/>
                  <a:moveTo>
                    <a:pt x="270" y="30"/>
                  </a:moveTo>
                  <a:lnTo>
                    <a:pt x="270" y="30"/>
                  </a:lnTo>
                  <a:cubicBezTo>
                    <a:pt x="270" y="30"/>
                    <a:pt x="269" y="31"/>
                    <a:pt x="268" y="31"/>
                  </a:cubicBezTo>
                  <a:lnTo>
                    <a:pt x="268" y="31"/>
                  </a:lnTo>
                  <a:cubicBezTo>
                    <a:pt x="255" y="42"/>
                    <a:pt x="247" y="60"/>
                    <a:pt x="243" y="87"/>
                  </a:cubicBezTo>
                  <a:lnTo>
                    <a:pt x="243" y="87"/>
                  </a:lnTo>
                  <a:cubicBezTo>
                    <a:pt x="239" y="118"/>
                    <a:pt x="241" y="147"/>
                    <a:pt x="251" y="171"/>
                  </a:cubicBezTo>
                  <a:lnTo>
                    <a:pt x="251" y="171"/>
                  </a:lnTo>
                  <a:cubicBezTo>
                    <a:pt x="263" y="155"/>
                    <a:pt x="272" y="138"/>
                    <a:pt x="278" y="120"/>
                  </a:cubicBezTo>
                  <a:lnTo>
                    <a:pt x="278" y="120"/>
                  </a:lnTo>
                  <a:cubicBezTo>
                    <a:pt x="287" y="89"/>
                    <a:pt x="284" y="56"/>
                    <a:pt x="270" y="31"/>
                  </a:cubicBezTo>
                  <a:lnTo>
                    <a:pt x="270" y="31"/>
                  </a:ln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94" y="43"/>
                  </a:moveTo>
                  <a:lnTo>
                    <a:pt x="94" y="43"/>
                  </a:lnTo>
                  <a:cubicBezTo>
                    <a:pt x="93" y="43"/>
                    <a:pt x="93" y="43"/>
                    <a:pt x="92" y="43"/>
                  </a:cubicBezTo>
                  <a:lnTo>
                    <a:pt x="92" y="43"/>
                  </a:lnTo>
                  <a:cubicBezTo>
                    <a:pt x="84" y="45"/>
                    <a:pt x="79" y="61"/>
                    <a:pt x="78" y="68"/>
                  </a:cubicBezTo>
                  <a:lnTo>
                    <a:pt x="78" y="68"/>
                  </a:lnTo>
                  <a:cubicBezTo>
                    <a:pt x="74" y="88"/>
                    <a:pt x="69" y="122"/>
                    <a:pt x="79" y="155"/>
                  </a:cubicBezTo>
                  <a:lnTo>
                    <a:pt x="79" y="155"/>
                  </a:lnTo>
                  <a:cubicBezTo>
                    <a:pt x="99" y="128"/>
                    <a:pt x="114" y="99"/>
                    <a:pt x="111" y="70"/>
                  </a:cubicBezTo>
                  <a:lnTo>
                    <a:pt x="111" y="70"/>
                  </a:lnTo>
                  <a:cubicBezTo>
                    <a:pt x="111" y="60"/>
                    <a:pt x="106" y="50"/>
                    <a:pt x="100" y="45"/>
                  </a:cubicBezTo>
                  <a:lnTo>
                    <a:pt x="100" y="45"/>
                  </a:lnTo>
                  <a:cubicBezTo>
                    <a:pt x="97" y="44"/>
                    <a:pt x="95" y="43"/>
                    <a:pt x="9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cess 4"/>
          <p:cNvSpPr/>
          <p:nvPr/>
        </p:nvSpPr>
        <p:spPr>
          <a:xfrm>
            <a:off x="479685" y="359763"/>
            <a:ext cx="1963711" cy="659568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9685" y="1019331"/>
                <a:ext cx="8184629" cy="174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một cuộc thi đấu cờ vua của trường, số bạn nam tham gia nhiều hơn số bạn nữ là 10 bạn, số bạn nữ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số bạn nam. Hỏi có bao nhiêu bạn nam, bao nhiêu bạn nữ tham gia cuộc thi đấu cờ vua đó?</a:t>
                </a:r>
                <a:endParaRPr lang="en-US" sz="18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5" y="1019331"/>
                <a:ext cx="8184629" cy="1744901"/>
              </a:xfrm>
              <a:prstGeom prst="rect">
                <a:avLst/>
              </a:prstGeom>
              <a:blipFill rotWithShape="1">
                <a:blip r:embed="rId3"/>
                <a:stretch>
                  <a:fillRect l="-3" t="-9" r="5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4130" y="2764232"/>
            <a:ext cx="4215738" cy="201950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486" y="472073"/>
            <a:ext cx="5159829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toán cho biết gì? Bài toán hỏi gì? Đây là bài toán dạng gì?</a:t>
            </a: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2" descr="https://cdn-icons-png.flaticon.com/128/5680/5680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4" y="529398"/>
            <a:ext cx="843946" cy="8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15"/>
          <p:cNvSpPr/>
          <p:nvPr/>
        </p:nvSpPr>
        <p:spPr>
          <a:xfrm rot="1083401">
            <a:off x="539006" y="1561402"/>
            <a:ext cx="941203" cy="614556"/>
          </a:xfrm>
          <a:custGeom>
            <a:avLst/>
            <a:gdLst/>
            <a:ahLst/>
            <a:cxnLst/>
            <a:rect l="l" t="t" r="r" b="b"/>
            <a:pathLst>
              <a:path w="1493133" h="1205365">
                <a:moveTo>
                  <a:pt x="0" y="0"/>
                </a:moveTo>
                <a:lnTo>
                  <a:pt x="1493133" y="0"/>
                </a:lnTo>
                <a:lnTo>
                  <a:pt x="1493133" y="1205365"/>
                </a:lnTo>
                <a:lnTo>
                  <a:pt x="0" y="1205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082" y="491952"/>
            <a:ext cx="7356740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 tính có bao nhiêu bạn nam, bao nhiêu bạn nữ tham gia cuộc thi đấu cờ vua đó, ta làm như thế nào?</a:t>
            </a: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5546" y="1983605"/>
            <a:ext cx="7356740" cy="234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bao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nữ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đấu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vua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chia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nữ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bao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nữ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đấu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vua</a:t>
            </a: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2" descr="https://cdn-icons-png.flaticon.com/128/5680/5680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6" y="529397"/>
            <a:ext cx="843946" cy="8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15"/>
          <p:cNvSpPr/>
          <p:nvPr/>
        </p:nvSpPr>
        <p:spPr>
          <a:xfrm rot="1981428">
            <a:off x="510507" y="1454157"/>
            <a:ext cx="941203" cy="614556"/>
          </a:xfrm>
          <a:custGeom>
            <a:avLst/>
            <a:gdLst/>
            <a:ahLst/>
            <a:cxnLst/>
            <a:rect l="l" t="t" r="r" b="b"/>
            <a:pathLst>
              <a:path w="1493133" h="1205365">
                <a:moveTo>
                  <a:pt x="0" y="0"/>
                </a:moveTo>
                <a:lnTo>
                  <a:pt x="1493133" y="0"/>
                </a:lnTo>
                <a:lnTo>
                  <a:pt x="1493133" y="1205365"/>
                </a:lnTo>
                <a:lnTo>
                  <a:pt x="0" y="1205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932" y="1258664"/>
            <a:ext cx="2395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7325" y="3277597"/>
            <a:ext cx="3509346" cy="1330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3 - 2 = 1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4917" y="1736314"/>
            <a:ext cx="3740163" cy="13560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bạn nam</a:t>
            </a: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bạn nữ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18387" y="215171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63944" y="215171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18387" y="2233588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8386" y="2335602"/>
            <a:ext cx="1" cy="43043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5302608" y="2361835"/>
            <a:ext cx="584567" cy="117046"/>
          </a:xfrm>
          <a:custGeom>
            <a:avLst/>
            <a:gdLst>
              <a:gd name="connsiteX0" fmla="*/ 0 w 852256"/>
              <a:gd name="connsiteY0" fmla="*/ 0 h 35511"/>
              <a:gd name="connsiteX1" fmla="*/ 452761 w 852256"/>
              <a:gd name="connsiteY1" fmla="*/ 35511 h 35511"/>
              <a:gd name="connsiteX2" fmla="*/ 852256 w 852256"/>
              <a:gd name="connsiteY2" fmla="*/ 0 h 3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256" h="35511">
                <a:moveTo>
                  <a:pt x="0" y="0"/>
                </a:moveTo>
                <a:cubicBezTo>
                  <a:pt x="155359" y="17755"/>
                  <a:pt x="310718" y="35511"/>
                  <a:pt x="452761" y="35511"/>
                </a:cubicBezTo>
                <a:cubicBezTo>
                  <a:pt x="594804" y="35511"/>
                  <a:pt x="723530" y="17755"/>
                  <a:pt x="852256" y="0"/>
                </a:cubicBezTo>
              </a:path>
            </a:pathLst>
          </a:custGeom>
          <a:ln w="28575" cap="flat" cmpd="sng" algn="ctr">
            <a:solidFill>
              <a:srgbClr val="00B050">
                <a:alpha val="93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61537" y="247877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 bạn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69388" y="2233588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02609" y="215171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45805" y="215171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12584" y="2233588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18387" y="276603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63944" y="276603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18387" y="2847908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69388" y="2847908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02609" y="276603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37873" y="593088"/>
            <a:ext cx="1668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2000" b="1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2"/>
          <p:cNvSpPr/>
          <p:nvPr/>
        </p:nvSpPr>
        <p:spPr>
          <a:xfrm>
            <a:off x="7473829" y="593088"/>
            <a:ext cx="861115" cy="962629"/>
          </a:xfrm>
          <a:custGeom>
            <a:avLst/>
            <a:gdLst/>
            <a:ahLst/>
            <a:cxnLst/>
            <a:rect l="l" t="t" r="r" b="b"/>
            <a:pathLst>
              <a:path w="861115" h="962629">
                <a:moveTo>
                  <a:pt x="0" y="0"/>
                </a:moveTo>
                <a:lnTo>
                  <a:pt x="861115" y="0"/>
                </a:lnTo>
                <a:lnTo>
                  <a:pt x="861115" y="962629"/>
                </a:lnTo>
                <a:lnTo>
                  <a:pt x="0" y="962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393" y="3272732"/>
            <a:ext cx="1636622" cy="1689416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  <p:bldP spid="10" grpId="0" animBg="1"/>
      <p:bldP spid="11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7036" y="470213"/>
                <a:ext cx="5809928" cy="4203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cuộc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đấu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cờ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vua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 : 1 </a:t>
                </a:r>
                <a14:m>
                  <m:oMath xmlns:m="http://schemas.openxmlformats.org/officeDocument/2006/math">
                    <m:r>
                      <a:rPr lang="en-US" sz="2000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= 30 (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nữ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tham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cuộc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đấu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cờ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vua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30 - 10 = 20 (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nữ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20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</a:t>
                </a:r>
                <a:r>
                  <a:rPr lang="en-US" sz="2000" kern="1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ố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nam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30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</a:t>
                </a:r>
                <a:endParaRPr lang="en-US" sz="2000" kern="1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036" y="470213"/>
                <a:ext cx="5809928" cy="4203074"/>
              </a:xfrm>
              <a:prstGeom prst="rect">
                <a:avLst/>
              </a:prstGeom>
              <a:blipFill rotWithShape="1">
                <a:blip r:embed="rId3"/>
                <a:stretch>
                  <a:fillRect l="-3" t="-7" r="8" b="-18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Nhân Vật Hoạt Hình Chơi Trò Chơi Cờ Vua Hình minh họa Sẵn có - Tải xuống  Hình ảnh Ngay bây giờ - Chơi - Hoạt động di chuyển, Cờ vua, Trẻ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4" descr="Nhân Vật Hoạt Hình Chơi Trò Chơi Cờ Vua Hình minh họa Sẵn có - Tải xuống  Hình ảnh Ngay bây giờ - Chơi - Hoạt động di chuyển, Cờ vua, Trẻ"/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080" name="Picture 8" descr="Về chúng tôi | ChessKingdom.Asi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9" b="89923" l="5703" r="95977">
                        <a14:foregroundMark x1="6094" y1="23829" x2="5820" y2="33729"/>
                        <a14:foregroundMark x1="5820" y1="33729" x2="9219" y2="43154"/>
                        <a14:foregroundMark x1="13203" y1="76171" x2="17578" y2="82810"/>
                        <a14:foregroundMark x1="23125" y1="56254" x2="29336" y2="55424"/>
                        <a14:foregroundMark x1="29336" y1="55424" x2="31992" y2="53705"/>
                        <a14:foregroundMark x1="30703" y1="53349" x2="30430" y2="50978"/>
                        <a14:foregroundMark x1="31484" y1="53527" x2="32500" y2="49437"/>
                        <a14:foregroundMark x1="32227" y1="54298" x2="34688" y2="54298"/>
                        <a14:foregroundMark x1="29023" y1="55305" x2="32891" y2="57261"/>
                        <a14:foregroundMark x1="12148" y1="75815" x2="11406" y2="80498"/>
                        <a14:foregroundMark x1="10742" y1="77001" x2="16836" y2="78364"/>
                        <a14:foregroundMark x1="16836" y1="78364" x2="20898" y2="77534"/>
                        <a14:foregroundMark x1="78711" y1="20688" x2="85039" y2="57617"/>
                        <a14:foregroundMark x1="85039" y1="57617" x2="83984" y2="74037"/>
                        <a14:foregroundMark x1="90430" y1="16775" x2="93281" y2="19917"/>
                        <a14:foregroundMark x1="80273" y1="18198" x2="93789" y2="25015"/>
                        <a14:foregroundMark x1="93789" y1="25015" x2="93789" y2="25015"/>
                        <a14:foregroundMark x1="94922" y1="25370" x2="95977" y2="40545"/>
                        <a14:foregroundMark x1="95977" y1="40545" x2="94297" y2="45702"/>
                        <a14:foregroundMark x1="70977" y1="68583" x2="47422" y2="53586"/>
                        <a14:foregroundMark x1="47422" y1="53586" x2="44492" y2="52579"/>
                        <a14:foregroundMark x1="22461" y1="78364" x2="28047" y2="85774"/>
                        <a14:foregroundMark x1="28047" y1="85774" x2="69805" y2="80616"/>
                        <a14:foregroundMark x1="69805" y1="80616" x2="74336" y2="81683"/>
                        <a14:foregroundMark x1="39961" y1="69176" x2="59805" y2="77534"/>
                        <a14:foregroundMark x1="55547" y1="63308" x2="48594" y2="77771"/>
                        <a14:foregroundMark x1="35586" y1="48666" x2="36641" y2="61352"/>
                        <a14:foregroundMark x1="38555" y1="73859" x2="38828" y2="76408"/>
                        <a14:foregroundMark x1="45234" y1="67991" x2="53906" y2="68287"/>
                        <a14:foregroundMark x1="53906" y1="68287" x2="59570" y2="72258"/>
                        <a14:foregroundMark x1="59570" y1="72258" x2="62773" y2="72081"/>
                        <a14:foregroundMark x1="38945" y1="58210" x2="49648" y2="44932"/>
                        <a14:foregroundMark x1="49648" y1="44932" x2="55898" y2="50978"/>
                        <a14:foregroundMark x1="55898" y1="50978" x2="56953" y2="57617"/>
                        <a14:foregroundMark x1="41914" y1="47481" x2="41758" y2="52579"/>
                        <a14:foregroundMark x1="53477" y1="46473" x2="57617" y2="50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91" y="3373204"/>
            <a:ext cx="3006009" cy="198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8"/>
          <p:cNvSpPr/>
          <p:nvPr/>
        </p:nvSpPr>
        <p:spPr>
          <a:xfrm>
            <a:off x="73844" y="3373204"/>
            <a:ext cx="1458068" cy="1699020"/>
          </a:xfrm>
          <a:custGeom>
            <a:avLst/>
            <a:gdLst/>
            <a:ahLst/>
            <a:cxnLst/>
            <a:rect l="l" t="t" r="r" b="b"/>
            <a:pathLst>
              <a:path w="1458068" h="1699020">
                <a:moveTo>
                  <a:pt x="0" y="0"/>
                </a:moveTo>
                <a:lnTo>
                  <a:pt x="1458068" y="0"/>
                </a:lnTo>
                <a:lnTo>
                  <a:pt x="1458068" y="1699020"/>
                </a:lnTo>
                <a:lnTo>
                  <a:pt x="0" y="1699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9D9E9-F22C-AD9E-5010-64E2311A4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BD66300C-ACA0-D4B2-C83B-FFC73D913E6B}"/>
              </a:ext>
            </a:extLst>
          </p:cNvPr>
          <p:cNvSpPr/>
          <p:nvPr/>
        </p:nvSpPr>
        <p:spPr>
          <a:xfrm>
            <a:off x="2919044" y="410760"/>
            <a:ext cx="3305908" cy="673709"/>
          </a:xfrm>
          <a:prstGeom prst="snip2DiagRect">
            <a:avLst/>
          </a:prstGeom>
          <a:solidFill>
            <a:schemeClr val="accent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A5138-BF4E-4FC3-E007-0B949B30FF94}"/>
              </a:ext>
            </a:extLst>
          </p:cNvPr>
          <p:cNvSpPr txBox="1"/>
          <p:nvPr/>
        </p:nvSpPr>
        <p:spPr>
          <a:xfrm>
            <a:off x="591923" y="1559859"/>
            <a:ext cx="780979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1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9308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-1" fmla="*/ 0 w 12188952"/>
              <a:gd name="connsiteY0-2" fmla="*/ 490189 h 1570843"/>
              <a:gd name="connsiteX1-3" fmla="*/ 1302327 w 12188952"/>
              <a:gd name="connsiteY1-4" fmla="*/ 0 h 1570843"/>
              <a:gd name="connsiteX2-5" fmla="*/ 12188952 w 12188952"/>
              <a:gd name="connsiteY2-6" fmla="*/ 490189 h 1570843"/>
              <a:gd name="connsiteX3-7" fmla="*/ 12188952 w 12188952"/>
              <a:gd name="connsiteY3-8" fmla="*/ 1570843 h 1570843"/>
              <a:gd name="connsiteX4-9" fmla="*/ 0 w 12188952"/>
              <a:gd name="connsiteY4-10" fmla="*/ 1570843 h 1570843"/>
              <a:gd name="connsiteX5" fmla="*/ 0 w 12188952"/>
              <a:gd name="connsiteY5" fmla="*/ 490189 h 1570843"/>
              <a:gd name="connsiteX0-11" fmla="*/ 0 w 12188952"/>
              <a:gd name="connsiteY0-12" fmla="*/ 490189 h 1570843"/>
              <a:gd name="connsiteX1-13" fmla="*/ 1302327 w 12188952"/>
              <a:gd name="connsiteY1-14" fmla="*/ 0 h 1570843"/>
              <a:gd name="connsiteX2-15" fmla="*/ 2909455 w 12188952"/>
              <a:gd name="connsiteY2-16" fmla="*/ 443346 h 1570843"/>
              <a:gd name="connsiteX3-17" fmla="*/ 12188952 w 12188952"/>
              <a:gd name="connsiteY3-18" fmla="*/ 490189 h 1570843"/>
              <a:gd name="connsiteX4-19" fmla="*/ 12188952 w 12188952"/>
              <a:gd name="connsiteY4-20" fmla="*/ 1570843 h 1570843"/>
              <a:gd name="connsiteX5-21" fmla="*/ 0 w 12188952"/>
              <a:gd name="connsiteY5-22" fmla="*/ 1570843 h 1570843"/>
              <a:gd name="connsiteX6" fmla="*/ 0 w 12188952"/>
              <a:gd name="connsiteY6" fmla="*/ 490189 h 1570843"/>
              <a:gd name="connsiteX0-23" fmla="*/ 0 w 12188952"/>
              <a:gd name="connsiteY0-24" fmla="*/ 490189 h 1570843"/>
              <a:gd name="connsiteX1-25" fmla="*/ 1302327 w 12188952"/>
              <a:gd name="connsiteY1-26" fmla="*/ 0 h 1570843"/>
              <a:gd name="connsiteX2-27" fmla="*/ 2909455 w 12188952"/>
              <a:gd name="connsiteY2-28" fmla="*/ 443346 h 1570843"/>
              <a:gd name="connsiteX3-29" fmla="*/ 3805382 w 12188952"/>
              <a:gd name="connsiteY3-30" fmla="*/ 184728 h 1570843"/>
              <a:gd name="connsiteX4-31" fmla="*/ 12188952 w 12188952"/>
              <a:gd name="connsiteY4-32" fmla="*/ 490189 h 1570843"/>
              <a:gd name="connsiteX5-33" fmla="*/ 12188952 w 12188952"/>
              <a:gd name="connsiteY5-34" fmla="*/ 1570843 h 1570843"/>
              <a:gd name="connsiteX6-35" fmla="*/ 0 w 12188952"/>
              <a:gd name="connsiteY6-36" fmla="*/ 1570843 h 1570843"/>
              <a:gd name="connsiteX7" fmla="*/ 0 w 12188952"/>
              <a:gd name="connsiteY7" fmla="*/ 490189 h 1570843"/>
              <a:gd name="connsiteX0-37" fmla="*/ 0 w 12188952"/>
              <a:gd name="connsiteY0-38" fmla="*/ 490189 h 1570843"/>
              <a:gd name="connsiteX1-39" fmla="*/ 1302327 w 12188952"/>
              <a:gd name="connsiteY1-40" fmla="*/ 0 h 1570843"/>
              <a:gd name="connsiteX2-41" fmla="*/ 2909455 w 12188952"/>
              <a:gd name="connsiteY2-42" fmla="*/ 443346 h 1570843"/>
              <a:gd name="connsiteX3-43" fmla="*/ 3805382 w 12188952"/>
              <a:gd name="connsiteY3-44" fmla="*/ 184728 h 1570843"/>
              <a:gd name="connsiteX4-45" fmla="*/ 5929745 w 12188952"/>
              <a:gd name="connsiteY4-46" fmla="*/ 517237 h 1570843"/>
              <a:gd name="connsiteX5-47" fmla="*/ 12188952 w 12188952"/>
              <a:gd name="connsiteY5-48" fmla="*/ 490189 h 1570843"/>
              <a:gd name="connsiteX6-49" fmla="*/ 12188952 w 12188952"/>
              <a:gd name="connsiteY6-50" fmla="*/ 1570843 h 1570843"/>
              <a:gd name="connsiteX7-51" fmla="*/ 0 w 12188952"/>
              <a:gd name="connsiteY7-52" fmla="*/ 1570843 h 1570843"/>
              <a:gd name="connsiteX8" fmla="*/ 0 w 12188952"/>
              <a:gd name="connsiteY8" fmla="*/ 490189 h 1570843"/>
              <a:gd name="connsiteX0-53" fmla="*/ 0 w 12188952"/>
              <a:gd name="connsiteY0-54" fmla="*/ 490189 h 1570843"/>
              <a:gd name="connsiteX1-55" fmla="*/ 1302327 w 12188952"/>
              <a:gd name="connsiteY1-56" fmla="*/ 0 h 1570843"/>
              <a:gd name="connsiteX2-57" fmla="*/ 2909455 w 12188952"/>
              <a:gd name="connsiteY2-58" fmla="*/ 443346 h 1570843"/>
              <a:gd name="connsiteX3-59" fmla="*/ 3805382 w 12188952"/>
              <a:gd name="connsiteY3-60" fmla="*/ 184728 h 1570843"/>
              <a:gd name="connsiteX4-61" fmla="*/ 5929745 w 12188952"/>
              <a:gd name="connsiteY4-62" fmla="*/ 517237 h 1570843"/>
              <a:gd name="connsiteX5-63" fmla="*/ 7767782 w 12188952"/>
              <a:gd name="connsiteY5-64" fmla="*/ 628074 h 1570843"/>
              <a:gd name="connsiteX6-65" fmla="*/ 12188952 w 12188952"/>
              <a:gd name="connsiteY6-66" fmla="*/ 490189 h 1570843"/>
              <a:gd name="connsiteX7-67" fmla="*/ 12188952 w 12188952"/>
              <a:gd name="connsiteY7-68" fmla="*/ 1570843 h 1570843"/>
              <a:gd name="connsiteX8-69" fmla="*/ 0 w 12188952"/>
              <a:gd name="connsiteY8-70" fmla="*/ 1570843 h 1570843"/>
              <a:gd name="connsiteX9" fmla="*/ 0 w 12188952"/>
              <a:gd name="connsiteY9" fmla="*/ 490189 h 1570843"/>
              <a:gd name="connsiteX0-71" fmla="*/ 0 w 12188952"/>
              <a:gd name="connsiteY0-72" fmla="*/ 490189 h 1570843"/>
              <a:gd name="connsiteX1-73" fmla="*/ 1302327 w 12188952"/>
              <a:gd name="connsiteY1-74" fmla="*/ 0 h 1570843"/>
              <a:gd name="connsiteX2-75" fmla="*/ 2909455 w 12188952"/>
              <a:gd name="connsiteY2-76" fmla="*/ 443346 h 1570843"/>
              <a:gd name="connsiteX3-77" fmla="*/ 3805382 w 12188952"/>
              <a:gd name="connsiteY3-78" fmla="*/ 184728 h 1570843"/>
              <a:gd name="connsiteX4-79" fmla="*/ 5929745 w 12188952"/>
              <a:gd name="connsiteY4-80" fmla="*/ 517237 h 1570843"/>
              <a:gd name="connsiteX5-81" fmla="*/ 7767782 w 12188952"/>
              <a:gd name="connsiteY5-82" fmla="*/ 628074 h 1570843"/>
              <a:gd name="connsiteX6-83" fmla="*/ 8829964 w 12188952"/>
              <a:gd name="connsiteY6-84" fmla="*/ 360219 h 1570843"/>
              <a:gd name="connsiteX7-85" fmla="*/ 12188952 w 12188952"/>
              <a:gd name="connsiteY7-86" fmla="*/ 490189 h 1570843"/>
              <a:gd name="connsiteX8-87" fmla="*/ 12188952 w 12188952"/>
              <a:gd name="connsiteY8-88" fmla="*/ 1570843 h 1570843"/>
              <a:gd name="connsiteX9-89" fmla="*/ 0 w 12188952"/>
              <a:gd name="connsiteY9-90" fmla="*/ 1570843 h 1570843"/>
              <a:gd name="connsiteX10" fmla="*/ 0 w 12188952"/>
              <a:gd name="connsiteY10" fmla="*/ 490189 h 1570843"/>
              <a:gd name="connsiteX0-91" fmla="*/ 0 w 12188952"/>
              <a:gd name="connsiteY0-92" fmla="*/ 490189 h 1570843"/>
              <a:gd name="connsiteX1-93" fmla="*/ 1302327 w 12188952"/>
              <a:gd name="connsiteY1-94" fmla="*/ 0 h 1570843"/>
              <a:gd name="connsiteX2-95" fmla="*/ 2909455 w 12188952"/>
              <a:gd name="connsiteY2-96" fmla="*/ 443346 h 1570843"/>
              <a:gd name="connsiteX3-97" fmla="*/ 3805382 w 12188952"/>
              <a:gd name="connsiteY3-98" fmla="*/ 184728 h 1570843"/>
              <a:gd name="connsiteX4-99" fmla="*/ 5929745 w 12188952"/>
              <a:gd name="connsiteY4-100" fmla="*/ 517237 h 1570843"/>
              <a:gd name="connsiteX5-101" fmla="*/ 7767782 w 12188952"/>
              <a:gd name="connsiteY5-102" fmla="*/ 628074 h 1570843"/>
              <a:gd name="connsiteX6-103" fmla="*/ 8829964 w 12188952"/>
              <a:gd name="connsiteY6-104" fmla="*/ 360219 h 1570843"/>
              <a:gd name="connsiteX7-105" fmla="*/ 10418618 w 12188952"/>
              <a:gd name="connsiteY7-106" fmla="*/ 544946 h 1570843"/>
              <a:gd name="connsiteX8-107" fmla="*/ 12188952 w 12188952"/>
              <a:gd name="connsiteY8-108" fmla="*/ 490189 h 1570843"/>
              <a:gd name="connsiteX9-109" fmla="*/ 12188952 w 12188952"/>
              <a:gd name="connsiteY9-110" fmla="*/ 1570843 h 1570843"/>
              <a:gd name="connsiteX10-111" fmla="*/ 0 w 12188952"/>
              <a:gd name="connsiteY10-112" fmla="*/ 1570843 h 1570843"/>
              <a:gd name="connsiteX11" fmla="*/ 0 w 12188952"/>
              <a:gd name="connsiteY11" fmla="*/ 490189 h 1570843"/>
              <a:gd name="connsiteX0-113" fmla="*/ 0 w 12188952"/>
              <a:gd name="connsiteY0-114" fmla="*/ 490189 h 1570843"/>
              <a:gd name="connsiteX1-115" fmla="*/ 1302327 w 12188952"/>
              <a:gd name="connsiteY1-116" fmla="*/ 0 h 1570843"/>
              <a:gd name="connsiteX2-117" fmla="*/ 2909455 w 12188952"/>
              <a:gd name="connsiteY2-118" fmla="*/ 443346 h 1570843"/>
              <a:gd name="connsiteX3-119" fmla="*/ 3805382 w 12188952"/>
              <a:gd name="connsiteY3-120" fmla="*/ 184728 h 1570843"/>
              <a:gd name="connsiteX4-121" fmla="*/ 5929745 w 12188952"/>
              <a:gd name="connsiteY4-122" fmla="*/ 517237 h 1570843"/>
              <a:gd name="connsiteX5-123" fmla="*/ 7767782 w 12188952"/>
              <a:gd name="connsiteY5-124" fmla="*/ 628074 h 1570843"/>
              <a:gd name="connsiteX6-125" fmla="*/ 8829964 w 12188952"/>
              <a:gd name="connsiteY6-126" fmla="*/ 360219 h 1570843"/>
              <a:gd name="connsiteX7-127" fmla="*/ 10418618 w 12188952"/>
              <a:gd name="connsiteY7-128" fmla="*/ 544946 h 1570843"/>
              <a:gd name="connsiteX8-129" fmla="*/ 11406909 w 12188952"/>
              <a:gd name="connsiteY8-130" fmla="*/ 323274 h 1570843"/>
              <a:gd name="connsiteX9-131" fmla="*/ 12188952 w 12188952"/>
              <a:gd name="connsiteY9-132" fmla="*/ 490189 h 1570843"/>
              <a:gd name="connsiteX10-133" fmla="*/ 12188952 w 12188952"/>
              <a:gd name="connsiteY10-134" fmla="*/ 1570843 h 1570843"/>
              <a:gd name="connsiteX11-135" fmla="*/ 0 w 12188952"/>
              <a:gd name="connsiteY11-136" fmla="*/ 1570843 h 1570843"/>
              <a:gd name="connsiteX12" fmla="*/ 0 w 12188952"/>
              <a:gd name="connsiteY12" fmla="*/ 490189 h 1570843"/>
              <a:gd name="connsiteX0-137" fmla="*/ 0 w 12188952"/>
              <a:gd name="connsiteY0-138" fmla="*/ 305461 h 1386115"/>
              <a:gd name="connsiteX1-139" fmla="*/ 1330036 w 12188952"/>
              <a:gd name="connsiteY1-140" fmla="*/ 18472 h 1386115"/>
              <a:gd name="connsiteX2-141" fmla="*/ 2909455 w 12188952"/>
              <a:gd name="connsiteY2-142" fmla="*/ 258618 h 1386115"/>
              <a:gd name="connsiteX3-143" fmla="*/ 3805382 w 12188952"/>
              <a:gd name="connsiteY3-144" fmla="*/ 0 h 1386115"/>
              <a:gd name="connsiteX4-145" fmla="*/ 5929745 w 12188952"/>
              <a:gd name="connsiteY4-146" fmla="*/ 332509 h 1386115"/>
              <a:gd name="connsiteX5-147" fmla="*/ 7767782 w 12188952"/>
              <a:gd name="connsiteY5-148" fmla="*/ 443346 h 1386115"/>
              <a:gd name="connsiteX6-149" fmla="*/ 8829964 w 12188952"/>
              <a:gd name="connsiteY6-150" fmla="*/ 175491 h 1386115"/>
              <a:gd name="connsiteX7-151" fmla="*/ 10418618 w 12188952"/>
              <a:gd name="connsiteY7-152" fmla="*/ 360218 h 1386115"/>
              <a:gd name="connsiteX8-153" fmla="*/ 11406909 w 12188952"/>
              <a:gd name="connsiteY8-154" fmla="*/ 138546 h 1386115"/>
              <a:gd name="connsiteX9-155" fmla="*/ 12188952 w 12188952"/>
              <a:gd name="connsiteY9-156" fmla="*/ 305461 h 1386115"/>
              <a:gd name="connsiteX10-157" fmla="*/ 12188952 w 12188952"/>
              <a:gd name="connsiteY10-158" fmla="*/ 1386115 h 1386115"/>
              <a:gd name="connsiteX11-159" fmla="*/ 0 w 12188952"/>
              <a:gd name="connsiteY11-160" fmla="*/ 1386115 h 1386115"/>
              <a:gd name="connsiteX12-161" fmla="*/ 0 w 12188952"/>
              <a:gd name="connsiteY12-162" fmla="*/ 305461 h 1386115"/>
              <a:gd name="connsiteX0-163" fmla="*/ 0 w 12188952"/>
              <a:gd name="connsiteY0-164" fmla="*/ 305461 h 1386115"/>
              <a:gd name="connsiteX1-165" fmla="*/ 1366981 w 12188952"/>
              <a:gd name="connsiteY1-166" fmla="*/ 193963 h 1386115"/>
              <a:gd name="connsiteX2-167" fmla="*/ 2909455 w 12188952"/>
              <a:gd name="connsiteY2-168" fmla="*/ 258618 h 1386115"/>
              <a:gd name="connsiteX3-169" fmla="*/ 3805382 w 12188952"/>
              <a:gd name="connsiteY3-170" fmla="*/ 0 h 1386115"/>
              <a:gd name="connsiteX4-171" fmla="*/ 5929745 w 12188952"/>
              <a:gd name="connsiteY4-172" fmla="*/ 332509 h 1386115"/>
              <a:gd name="connsiteX5-173" fmla="*/ 7767782 w 12188952"/>
              <a:gd name="connsiteY5-174" fmla="*/ 443346 h 1386115"/>
              <a:gd name="connsiteX6-175" fmla="*/ 8829964 w 12188952"/>
              <a:gd name="connsiteY6-176" fmla="*/ 175491 h 1386115"/>
              <a:gd name="connsiteX7-177" fmla="*/ 10418618 w 12188952"/>
              <a:gd name="connsiteY7-178" fmla="*/ 360218 h 1386115"/>
              <a:gd name="connsiteX8-179" fmla="*/ 11406909 w 12188952"/>
              <a:gd name="connsiteY8-180" fmla="*/ 138546 h 1386115"/>
              <a:gd name="connsiteX9-181" fmla="*/ 12188952 w 12188952"/>
              <a:gd name="connsiteY9-182" fmla="*/ 305461 h 1386115"/>
              <a:gd name="connsiteX10-183" fmla="*/ 12188952 w 12188952"/>
              <a:gd name="connsiteY10-184" fmla="*/ 1386115 h 1386115"/>
              <a:gd name="connsiteX11-185" fmla="*/ 0 w 12188952"/>
              <a:gd name="connsiteY11-186" fmla="*/ 1386115 h 1386115"/>
              <a:gd name="connsiteX12-187" fmla="*/ 0 w 12188952"/>
              <a:gd name="connsiteY12-188" fmla="*/ 305461 h 1386115"/>
              <a:gd name="connsiteX0-189" fmla="*/ 0 w 12188952"/>
              <a:gd name="connsiteY0-190" fmla="*/ 305461 h 1386115"/>
              <a:gd name="connsiteX1-191" fmla="*/ 1366981 w 12188952"/>
              <a:gd name="connsiteY1-192" fmla="*/ 110836 h 1386115"/>
              <a:gd name="connsiteX2-193" fmla="*/ 2909455 w 12188952"/>
              <a:gd name="connsiteY2-194" fmla="*/ 258618 h 1386115"/>
              <a:gd name="connsiteX3-195" fmla="*/ 3805382 w 12188952"/>
              <a:gd name="connsiteY3-196" fmla="*/ 0 h 1386115"/>
              <a:gd name="connsiteX4-197" fmla="*/ 5929745 w 12188952"/>
              <a:gd name="connsiteY4-198" fmla="*/ 332509 h 1386115"/>
              <a:gd name="connsiteX5-199" fmla="*/ 7767782 w 12188952"/>
              <a:gd name="connsiteY5-200" fmla="*/ 443346 h 1386115"/>
              <a:gd name="connsiteX6-201" fmla="*/ 8829964 w 12188952"/>
              <a:gd name="connsiteY6-202" fmla="*/ 175491 h 1386115"/>
              <a:gd name="connsiteX7-203" fmla="*/ 10418618 w 12188952"/>
              <a:gd name="connsiteY7-204" fmla="*/ 360218 h 1386115"/>
              <a:gd name="connsiteX8-205" fmla="*/ 11406909 w 12188952"/>
              <a:gd name="connsiteY8-206" fmla="*/ 138546 h 1386115"/>
              <a:gd name="connsiteX9-207" fmla="*/ 12188952 w 12188952"/>
              <a:gd name="connsiteY9-208" fmla="*/ 305461 h 1386115"/>
              <a:gd name="connsiteX10-209" fmla="*/ 12188952 w 12188952"/>
              <a:gd name="connsiteY10-210" fmla="*/ 1386115 h 1386115"/>
              <a:gd name="connsiteX11-211" fmla="*/ 0 w 12188952"/>
              <a:gd name="connsiteY11-212" fmla="*/ 1386115 h 1386115"/>
              <a:gd name="connsiteX12-213" fmla="*/ 0 w 12188952"/>
              <a:gd name="connsiteY12-214" fmla="*/ 305461 h 1386115"/>
              <a:gd name="connsiteX0-215" fmla="*/ 0 w 12188952"/>
              <a:gd name="connsiteY0-216" fmla="*/ 194625 h 1275279"/>
              <a:gd name="connsiteX1-217" fmla="*/ 1366981 w 12188952"/>
              <a:gd name="connsiteY1-218" fmla="*/ 0 h 1275279"/>
              <a:gd name="connsiteX2-219" fmla="*/ 2909455 w 12188952"/>
              <a:gd name="connsiteY2-220" fmla="*/ 147782 h 1275279"/>
              <a:gd name="connsiteX3-221" fmla="*/ 4359564 w 12188952"/>
              <a:gd name="connsiteY3-222" fmla="*/ 27709 h 1275279"/>
              <a:gd name="connsiteX4-223" fmla="*/ 5929745 w 12188952"/>
              <a:gd name="connsiteY4-224" fmla="*/ 221673 h 1275279"/>
              <a:gd name="connsiteX5-225" fmla="*/ 7767782 w 12188952"/>
              <a:gd name="connsiteY5-226" fmla="*/ 332510 h 1275279"/>
              <a:gd name="connsiteX6-227" fmla="*/ 8829964 w 12188952"/>
              <a:gd name="connsiteY6-228" fmla="*/ 64655 h 1275279"/>
              <a:gd name="connsiteX7-229" fmla="*/ 10418618 w 12188952"/>
              <a:gd name="connsiteY7-230" fmla="*/ 249382 h 1275279"/>
              <a:gd name="connsiteX8-231" fmla="*/ 11406909 w 12188952"/>
              <a:gd name="connsiteY8-232" fmla="*/ 27710 h 1275279"/>
              <a:gd name="connsiteX9-233" fmla="*/ 12188952 w 12188952"/>
              <a:gd name="connsiteY9-234" fmla="*/ 194625 h 1275279"/>
              <a:gd name="connsiteX10-235" fmla="*/ 12188952 w 12188952"/>
              <a:gd name="connsiteY10-236" fmla="*/ 1275279 h 1275279"/>
              <a:gd name="connsiteX11-237" fmla="*/ 0 w 12188952"/>
              <a:gd name="connsiteY11-238" fmla="*/ 1275279 h 1275279"/>
              <a:gd name="connsiteX12-239" fmla="*/ 0 w 12188952"/>
              <a:gd name="connsiteY12-240" fmla="*/ 194625 h 12752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  <a:cxn ang="0">
                <a:pos x="connsiteX9-89" y="connsiteY9-90"/>
              </a:cxn>
              <a:cxn ang="0">
                <a:pos x="connsiteX10-111" y="connsiteY10-112"/>
              </a:cxn>
              <a:cxn ang="0">
                <a:pos x="connsiteX11-135" y="connsiteY11-136"/>
              </a:cxn>
              <a:cxn ang="0">
                <a:pos x="connsiteX12-161" y="connsiteY12-16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0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3699878"/>
            <a:ext cx="721723" cy="707589"/>
          </a:xfrm>
          <a:prstGeom prst="rect">
            <a:avLst/>
          </a:prstGeom>
        </p:spPr>
      </p:pic>
      <p:pic>
        <p:nvPicPr>
          <p:cNvPr id="12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3811" y="3037711"/>
            <a:ext cx="657948" cy="1367165"/>
          </a:xfrm>
          <a:prstGeom prst="rect">
            <a:avLst/>
          </a:prstGeom>
        </p:spPr>
      </p:pic>
      <p:pic>
        <p:nvPicPr>
          <p:cNvPr id="11" name="Picture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5203" y="3347992"/>
            <a:ext cx="1068909" cy="105688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197131" y="4153569"/>
            <a:ext cx="9535976" cy="530185"/>
            <a:chOff x="-27220" y="5568535"/>
            <a:chExt cx="12714634" cy="706913"/>
          </a:xfrm>
        </p:grpSpPr>
        <p:pic>
          <p:nvPicPr>
            <p:cNvPr id="13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25" name="Title 1"/>
          <p:cNvSpPr txBox="1"/>
          <p:nvPr/>
        </p:nvSpPr>
        <p:spPr>
          <a:xfrm>
            <a:off x="241791" y="1319236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TÁO</a:t>
            </a:r>
          </a:p>
        </p:txBody>
      </p:sp>
      <p:pic>
        <p:nvPicPr>
          <p:cNvPr id="2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375202" y="144341"/>
            <a:ext cx="4687152" cy="4933844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978673" y="3685750"/>
            <a:ext cx="1265799" cy="1313410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5926" y="3104211"/>
            <a:ext cx="2898899" cy="2039289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12037" y="467418"/>
            <a:ext cx="967205" cy="995835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9429759" y="143869"/>
            <a:ext cx="4276732" cy="1947740"/>
            <a:chOff x="11265112" y="208348"/>
            <a:chExt cx="5702309" cy="2596987"/>
          </a:xfrm>
        </p:grpSpPr>
        <p:grpSp>
          <p:nvGrpSpPr>
            <p:cNvPr id="49" name="Group 48"/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51" name="Picture 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2" name="Picture 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0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-1746898" y="461696"/>
            <a:ext cx="1678887" cy="1130172"/>
            <a:chOff x="3078903" y="240919"/>
            <a:chExt cx="2238516" cy="1506896"/>
          </a:xfrm>
        </p:grpSpPr>
        <p:pic>
          <p:nvPicPr>
            <p:cNvPr id="54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55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-1" fmla="*/ 0 w 12188952"/>
              <a:gd name="connsiteY0-2" fmla="*/ 490189 h 1570843"/>
              <a:gd name="connsiteX1-3" fmla="*/ 1302327 w 12188952"/>
              <a:gd name="connsiteY1-4" fmla="*/ 0 h 1570843"/>
              <a:gd name="connsiteX2-5" fmla="*/ 12188952 w 12188952"/>
              <a:gd name="connsiteY2-6" fmla="*/ 490189 h 1570843"/>
              <a:gd name="connsiteX3-7" fmla="*/ 12188952 w 12188952"/>
              <a:gd name="connsiteY3-8" fmla="*/ 1570843 h 1570843"/>
              <a:gd name="connsiteX4-9" fmla="*/ 0 w 12188952"/>
              <a:gd name="connsiteY4-10" fmla="*/ 1570843 h 1570843"/>
              <a:gd name="connsiteX5" fmla="*/ 0 w 12188952"/>
              <a:gd name="connsiteY5" fmla="*/ 490189 h 1570843"/>
              <a:gd name="connsiteX0-11" fmla="*/ 0 w 12188952"/>
              <a:gd name="connsiteY0-12" fmla="*/ 490189 h 1570843"/>
              <a:gd name="connsiteX1-13" fmla="*/ 1302327 w 12188952"/>
              <a:gd name="connsiteY1-14" fmla="*/ 0 h 1570843"/>
              <a:gd name="connsiteX2-15" fmla="*/ 2909455 w 12188952"/>
              <a:gd name="connsiteY2-16" fmla="*/ 443346 h 1570843"/>
              <a:gd name="connsiteX3-17" fmla="*/ 12188952 w 12188952"/>
              <a:gd name="connsiteY3-18" fmla="*/ 490189 h 1570843"/>
              <a:gd name="connsiteX4-19" fmla="*/ 12188952 w 12188952"/>
              <a:gd name="connsiteY4-20" fmla="*/ 1570843 h 1570843"/>
              <a:gd name="connsiteX5-21" fmla="*/ 0 w 12188952"/>
              <a:gd name="connsiteY5-22" fmla="*/ 1570843 h 1570843"/>
              <a:gd name="connsiteX6" fmla="*/ 0 w 12188952"/>
              <a:gd name="connsiteY6" fmla="*/ 490189 h 1570843"/>
              <a:gd name="connsiteX0-23" fmla="*/ 0 w 12188952"/>
              <a:gd name="connsiteY0-24" fmla="*/ 490189 h 1570843"/>
              <a:gd name="connsiteX1-25" fmla="*/ 1302327 w 12188952"/>
              <a:gd name="connsiteY1-26" fmla="*/ 0 h 1570843"/>
              <a:gd name="connsiteX2-27" fmla="*/ 2909455 w 12188952"/>
              <a:gd name="connsiteY2-28" fmla="*/ 443346 h 1570843"/>
              <a:gd name="connsiteX3-29" fmla="*/ 3805382 w 12188952"/>
              <a:gd name="connsiteY3-30" fmla="*/ 184728 h 1570843"/>
              <a:gd name="connsiteX4-31" fmla="*/ 12188952 w 12188952"/>
              <a:gd name="connsiteY4-32" fmla="*/ 490189 h 1570843"/>
              <a:gd name="connsiteX5-33" fmla="*/ 12188952 w 12188952"/>
              <a:gd name="connsiteY5-34" fmla="*/ 1570843 h 1570843"/>
              <a:gd name="connsiteX6-35" fmla="*/ 0 w 12188952"/>
              <a:gd name="connsiteY6-36" fmla="*/ 1570843 h 1570843"/>
              <a:gd name="connsiteX7" fmla="*/ 0 w 12188952"/>
              <a:gd name="connsiteY7" fmla="*/ 490189 h 1570843"/>
              <a:gd name="connsiteX0-37" fmla="*/ 0 w 12188952"/>
              <a:gd name="connsiteY0-38" fmla="*/ 490189 h 1570843"/>
              <a:gd name="connsiteX1-39" fmla="*/ 1302327 w 12188952"/>
              <a:gd name="connsiteY1-40" fmla="*/ 0 h 1570843"/>
              <a:gd name="connsiteX2-41" fmla="*/ 2909455 w 12188952"/>
              <a:gd name="connsiteY2-42" fmla="*/ 443346 h 1570843"/>
              <a:gd name="connsiteX3-43" fmla="*/ 3805382 w 12188952"/>
              <a:gd name="connsiteY3-44" fmla="*/ 184728 h 1570843"/>
              <a:gd name="connsiteX4-45" fmla="*/ 5929745 w 12188952"/>
              <a:gd name="connsiteY4-46" fmla="*/ 517237 h 1570843"/>
              <a:gd name="connsiteX5-47" fmla="*/ 12188952 w 12188952"/>
              <a:gd name="connsiteY5-48" fmla="*/ 490189 h 1570843"/>
              <a:gd name="connsiteX6-49" fmla="*/ 12188952 w 12188952"/>
              <a:gd name="connsiteY6-50" fmla="*/ 1570843 h 1570843"/>
              <a:gd name="connsiteX7-51" fmla="*/ 0 w 12188952"/>
              <a:gd name="connsiteY7-52" fmla="*/ 1570843 h 1570843"/>
              <a:gd name="connsiteX8" fmla="*/ 0 w 12188952"/>
              <a:gd name="connsiteY8" fmla="*/ 490189 h 1570843"/>
              <a:gd name="connsiteX0-53" fmla="*/ 0 w 12188952"/>
              <a:gd name="connsiteY0-54" fmla="*/ 490189 h 1570843"/>
              <a:gd name="connsiteX1-55" fmla="*/ 1302327 w 12188952"/>
              <a:gd name="connsiteY1-56" fmla="*/ 0 h 1570843"/>
              <a:gd name="connsiteX2-57" fmla="*/ 2909455 w 12188952"/>
              <a:gd name="connsiteY2-58" fmla="*/ 443346 h 1570843"/>
              <a:gd name="connsiteX3-59" fmla="*/ 3805382 w 12188952"/>
              <a:gd name="connsiteY3-60" fmla="*/ 184728 h 1570843"/>
              <a:gd name="connsiteX4-61" fmla="*/ 5929745 w 12188952"/>
              <a:gd name="connsiteY4-62" fmla="*/ 517237 h 1570843"/>
              <a:gd name="connsiteX5-63" fmla="*/ 7767782 w 12188952"/>
              <a:gd name="connsiteY5-64" fmla="*/ 628074 h 1570843"/>
              <a:gd name="connsiteX6-65" fmla="*/ 12188952 w 12188952"/>
              <a:gd name="connsiteY6-66" fmla="*/ 490189 h 1570843"/>
              <a:gd name="connsiteX7-67" fmla="*/ 12188952 w 12188952"/>
              <a:gd name="connsiteY7-68" fmla="*/ 1570843 h 1570843"/>
              <a:gd name="connsiteX8-69" fmla="*/ 0 w 12188952"/>
              <a:gd name="connsiteY8-70" fmla="*/ 1570843 h 1570843"/>
              <a:gd name="connsiteX9" fmla="*/ 0 w 12188952"/>
              <a:gd name="connsiteY9" fmla="*/ 490189 h 1570843"/>
              <a:gd name="connsiteX0-71" fmla="*/ 0 w 12188952"/>
              <a:gd name="connsiteY0-72" fmla="*/ 490189 h 1570843"/>
              <a:gd name="connsiteX1-73" fmla="*/ 1302327 w 12188952"/>
              <a:gd name="connsiteY1-74" fmla="*/ 0 h 1570843"/>
              <a:gd name="connsiteX2-75" fmla="*/ 2909455 w 12188952"/>
              <a:gd name="connsiteY2-76" fmla="*/ 443346 h 1570843"/>
              <a:gd name="connsiteX3-77" fmla="*/ 3805382 w 12188952"/>
              <a:gd name="connsiteY3-78" fmla="*/ 184728 h 1570843"/>
              <a:gd name="connsiteX4-79" fmla="*/ 5929745 w 12188952"/>
              <a:gd name="connsiteY4-80" fmla="*/ 517237 h 1570843"/>
              <a:gd name="connsiteX5-81" fmla="*/ 7767782 w 12188952"/>
              <a:gd name="connsiteY5-82" fmla="*/ 628074 h 1570843"/>
              <a:gd name="connsiteX6-83" fmla="*/ 8829964 w 12188952"/>
              <a:gd name="connsiteY6-84" fmla="*/ 360219 h 1570843"/>
              <a:gd name="connsiteX7-85" fmla="*/ 12188952 w 12188952"/>
              <a:gd name="connsiteY7-86" fmla="*/ 490189 h 1570843"/>
              <a:gd name="connsiteX8-87" fmla="*/ 12188952 w 12188952"/>
              <a:gd name="connsiteY8-88" fmla="*/ 1570843 h 1570843"/>
              <a:gd name="connsiteX9-89" fmla="*/ 0 w 12188952"/>
              <a:gd name="connsiteY9-90" fmla="*/ 1570843 h 1570843"/>
              <a:gd name="connsiteX10" fmla="*/ 0 w 12188952"/>
              <a:gd name="connsiteY10" fmla="*/ 490189 h 1570843"/>
              <a:gd name="connsiteX0-91" fmla="*/ 0 w 12188952"/>
              <a:gd name="connsiteY0-92" fmla="*/ 490189 h 1570843"/>
              <a:gd name="connsiteX1-93" fmla="*/ 1302327 w 12188952"/>
              <a:gd name="connsiteY1-94" fmla="*/ 0 h 1570843"/>
              <a:gd name="connsiteX2-95" fmla="*/ 2909455 w 12188952"/>
              <a:gd name="connsiteY2-96" fmla="*/ 443346 h 1570843"/>
              <a:gd name="connsiteX3-97" fmla="*/ 3805382 w 12188952"/>
              <a:gd name="connsiteY3-98" fmla="*/ 184728 h 1570843"/>
              <a:gd name="connsiteX4-99" fmla="*/ 5929745 w 12188952"/>
              <a:gd name="connsiteY4-100" fmla="*/ 517237 h 1570843"/>
              <a:gd name="connsiteX5-101" fmla="*/ 7767782 w 12188952"/>
              <a:gd name="connsiteY5-102" fmla="*/ 628074 h 1570843"/>
              <a:gd name="connsiteX6-103" fmla="*/ 8829964 w 12188952"/>
              <a:gd name="connsiteY6-104" fmla="*/ 360219 h 1570843"/>
              <a:gd name="connsiteX7-105" fmla="*/ 10418618 w 12188952"/>
              <a:gd name="connsiteY7-106" fmla="*/ 544946 h 1570843"/>
              <a:gd name="connsiteX8-107" fmla="*/ 12188952 w 12188952"/>
              <a:gd name="connsiteY8-108" fmla="*/ 490189 h 1570843"/>
              <a:gd name="connsiteX9-109" fmla="*/ 12188952 w 12188952"/>
              <a:gd name="connsiteY9-110" fmla="*/ 1570843 h 1570843"/>
              <a:gd name="connsiteX10-111" fmla="*/ 0 w 12188952"/>
              <a:gd name="connsiteY10-112" fmla="*/ 1570843 h 1570843"/>
              <a:gd name="connsiteX11" fmla="*/ 0 w 12188952"/>
              <a:gd name="connsiteY11" fmla="*/ 490189 h 1570843"/>
              <a:gd name="connsiteX0-113" fmla="*/ 0 w 12188952"/>
              <a:gd name="connsiteY0-114" fmla="*/ 490189 h 1570843"/>
              <a:gd name="connsiteX1-115" fmla="*/ 1302327 w 12188952"/>
              <a:gd name="connsiteY1-116" fmla="*/ 0 h 1570843"/>
              <a:gd name="connsiteX2-117" fmla="*/ 2909455 w 12188952"/>
              <a:gd name="connsiteY2-118" fmla="*/ 443346 h 1570843"/>
              <a:gd name="connsiteX3-119" fmla="*/ 3805382 w 12188952"/>
              <a:gd name="connsiteY3-120" fmla="*/ 184728 h 1570843"/>
              <a:gd name="connsiteX4-121" fmla="*/ 5929745 w 12188952"/>
              <a:gd name="connsiteY4-122" fmla="*/ 517237 h 1570843"/>
              <a:gd name="connsiteX5-123" fmla="*/ 7767782 w 12188952"/>
              <a:gd name="connsiteY5-124" fmla="*/ 628074 h 1570843"/>
              <a:gd name="connsiteX6-125" fmla="*/ 8829964 w 12188952"/>
              <a:gd name="connsiteY6-126" fmla="*/ 360219 h 1570843"/>
              <a:gd name="connsiteX7-127" fmla="*/ 10418618 w 12188952"/>
              <a:gd name="connsiteY7-128" fmla="*/ 544946 h 1570843"/>
              <a:gd name="connsiteX8-129" fmla="*/ 11406909 w 12188952"/>
              <a:gd name="connsiteY8-130" fmla="*/ 323274 h 1570843"/>
              <a:gd name="connsiteX9-131" fmla="*/ 12188952 w 12188952"/>
              <a:gd name="connsiteY9-132" fmla="*/ 490189 h 1570843"/>
              <a:gd name="connsiteX10-133" fmla="*/ 12188952 w 12188952"/>
              <a:gd name="connsiteY10-134" fmla="*/ 1570843 h 1570843"/>
              <a:gd name="connsiteX11-135" fmla="*/ 0 w 12188952"/>
              <a:gd name="connsiteY11-136" fmla="*/ 1570843 h 1570843"/>
              <a:gd name="connsiteX12" fmla="*/ 0 w 12188952"/>
              <a:gd name="connsiteY12" fmla="*/ 490189 h 1570843"/>
              <a:gd name="connsiteX0-137" fmla="*/ 0 w 12188952"/>
              <a:gd name="connsiteY0-138" fmla="*/ 305461 h 1386115"/>
              <a:gd name="connsiteX1-139" fmla="*/ 1330036 w 12188952"/>
              <a:gd name="connsiteY1-140" fmla="*/ 18472 h 1386115"/>
              <a:gd name="connsiteX2-141" fmla="*/ 2909455 w 12188952"/>
              <a:gd name="connsiteY2-142" fmla="*/ 258618 h 1386115"/>
              <a:gd name="connsiteX3-143" fmla="*/ 3805382 w 12188952"/>
              <a:gd name="connsiteY3-144" fmla="*/ 0 h 1386115"/>
              <a:gd name="connsiteX4-145" fmla="*/ 5929745 w 12188952"/>
              <a:gd name="connsiteY4-146" fmla="*/ 332509 h 1386115"/>
              <a:gd name="connsiteX5-147" fmla="*/ 7767782 w 12188952"/>
              <a:gd name="connsiteY5-148" fmla="*/ 443346 h 1386115"/>
              <a:gd name="connsiteX6-149" fmla="*/ 8829964 w 12188952"/>
              <a:gd name="connsiteY6-150" fmla="*/ 175491 h 1386115"/>
              <a:gd name="connsiteX7-151" fmla="*/ 10418618 w 12188952"/>
              <a:gd name="connsiteY7-152" fmla="*/ 360218 h 1386115"/>
              <a:gd name="connsiteX8-153" fmla="*/ 11406909 w 12188952"/>
              <a:gd name="connsiteY8-154" fmla="*/ 138546 h 1386115"/>
              <a:gd name="connsiteX9-155" fmla="*/ 12188952 w 12188952"/>
              <a:gd name="connsiteY9-156" fmla="*/ 305461 h 1386115"/>
              <a:gd name="connsiteX10-157" fmla="*/ 12188952 w 12188952"/>
              <a:gd name="connsiteY10-158" fmla="*/ 1386115 h 1386115"/>
              <a:gd name="connsiteX11-159" fmla="*/ 0 w 12188952"/>
              <a:gd name="connsiteY11-160" fmla="*/ 1386115 h 1386115"/>
              <a:gd name="connsiteX12-161" fmla="*/ 0 w 12188952"/>
              <a:gd name="connsiteY12-162" fmla="*/ 305461 h 1386115"/>
              <a:gd name="connsiteX0-163" fmla="*/ 0 w 12188952"/>
              <a:gd name="connsiteY0-164" fmla="*/ 305461 h 1386115"/>
              <a:gd name="connsiteX1-165" fmla="*/ 1366981 w 12188952"/>
              <a:gd name="connsiteY1-166" fmla="*/ 193963 h 1386115"/>
              <a:gd name="connsiteX2-167" fmla="*/ 2909455 w 12188952"/>
              <a:gd name="connsiteY2-168" fmla="*/ 258618 h 1386115"/>
              <a:gd name="connsiteX3-169" fmla="*/ 3805382 w 12188952"/>
              <a:gd name="connsiteY3-170" fmla="*/ 0 h 1386115"/>
              <a:gd name="connsiteX4-171" fmla="*/ 5929745 w 12188952"/>
              <a:gd name="connsiteY4-172" fmla="*/ 332509 h 1386115"/>
              <a:gd name="connsiteX5-173" fmla="*/ 7767782 w 12188952"/>
              <a:gd name="connsiteY5-174" fmla="*/ 443346 h 1386115"/>
              <a:gd name="connsiteX6-175" fmla="*/ 8829964 w 12188952"/>
              <a:gd name="connsiteY6-176" fmla="*/ 175491 h 1386115"/>
              <a:gd name="connsiteX7-177" fmla="*/ 10418618 w 12188952"/>
              <a:gd name="connsiteY7-178" fmla="*/ 360218 h 1386115"/>
              <a:gd name="connsiteX8-179" fmla="*/ 11406909 w 12188952"/>
              <a:gd name="connsiteY8-180" fmla="*/ 138546 h 1386115"/>
              <a:gd name="connsiteX9-181" fmla="*/ 12188952 w 12188952"/>
              <a:gd name="connsiteY9-182" fmla="*/ 305461 h 1386115"/>
              <a:gd name="connsiteX10-183" fmla="*/ 12188952 w 12188952"/>
              <a:gd name="connsiteY10-184" fmla="*/ 1386115 h 1386115"/>
              <a:gd name="connsiteX11-185" fmla="*/ 0 w 12188952"/>
              <a:gd name="connsiteY11-186" fmla="*/ 1386115 h 1386115"/>
              <a:gd name="connsiteX12-187" fmla="*/ 0 w 12188952"/>
              <a:gd name="connsiteY12-188" fmla="*/ 305461 h 1386115"/>
              <a:gd name="connsiteX0-189" fmla="*/ 0 w 12188952"/>
              <a:gd name="connsiteY0-190" fmla="*/ 305461 h 1386115"/>
              <a:gd name="connsiteX1-191" fmla="*/ 1366981 w 12188952"/>
              <a:gd name="connsiteY1-192" fmla="*/ 110836 h 1386115"/>
              <a:gd name="connsiteX2-193" fmla="*/ 2909455 w 12188952"/>
              <a:gd name="connsiteY2-194" fmla="*/ 258618 h 1386115"/>
              <a:gd name="connsiteX3-195" fmla="*/ 3805382 w 12188952"/>
              <a:gd name="connsiteY3-196" fmla="*/ 0 h 1386115"/>
              <a:gd name="connsiteX4-197" fmla="*/ 5929745 w 12188952"/>
              <a:gd name="connsiteY4-198" fmla="*/ 332509 h 1386115"/>
              <a:gd name="connsiteX5-199" fmla="*/ 7767782 w 12188952"/>
              <a:gd name="connsiteY5-200" fmla="*/ 443346 h 1386115"/>
              <a:gd name="connsiteX6-201" fmla="*/ 8829964 w 12188952"/>
              <a:gd name="connsiteY6-202" fmla="*/ 175491 h 1386115"/>
              <a:gd name="connsiteX7-203" fmla="*/ 10418618 w 12188952"/>
              <a:gd name="connsiteY7-204" fmla="*/ 360218 h 1386115"/>
              <a:gd name="connsiteX8-205" fmla="*/ 11406909 w 12188952"/>
              <a:gd name="connsiteY8-206" fmla="*/ 138546 h 1386115"/>
              <a:gd name="connsiteX9-207" fmla="*/ 12188952 w 12188952"/>
              <a:gd name="connsiteY9-208" fmla="*/ 305461 h 1386115"/>
              <a:gd name="connsiteX10-209" fmla="*/ 12188952 w 12188952"/>
              <a:gd name="connsiteY10-210" fmla="*/ 1386115 h 1386115"/>
              <a:gd name="connsiteX11-211" fmla="*/ 0 w 12188952"/>
              <a:gd name="connsiteY11-212" fmla="*/ 1386115 h 1386115"/>
              <a:gd name="connsiteX12-213" fmla="*/ 0 w 12188952"/>
              <a:gd name="connsiteY12-214" fmla="*/ 305461 h 1386115"/>
              <a:gd name="connsiteX0-215" fmla="*/ 0 w 12188952"/>
              <a:gd name="connsiteY0-216" fmla="*/ 194625 h 1275279"/>
              <a:gd name="connsiteX1-217" fmla="*/ 1366981 w 12188952"/>
              <a:gd name="connsiteY1-218" fmla="*/ 0 h 1275279"/>
              <a:gd name="connsiteX2-219" fmla="*/ 2909455 w 12188952"/>
              <a:gd name="connsiteY2-220" fmla="*/ 147782 h 1275279"/>
              <a:gd name="connsiteX3-221" fmla="*/ 4359564 w 12188952"/>
              <a:gd name="connsiteY3-222" fmla="*/ 27709 h 1275279"/>
              <a:gd name="connsiteX4-223" fmla="*/ 5929745 w 12188952"/>
              <a:gd name="connsiteY4-224" fmla="*/ 221673 h 1275279"/>
              <a:gd name="connsiteX5-225" fmla="*/ 7767782 w 12188952"/>
              <a:gd name="connsiteY5-226" fmla="*/ 332510 h 1275279"/>
              <a:gd name="connsiteX6-227" fmla="*/ 8829964 w 12188952"/>
              <a:gd name="connsiteY6-228" fmla="*/ 64655 h 1275279"/>
              <a:gd name="connsiteX7-229" fmla="*/ 10418618 w 12188952"/>
              <a:gd name="connsiteY7-230" fmla="*/ 249382 h 1275279"/>
              <a:gd name="connsiteX8-231" fmla="*/ 11406909 w 12188952"/>
              <a:gd name="connsiteY8-232" fmla="*/ 27710 h 1275279"/>
              <a:gd name="connsiteX9-233" fmla="*/ 12188952 w 12188952"/>
              <a:gd name="connsiteY9-234" fmla="*/ 194625 h 1275279"/>
              <a:gd name="connsiteX10-235" fmla="*/ 12188952 w 12188952"/>
              <a:gd name="connsiteY10-236" fmla="*/ 1275279 h 1275279"/>
              <a:gd name="connsiteX11-237" fmla="*/ 0 w 12188952"/>
              <a:gd name="connsiteY11-238" fmla="*/ 1275279 h 1275279"/>
              <a:gd name="connsiteX12-239" fmla="*/ 0 w 12188952"/>
              <a:gd name="connsiteY12-240" fmla="*/ 194625 h 12752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  <a:cxn ang="0">
                <a:pos x="connsiteX9-89" y="connsiteY9-90"/>
              </a:cxn>
              <a:cxn ang="0">
                <a:pos x="connsiteX10-111" y="connsiteY10-112"/>
              </a:cxn>
              <a:cxn ang="0">
                <a:pos x="connsiteX11-135" y="connsiteY11-136"/>
              </a:cxn>
              <a:cxn ang="0">
                <a:pos x="connsiteX12-161" y="connsiteY12-16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0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" y="3699878"/>
            <a:ext cx="721723" cy="707589"/>
          </a:xfrm>
          <a:prstGeom prst="rect">
            <a:avLst/>
          </a:prstGeom>
        </p:spPr>
      </p:pic>
      <p:pic>
        <p:nvPicPr>
          <p:cNvPr id="12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3811" y="3037711"/>
            <a:ext cx="657948" cy="1367165"/>
          </a:xfrm>
          <a:prstGeom prst="rect">
            <a:avLst/>
          </a:prstGeom>
        </p:spPr>
      </p:pic>
      <p:pic>
        <p:nvPicPr>
          <p:cNvPr id="11" name="Picture 2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45203" y="3347992"/>
            <a:ext cx="1068909" cy="105688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197131" y="4153569"/>
            <a:ext cx="9535976" cy="530185"/>
            <a:chOff x="-27220" y="5568535"/>
            <a:chExt cx="12714634" cy="706913"/>
          </a:xfrm>
        </p:grpSpPr>
        <p:pic>
          <p:nvPicPr>
            <p:cNvPr id="13" name="Pictur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16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384492" y="271332"/>
            <a:ext cx="4212772" cy="4780451"/>
          </a:xfrm>
          <a:prstGeom prst="rect">
            <a:avLst/>
          </a:prstGeom>
        </p:spPr>
      </p:pic>
      <p:pic>
        <p:nvPicPr>
          <p:cNvPr id="56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553221" y="3768134"/>
            <a:ext cx="1265799" cy="131341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9"/>
          <a:srcRect l="12537" r="9213" b="26675"/>
          <a:stretch>
            <a:fillRect/>
          </a:stretch>
        </p:blipFill>
        <p:spPr>
          <a:xfrm>
            <a:off x="3038148" y="1762489"/>
            <a:ext cx="833642" cy="91864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20"/>
          <a:srcRect l="10181" r="14334" b="27730"/>
          <a:stretch>
            <a:fillRect/>
          </a:stretch>
        </p:blipFill>
        <p:spPr>
          <a:xfrm>
            <a:off x="3504383" y="761030"/>
            <a:ext cx="804194" cy="91864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21"/>
          <a:srcRect b="20291"/>
          <a:stretch>
            <a:fillRect/>
          </a:stretch>
        </p:blipFill>
        <p:spPr>
          <a:xfrm>
            <a:off x="4689087" y="886816"/>
            <a:ext cx="866074" cy="85625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22"/>
          <a:srcRect b="25742"/>
          <a:stretch>
            <a:fillRect/>
          </a:stretch>
        </p:blipFill>
        <p:spPr>
          <a:xfrm>
            <a:off x="5361450" y="1643392"/>
            <a:ext cx="978459" cy="873144"/>
          </a:xfrm>
          <a:prstGeom prst="rect">
            <a:avLst/>
          </a:prstGeom>
        </p:spPr>
      </p:pic>
      <p:pic>
        <p:nvPicPr>
          <p:cNvPr id="90" name="Picture 89">
            <a:hlinkClick r:id="rId23" action="ppaction://hlinksldjump"/>
          </p:cNvPr>
          <p:cNvPicPr>
            <a:picLocks noChangeAspect="1"/>
          </p:cNvPicPr>
          <p:nvPr/>
        </p:nvPicPr>
        <p:blipFill rotWithShape="1">
          <a:blip r:embed="rId19"/>
          <a:srcRect l="12537" r="9213" b="26675"/>
          <a:stretch>
            <a:fillRect/>
          </a:stretch>
        </p:blipFill>
        <p:spPr>
          <a:xfrm>
            <a:off x="3038148" y="1765306"/>
            <a:ext cx="833642" cy="918641"/>
          </a:xfrm>
          <a:prstGeom prst="rect">
            <a:avLst/>
          </a:prstGeom>
        </p:spPr>
      </p:pic>
      <p:pic>
        <p:nvPicPr>
          <p:cNvPr id="91" name="Picture 90">
            <a:hlinkClick r:id="rId24" action="ppaction://hlinksldjump"/>
          </p:cNvPr>
          <p:cNvPicPr>
            <a:picLocks noChangeAspect="1"/>
          </p:cNvPicPr>
          <p:nvPr/>
        </p:nvPicPr>
        <p:blipFill rotWithShape="1">
          <a:blip r:embed="rId20"/>
          <a:srcRect l="10181" r="14334" b="27730"/>
          <a:stretch>
            <a:fillRect/>
          </a:stretch>
        </p:blipFill>
        <p:spPr>
          <a:xfrm>
            <a:off x="3504604" y="761030"/>
            <a:ext cx="804194" cy="918642"/>
          </a:xfrm>
          <a:prstGeom prst="rect">
            <a:avLst/>
          </a:prstGeom>
        </p:spPr>
      </p:pic>
      <p:pic>
        <p:nvPicPr>
          <p:cNvPr id="92" name="Picture 91">
            <a:hlinkClick r:id="rId25" action="ppaction://hlinksldjump"/>
          </p:cNvPr>
          <p:cNvPicPr>
            <a:picLocks noChangeAspect="1"/>
          </p:cNvPicPr>
          <p:nvPr/>
        </p:nvPicPr>
        <p:blipFill rotWithShape="1">
          <a:blip r:embed="rId21"/>
          <a:srcRect b="20291"/>
          <a:stretch>
            <a:fillRect/>
          </a:stretch>
        </p:blipFill>
        <p:spPr>
          <a:xfrm>
            <a:off x="4689087" y="879145"/>
            <a:ext cx="866074" cy="856253"/>
          </a:xfrm>
          <a:prstGeom prst="rect">
            <a:avLst/>
          </a:prstGeom>
        </p:spPr>
      </p:pic>
      <p:pic>
        <p:nvPicPr>
          <p:cNvPr id="93" name="Picture 92">
            <a:hlinkClick r:id="rId26" action="ppaction://hlinksldjump"/>
          </p:cNvPr>
          <p:cNvPicPr>
            <a:picLocks noChangeAspect="1"/>
          </p:cNvPicPr>
          <p:nvPr/>
        </p:nvPicPr>
        <p:blipFill rotWithShape="1">
          <a:blip r:embed="rId22"/>
          <a:srcRect b="25742"/>
          <a:stretch>
            <a:fillRect/>
          </a:stretch>
        </p:blipFill>
        <p:spPr>
          <a:xfrm>
            <a:off x="5359088" y="1629364"/>
            <a:ext cx="978459" cy="873144"/>
          </a:xfrm>
          <a:prstGeom prst="rect">
            <a:avLst/>
          </a:prstGeom>
        </p:spPr>
      </p:pic>
      <p:pic>
        <p:nvPicPr>
          <p:cNvPr id="105" name="Picture 104">
            <a:hlinkClick r:id="" action="ppaction://noaction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515014" y="3631641"/>
            <a:ext cx="1600339" cy="1508891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-1" fmla="*/ 0 w 12188952"/>
              <a:gd name="connsiteY0-2" fmla="*/ 490189 h 1570843"/>
              <a:gd name="connsiteX1-3" fmla="*/ 1302327 w 12188952"/>
              <a:gd name="connsiteY1-4" fmla="*/ 0 h 1570843"/>
              <a:gd name="connsiteX2-5" fmla="*/ 12188952 w 12188952"/>
              <a:gd name="connsiteY2-6" fmla="*/ 490189 h 1570843"/>
              <a:gd name="connsiteX3-7" fmla="*/ 12188952 w 12188952"/>
              <a:gd name="connsiteY3-8" fmla="*/ 1570843 h 1570843"/>
              <a:gd name="connsiteX4-9" fmla="*/ 0 w 12188952"/>
              <a:gd name="connsiteY4-10" fmla="*/ 1570843 h 1570843"/>
              <a:gd name="connsiteX5" fmla="*/ 0 w 12188952"/>
              <a:gd name="connsiteY5" fmla="*/ 490189 h 1570843"/>
              <a:gd name="connsiteX0-11" fmla="*/ 0 w 12188952"/>
              <a:gd name="connsiteY0-12" fmla="*/ 490189 h 1570843"/>
              <a:gd name="connsiteX1-13" fmla="*/ 1302327 w 12188952"/>
              <a:gd name="connsiteY1-14" fmla="*/ 0 h 1570843"/>
              <a:gd name="connsiteX2-15" fmla="*/ 2909455 w 12188952"/>
              <a:gd name="connsiteY2-16" fmla="*/ 443346 h 1570843"/>
              <a:gd name="connsiteX3-17" fmla="*/ 12188952 w 12188952"/>
              <a:gd name="connsiteY3-18" fmla="*/ 490189 h 1570843"/>
              <a:gd name="connsiteX4-19" fmla="*/ 12188952 w 12188952"/>
              <a:gd name="connsiteY4-20" fmla="*/ 1570843 h 1570843"/>
              <a:gd name="connsiteX5-21" fmla="*/ 0 w 12188952"/>
              <a:gd name="connsiteY5-22" fmla="*/ 1570843 h 1570843"/>
              <a:gd name="connsiteX6" fmla="*/ 0 w 12188952"/>
              <a:gd name="connsiteY6" fmla="*/ 490189 h 1570843"/>
              <a:gd name="connsiteX0-23" fmla="*/ 0 w 12188952"/>
              <a:gd name="connsiteY0-24" fmla="*/ 490189 h 1570843"/>
              <a:gd name="connsiteX1-25" fmla="*/ 1302327 w 12188952"/>
              <a:gd name="connsiteY1-26" fmla="*/ 0 h 1570843"/>
              <a:gd name="connsiteX2-27" fmla="*/ 2909455 w 12188952"/>
              <a:gd name="connsiteY2-28" fmla="*/ 443346 h 1570843"/>
              <a:gd name="connsiteX3-29" fmla="*/ 3805382 w 12188952"/>
              <a:gd name="connsiteY3-30" fmla="*/ 184728 h 1570843"/>
              <a:gd name="connsiteX4-31" fmla="*/ 12188952 w 12188952"/>
              <a:gd name="connsiteY4-32" fmla="*/ 490189 h 1570843"/>
              <a:gd name="connsiteX5-33" fmla="*/ 12188952 w 12188952"/>
              <a:gd name="connsiteY5-34" fmla="*/ 1570843 h 1570843"/>
              <a:gd name="connsiteX6-35" fmla="*/ 0 w 12188952"/>
              <a:gd name="connsiteY6-36" fmla="*/ 1570843 h 1570843"/>
              <a:gd name="connsiteX7" fmla="*/ 0 w 12188952"/>
              <a:gd name="connsiteY7" fmla="*/ 490189 h 1570843"/>
              <a:gd name="connsiteX0-37" fmla="*/ 0 w 12188952"/>
              <a:gd name="connsiteY0-38" fmla="*/ 490189 h 1570843"/>
              <a:gd name="connsiteX1-39" fmla="*/ 1302327 w 12188952"/>
              <a:gd name="connsiteY1-40" fmla="*/ 0 h 1570843"/>
              <a:gd name="connsiteX2-41" fmla="*/ 2909455 w 12188952"/>
              <a:gd name="connsiteY2-42" fmla="*/ 443346 h 1570843"/>
              <a:gd name="connsiteX3-43" fmla="*/ 3805382 w 12188952"/>
              <a:gd name="connsiteY3-44" fmla="*/ 184728 h 1570843"/>
              <a:gd name="connsiteX4-45" fmla="*/ 5929745 w 12188952"/>
              <a:gd name="connsiteY4-46" fmla="*/ 517237 h 1570843"/>
              <a:gd name="connsiteX5-47" fmla="*/ 12188952 w 12188952"/>
              <a:gd name="connsiteY5-48" fmla="*/ 490189 h 1570843"/>
              <a:gd name="connsiteX6-49" fmla="*/ 12188952 w 12188952"/>
              <a:gd name="connsiteY6-50" fmla="*/ 1570843 h 1570843"/>
              <a:gd name="connsiteX7-51" fmla="*/ 0 w 12188952"/>
              <a:gd name="connsiteY7-52" fmla="*/ 1570843 h 1570843"/>
              <a:gd name="connsiteX8" fmla="*/ 0 w 12188952"/>
              <a:gd name="connsiteY8" fmla="*/ 490189 h 1570843"/>
              <a:gd name="connsiteX0-53" fmla="*/ 0 w 12188952"/>
              <a:gd name="connsiteY0-54" fmla="*/ 490189 h 1570843"/>
              <a:gd name="connsiteX1-55" fmla="*/ 1302327 w 12188952"/>
              <a:gd name="connsiteY1-56" fmla="*/ 0 h 1570843"/>
              <a:gd name="connsiteX2-57" fmla="*/ 2909455 w 12188952"/>
              <a:gd name="connsiteY2-58" fmla="*/ 443346 h 1570843"/>
              <a:gd name="connsiteX3-59" fmla="*/ 3805382 w 12188952"/>
              <a:gd name="connsiteY3-60" fmla="*/ 184728 h 1570843"/>
              <a:gd name="connsiteX4-61" fmla="*/ 5929745 w 12188952"/>
              <a:gd name="connsiteY4-62" fmla="*/ 517237 h 1570843"/>
              <a:gd name="connsiteX5-63" fmla="*/ 7767782 w 12188952"/>
              <a:gd name="connsiteY5-64" fmla="*/ 628074 h 1570843"/>
              <a:gd name="connsiteX6-65" fmla="*/ 12188952 w 12188952"/>
              <a:gd name="connsiteY6-66" fmla="*/ 490189 h 1570843"/>
              <a:gd name="connsiteX7-67" fmla="*/ 12188952 w 12188952"/>
              <a:gd name="connsiteY7-68" fmla="*/ 1570843 h 1570843"/>
              <a:gd name="connsiteX8-69" fmla="*/ 0 w 12188952"/>
              <a:gd name="connsiteY8-70" fmla="*/ 1570843 h 1570843"/>
              <a:gd name="connsiteX9" fmla="*/ 0 w 12188952"/>
              <a:gd name="connsiteY9" fmla="*/ 490189 h 1570843"/>
              <a:gd name="connsiteX0-71" fmla="*/ 0 w 12188952"/>
              <a:gd name="connsiteY0-72" fmla="*/ 490189 h 1570843"/>
              <a:gd name="connsiteX1-73" fmla="*/ 1302327 w 12188952"/>
              <a:gd name="connsiteY1-74" fmla="*/ 0 h 1570843"/>
              <a:gd name="connsiteX2-75" fmla="*/ 2909455 w 12188952"/>
              <a:gd name="connsiteY2-76" fmla="*/ 443346 h 1570843"/>
              <a:gd name="connsiteX3-77" fmla="*/ 3805382 w 12188952"/>
              <a:gd name="connsiteY3-78" fmla="*/ 184728 h 1570843"/>
              <a:gd name="connsiteX4-79" fmla="*/ 5929745 w 12188952"/>
              <a:gd name="connsiteY4-80" fmla="*/ 517237 h 1570843"/>
              <a:gd name="connsiteX5-81" fmla="*/ 7767782 w 12188952"/>
              <a:gd name="connsiteY5-82" fmla="*/ 628074 h 1570843"/>
              <a:gd name="connsiteX6-83" fmla="*/ 8829964 w 12188952"/>
              <a:gd name="connsiteY6-84" fmla="*/ 360219 h 1570843"/>
              <a:gd name="connsiteX7-85" fmla="*/ 12188952 w 12188952"/>
              <a:gd name="connsiteY7-86" fmla="*/ 490189 h 1570843"/>
              <a:gd name="connsiteX8-87" fmla="*/ 12188952 w 12188952"/>
              <a:gd name="connsiteY8-88" fmla="*/ 1570843 h 1570843"/>
              <a:gd name="connsiteX9-89" fmla="*/ 0 w 12188952"/>
              <a:gd name="connsiteY9-90" fmla="*/ 1570843 h 1570843"/>
              <a:gd name="connsiteX10" fmla="*/ 0 w 12188952"/>
              <a:gd name="connsiteY10" fmla="*/ 490189 h 1570843"/>
              <a:gd name="connsiteX0-91" fmla="*/ 0 w 12188952"/>
              <a:gd name="connsiteY0-92" fmla="*/ 490189 h 1570843"/>
              <a:gd name="connsiteX1-93" fmla="*/ 1302327 w 12188952"/>
              <a:gd name="connsiteY1-94" fmla="*/ 0 h 1570843"/>
              <a:gd name="connsiteX2-95" fmla="*/ 2909455 w 12188952"/>
              <a:gd name="connsiteY2-96" fmla="*/ 443346 h 1570843"/>
              <a:gd name="connsiteX3-97" fmla="*/ 3805382 w 12188952"/>
              <a:gd name="connsiteY3-98" fmla="*/ 184728 h 1570843"/>
              <a:gd name="connsiteX4-99" fmla="*/ 5929745 w 12188952"/>
              <a:gd name="connsiteY4-100" fmla="*/ 517237 h 1570843"/>
              <a:gd name="connsiteX5-101" fmla="*/ 7767782 w 12188952"/>
              <a:gd name="connsiteY5-102" fmla="*/ 628074 h 1570843"/>
              <a:gd name="connsiteX6-103" fmla="*/ 8829964 w 12188952"/>
              <a:gd name="connsiteY6-104" fmla="*/ 360219 h 1570843"/>
              <a:gd name="connsiteX7-105" fmla="*/ 10418618 w 12188952"/>
              <a:gd name="connsiteY7-106" fmla="*/ 544946 h 1570843"/>
              <a:gd name="connsiteX8-107" fmla="*/ 12188952 w 12188952"/>
              <a:gd name="connsiteY8-108" fmla="*/ 490189 h 1570843"/>
              <a:gd name="connsiteX9-109" fmla="*/ 12188952 w 12188952"/>
              <a:gd name="connsiteY9-110" fmla="*/ 1570843 h 1570843"/>
              <a:gd name="connsiteX10-111" fmla="*/ 0 w 12188952"/>
              <a:gd name="connsiteY10-112" fmla="*/ 1570843 h 1570843"/>
              <a:gd name="connsiteX11" fmla="*/ 0 w 12188952"/>
              <a:gd name="connsiteY11" fmla="*/ 490189 h 1570843"/>
              <a:gd name="connsiteX0-113" fmla="*/ 0 w 12188952"/>
              <a:gd name="connsiteY0-114" fmla="*/ 490189 h 1570843"/>
              <a:gd name="connsiteX1-115" fmla="*/ 1302327 w 12188952"/>
              <a:gd name="connsiteY1-116" fmla="*/ 0 h 1570843"/>
              <a:gd name="connsiteX2-117" fmla="*/ 2909455 w 12188952"/>
              <a:gd name="connsiteY2-118" fmla="*/ 443346 h 1570843"/>
              <a:gd name="connsiteX3-119" fmla="*/ 3805382 w 12188952"/>
              <a:gd name="connsiteY3-120" fmla="*/ 184728 h 1570843"/>
              <a:gd name="connsiteX4-121" fmla="*/ 5929745 w 12188952"/>
              <a:gd name="connsiteY4-122" fmla="*/ 517237 h 1570843"/>
              <a:gd name="connsiteX5-123" fmla="*/ 7767782 w 12188952"/>
              <a:gd name="connsiteY5-124" fmla="*/ 628074 h 1570843"/>
              <a:gd name="connsiteX6-125" fmla="*/ 8829964 w 12188952"/>
              <a:gd name="connsiteY6-126" fmla="*/ 360219 h 1570843"/>
              <a:gd name="connsiteX7-127" fmla="*/ 10418618 w 12188952"/>
              <a:gd name="connsiteY7-128" fmla="*/ 544946 h 1570843"/>
              <a:gd name="connsiteX8-129" fmla="*/ 11406909 w 12188952"/>
              <a:gd name="connsiteY8-130" fmla="*/ 323274 h 1570843"/>
              <a:gd name="connsiteX9-131" fmla="*/ 12188952 w 12188952"/>
              <a:gd name="connsiteY9-132" fmla="*/ 490189 h 1570843"/>
              <a:gd name="connsiteX10-133" fmla="*/ 12188952 w 12188952"/>
              <a:gd name="connsiteY10-134" fmla="*/ 1570843 h 1570843"/>
              <a:gd name="connsiteX11-135" fmla="*/ 0 w 12188952"/>
              <a:gd name="connsiteY11-136" fmla="*/ 1570843 h 1570843"/>
              <a:gd name="connsiteX12" fmla="*/ 0 w 12188952"/>
              <a:gd name="connsiteY12" fmla="*/ 490189 h 1570843"/>
              <a:gd name="connsiteX0-137" fmla="*/ 0 w 12188952"/>
              <a:gd name="connsiteY0-138" fmla="*/ 305461 h 1386115"/>
              <a:gd name="connsiteX1-139" fmla="*/ 1330036 w 12188952"/>
              <a:gd name="connsiteY1-140" fmla="*/ 18472 h 1386115"/>
              <a:gd name="connsiteX2-141" fmla="*/ 2909455 w 12188952"/>
              <a:gd name="connsiteY2-142" fmla="*/ 258618 h 1386115"/>
              <a:gd name="connsiteX3-143" fmla="*/ 3805382 w 12188952"/>
              <a:gd name="connsiteY3-144" fmla="*/ 0 h 1386115"/>
              <a:gd name="connsiteX4-145" fmla="*/ 5929745 w 12188952"/>
              <a:gd name="connsiteY4-146" fmla="*/ 332509 h 1386115"/>
              <a:gd name="connsiteX5-147" fmla="*/ 7767782 w 12188952"/>
              <a:gd name="connsiteY5-148" fmla="*/ 443346 h 1386115"/>
              <a:gd name="connsiteX6-149" fmla="*/ 8829964 w 12188952"/>
              <a:gd name="connsiteY6-150" fmla="*/ 175491 h 1386115"/>
              <a:gd name="connsiteX7-151" fmla="*/ 10418618 w 12188952"/>
              <a:gd name="connsiteY7-152" fmla="*/ 360218 h 1386115"/>
              <a:gd name="connsiteX8-153" fmla="*/ 11406909 w 12188952"/>
              <a:gd name="connsiteY8-154" fmla="*/ 138546 h 1386115"/>
              <a:gd name="connsiteX9-155" fmla="*/ 12188952 w 12188952"/>
              <a:gd name="connsiteY9-156" fmla="*/ 305461 h 1386115"/>
              <a:gd name="connsiteX10-157" fmla="*/ 12188952 w 12188952"/>
              <a:gd name="connsiteY10-158" fmla="*/ 1386115 h 1386115"/>
              <a:gd name="connsiteX11-159" fmla="*/ 0 w 12188952"/>
              <a:gd name="connsiteY11-160" fmla="*/ 1386115 h 1386115"/>
              <a:gd name="connsiteX12-161" fmla="*/ 0 w 12188952"/>
              <a:gd name="connsiteY12-162" fmla="*/ 305461 h 1386115"/>
              <a:gd name="connsiteX0-163" fmla="*/ 0 w 12188952"/>
              <a:gd name="connsiteY0-164" fmla="*/ 305461 h 1386115"/>
              <a:gd name="connsiteX1-165" fmla="*/ 1366981 w 12188952"/>
              <a:gd name="connsiteY1-166" fmla="*/ 193963 h 1386115"/>
              <a:gd name="connsiteX2-167" fmla="*/ 2909455 w 12188952"/>
              <a:gd name="connsiteY2-168" fmla="*/ 258618 h 1386115"/>
              <a:gd name="connsiteX3-169" fmla="*/ 3805382 w 12188952"/>
              <a:gd name="connsiteY3-170" fmla="*/ 0 h 1386115"/>
              <a:gd name="connsiteX4-171" fmla="*/ 5929745 w 12188952"/>
              <a:gd name="connsiteY4-172" fmla="*/ 332509 h 1386115"/>
              <a:gd name="connsiteX5-173" fmla="*/ 7767782 w 12188952"/>
              <a:gd name="connsiteY5-174" fmla="*/ 443346 h 1386115"/>
              <a:gd name="connsiteX6-175" fmla="*/ 8829964 w 12188952"/>
              <a:gd name="connsiteY6-176" fmla="*/ 175491 h 1386115"/>
              <a:gd name="connsiteX7-177" fmla="*/ 10418618 w 12188952"/>
              <a:gd name="connsiteY7-178" fmla="*/ 360218 h 1386115"/>
              <a:gd name="connsiteX8-179" fmla="*/ 11406909 w 12188952"/>
              <a:gd name="connsiteY8-180" fmla="*/ 138546 h 1386115"/>
              <a:gd name="connsiteX9-181" fmla="*/ 12188952 w 12188952"/>
              <a:gd name="connsiteY9-182" fmla="*/ 305461 h 1386115"/>
              <a:gd name="connsiteX10-183" fmla="*/ 12188952 w 12188952"/>
              <a:gd name="connsiteY10-184" fmla="*/ 1386115 h 1386115"/>
              <a:gd name="connsiteX11-185" fmla="*/ 0 w 12188952"/>
              <a:gd name="connsiteY11-186" fmla="*/ 1386115 h 1386115"/>
              <a:gd name="connsiteX12-187" fmla="*/ 0 w 12188952"/>
              <a:gd name="connsiteY12-188" fmla="*/ 305461 h 1386115"/>
              <a:gd name="connsiteX0-189" fmla="*/ 0 w 12188952"/>
              <a:gd name="connsiteY0-190" fmla="*/ 305461 h 1386115"/>
              <a:gd name="connsiteX1-191" fmla="*/ 1366981 w 12188952"/>
              <a:gd name="connsiteY1-192" fmla="*/ 110836 h 1386115"/>
              <a:gd name="connsiteX2-193" fmla="*/ 2909455 w 12188952"/>
              <a:gd name="connsiteY2-194" fmla="*/ 258618 h 1386115"/>
              <a:gd name="connsiteX3-195" fmla="*/ 3805382 w 12188952"/>
              <a:gd name="connsiteY3-196" fmla="*/ 0 h 1386115"/>
              <a:gd name="connsiteX4-197" fmla="*/ 5929745 w 12188952"/>
              <a:gd name="connsiteY4-198" fmla="*/ 332509 h 1386115"/>
              <a:gd name="connsiteX5-199" fmla="*/ 7767782 w 12188952"/>
              <a:gd name="connsiteY5-200" fmla="*/ 443346 h 1386115"/>
              <a:gd name="connsiteX6-201" fmla="*/ 8829964 w 12188952"/>
              <a:gd name="connsiteY6-202" fmla="*/ 175491 h 1386115"/>
              <a:gd name="connsiteX7-203" fmla="*/ 10418618 w 12188952"/>
              <a:gd name="connsiteY7-204" fmla="*/ 360218 h 1386115"/>
              <a:gd name="connsiteX8-205" fmla="*/ 11406909 w 12188952"/>
              <a:gd name="connsiteY8-206" fmla="*/ 138546 h 1386115"/>
              <a:gd name="connsiteX9-207" fmla="*/ 12188952 w 12188952"/>
              <a:gd name="connsiteY9-208" fmla="*/ 305461 h 1386115"/>
              <a:gd name="connsiteX10-209" fmla="*/ 12188952 w 12188952"/>
              <a:gd name="connsiteY10-210" fmla="*/ 1386115 h 1386115"/>
              <a:gd name="connsiteX11-211" fmla="*/ 0 w 12188952"/>
              <a:gd name="connsiteY11-212" fmla="*/ 1386115 h 1386115"/>
              <a:gd name="connsiteX12-213" fmla="*/ 0 w 12188952"/>
              <a:gd name="connsiteY12-214" fmla="*/ 305461 h 1386115"/>
              <a:gd name="connsiteX0-215" fmla="*/ 0 w 12188952"/>
              <a:gd name="connsiteY0-216" fmla="*/ 194625 h 1275279"/>
              <a:gd name="connsiteX1-217" fmla="*/ 1366981 w 12188952"/>
              <a:gd name="connsiteY1-218" fmla="*/ 0 h 1275279"/>
              <a:gd name="connsiteX2-219" fmla="*/ 2909455 w 12188952"/>
              <a:gd name="connsiteY2-220" fmla="*/ 147782 h 1275279"/>
              <a:gd name="connsiteX3-221" fmla="*/ 4359564 w 12188952"/>
              <a:gd name="connsiteY3-222" fmla="*/ 27709 h 1275279"/>
              <a:gd name="connsiteX4-223" fmla="*/ 5929745 w 12188952"/>
              <a:gd name="connsiteY4-224" fmla="*/ 221673 h 1275279"/>
              <a:gd name="connsiteX5-225" fmla="*/ 7767782 w 12188952"/>
              <a:gd name="connsiteY5-226" fmla="*/ 332510 h 1275279"/>
              <a:gd name="connsiteX6-227" fmla="*/ 8829964 w 12188952"/>
              <a:gd name="connsiteY6-228" fmla="*/ 64655 h 1275279"/>
              <a:gd name="connsiteX7-229" fmla="*/ 10418618 w 12188952"/>
              <a:gd name="connsiteY7-230" fmla="*/ 249382 h 1275279"/>
              <a:gd name="connsiteX8-231" fmla="*/ 11406909 w 12188952"/>
              <a:gd name="connsiteY8-232" fmla="*/ 27710 h 1275279"/>
              <a:gd name="connsiteX9-233" fmla="*/ 12188952 w 12188952"/>
              <a:gd name="connsiteY9-234" fmla="*/ 194625 h 1275279"/>
              <a:gd name="connsiteX10-235" fmla="*/ 12188952 w 12188952"/>
              <a:gd name="connsiteY10-236" fmla="*/ 1275279 h 1275279"/>
              <a:gd name="connsiteX11-237" fmla="*/ 0 w 12188952"/>
              <a:gd name="connsiteY11-238" fmla="*/ 1275279 h 1275279"/>
              <a:gd name="connsiteX12-239" fmla="*/ 0 w 12188952"/>
              <a:gd name="connsiteY12-240" fmla="*/ 194625 h 12752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  <a:cxn ang="0">
                <a:pos x="connsiteX9-89" y="connsiteY9-90"/>
              </a:cxn>
              <a:cxn ang="0">
                <a:pos x="connsiteX10-111" y="connsiteY10-112"/>
              </a:cxn>
              <a:cxn ang="0">
                <a:pos x="connsiteX11-135" y="connsiteY11-136"/>
              </a:cxn>
              <a:cxn ang="0">
                <a:pos x="connsiteX12-161" y="connsiteY12-16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/>
              <p:cNvSpPr/>
              <p:nvPr/>
            </p:nvSpPr>
            <p:spPr>
              <a:xfrm>
                <a:off x="910936" y="337055"/>
                <a:ext cx="7322128" cy="1721923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b="1" noProof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hỏi 1: </a:t>
                </a:r>
                <a:r>
                  <a:rPr lang="vi-VN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 số của số thứ nhất và số thứ hai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thì khi vẽ sơ đồ ta vẽ:</a:t>
                </a:r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37055"/>
                <a:ext cx="7322128" cy="1721923"/>
              </a:xfrm>
              <a:prstGeom prst="roundRect">
                <a:avLst/>
              </a:prstGeom>
              <a:blipFill rotWithShape="1">
                <a:blip r:embed="rId6"/>
                <a:stretch>
                  <a:fillRect l="-178" t="-767" r="-169" b="-720"/>
                </a:stretch>
              </a:blipFill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Đáp án đúng"/>
          <p:cNvSpPr/>
          <p:nvPr/>
        </p:nvSpPr>
        <p:spPr>
          <a:xfrm>
            <a:off x="883781" y="2194617"/>
            <a:ext cx="3526153" cy="120519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thứ nhất là 9 phần, số thứ hai là 7 phần.</a:t>
            </a:r>
            <a:endParaRPr lang="vi-VN" sz="22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Đáp án sai 1"/>
          <p:cNvSpPr/>
          <p:nvPr/>
        </p:nvSpPr>
        <p:spPr>
          <a:xfrm>
            <a:off x="883780" y="3535451"/>
            <a:ext cx="3526153" cy="120519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Số thứ nhất là 2 phần, số thứ hai là 7 phần.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Đáp án sai 2"/>
          <p:cNvSpPr/>
          <p:nvPr/>
        </p:nvSpPr>
        <p:spPr>
          <a:xfrm>
            <a:off x="4734068" y="2194616"/>
            <a:ext cx="3526153" cy="120519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Số thứ nhất là 7 phần, số thứ hai là 9 phần.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Đáp án sai 3"/>
          <p:cNvSpPr/>
          <p:nvPr/>
        </p:nvSpPr>
        <p:spPr>
          <a:xfrm>
            <a:off x="4734068" y="3535451"/>
            <a:ext cx="3526153" cy="120519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Số thứ nhất là 7 phần, số thứ hai là 2 phần.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52362" y="2508285"/>
            <a:ext cx="639785" cy="556871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0326" y="4085417"/>
            <a:ext cx="1141448" cy="1058083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66076" y="2516069"/>
            <a:ext cx="637592" cy="568036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92734" y="3890076"/>
            <a:ext cx="637592" cy="568036"/>
          </a:xfrm>
          <a:prstGeom prst="rect">
            <a:avLst/>
          </a:prstGeom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15613" y="3849417"/>
            <a:ext cx="637592" cy="568036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-1" fmla="*/ 0 w 12188952"/>
              <a:gd name="connsiteY0-2" fmla="*/ 490189 h 1570843"/>
              <a:gd name="connsiteX1-3" fmla="*/ 1302327 w 12188952"/>
              <a:gd name="connsiteY1-4" fmla="*/ 0 h 1570843"/>
              <a:gd name="connsiteX2-5" fmla="*/ 12188952 w 12188952"/>
              <a:gd name="connsiteY2-6" fmla="*/ 490189 h 1570843"/>
              <a:gd name="connsiteX3-7" fmla="*/ 12188952 w 12188952"/>
              <a:gd name="connsiteY3-8" fmla="*/ 1570843 h 1570843"/>
              <a:gd name="connsiteX4-9" fmla="*/ 0 w 12188952"/>
              <a:gd name="connsiteY4-10" fmla="*/ 1570843 h 1570843"/>
              <a:gd name="connsiteX5" fmla="*/ 0 w 12188952"/>
              <a:gd name="connsiteY5" fmla="*/ 490189 h 1570843"/>
              <a:gd name="connsiteX0-11" fmla="*/ 0 w 12188952"/>
              <a:gd name="connsiteY0-12" fmla="*/ 490189 h 1570843"/>
              <a:gd name="connsiteX1-13" fmla="*/ 1302327 w 12188952"/>
              <a:gd name="connsiteY1-14" fmla="*/ 0 h 1570843"/>
              <a:gd name="connsiteX2-15" fmla="*/ 2909455 w 12188952"/>
              <a:gd name="connsiteY2-16" fmla="*/ 443346 h 1570843"/>
              <a:gd name="connsiteX3-17" fmla="*/ 12188952 w 12188952"/>
              <a:gd name="connsiteY3-18" fmla="*/ 490189 h 1570843"/>
              <a:gd name="connsiteX4-19" fmla="*/ 12188952 w 12188952"/>
              <a:gd name="connsiteY4-20" fmla="*/ 1570843 h 1570843"/>
              <a:gd name="connsiteX5-21" fmla="*/ 0 w 12188952"/>
              <a:gd name="connsiteY5-22" fmla="*/ 1570843 h 1570843"/>
              <a:gd name="connsiteX6" fmla="*/ 0 w 12188952"/>
              <a:gd name="connsiteY6" fmla="*/ 490189 h 1570843"/>
              <a:gd name="connsiteX0-23" fmla="*/ 0 w 12188952"/>
              <a:gd name="connsiteY0-24" fmla="*/ 490189 h 1570843"/>
              <a:gd name="connsiteX1-25" fmla="*/ 1302327 w 12188952"/>
              <a:gd name="connsiteY1-26" fmla="*/ 0 h 1570843"/>
              <a:gd name="connsiteX2-27" fmla="*/ 2909455 w 12188952"/>
              <a:gd name="connsiteY2-28" fmla="*/ 443346 h 1570843"/>
              <a:gd name="connsiteX3-29" fmla="*/ 3805382 w 12188952"/>
              <a:gd name="connsiteY3-30" fmla="*/ 184728 h 1570843"/>
              <a:gd name="connsiteX4-31" fmla="*/ 12188952 w 12188952"/>
              <a:gd name="connsiteY4-32" fmla="*/ 490189 h 1570843"/>
              <a:gd name="connsiteX5-33" fmla="*/ 12188952 w 12188952"/>
              <a:gd name="connsiteY5-34" fmla="*/ 1570843 h 1570843"/>
              <a:gd name="connsiteX6-35" fmla="*/ 0 w 12188952"/>
              <a:gd name="connsiteY6-36" fmla="*/ 1570843 h 1570843"/>
              <a:gd name="connsiteX7" fmla="*/ 0 w 12188952"/>
              <a:gd name="connsiteY7" fmla="*/ 490189 h 1570843"/>
              <a:gd name="connsiteX0-37" fmla="*/ 0 w 12188952"/>
              <a:gd name="connsiteY0-38" fmla="*/ 490189 h 1570843"/>
              <a:gd name="connsiteX1-39" fmla="*/ 1302327 w 12188952"/>
              <a:gd name="connsiteY1-40" fmla="*/ 0 h 1570843"/>
              <a:gd name="connsiteX2-41" fmla="*/ 2909455 w 12188952"/>
              <a:gd name="connsiteY2-42" fmla="*/ 443346 h 1570843"/>
              <a:gd name="connsiteX3-43" fmla="*/ 3805382 w 12188952"/>
              <a:gd name="connsiteY3-44" fmla="*/ 184728 h 1570843"/>
              <a:gd name="connsiteX4-45" fmla="*/ 5929745 w 12188952"/>
              <a:gd name="connsiteY4-46" fmla="*/ 517237 h 1570843"/>
              <a:gd name="connsiteX5-47" fmla="*/ 12188952 w 12188952"/>
              <a:gd name="connsiteY5-48" fmla="*/ 490189 h 1570843"/>
              <a:gd name="connsiteX6-49" fmla="*/ 12188952 w 12188952"/>
              <a:gd name="connsiteY6-50" fmla="*/ 1570843 h 1570843"/>
              <a:gd name="connsiteX7-51" fmla="*/ 0 w 12188952"/>
              <a:gd name="connsiteY7-52" fmla="*/ 1570843 h 1570843"/>
              <a:gd name="connsiteX8" fmla="*/ 0 w 12188952"/>
              <a:gd name="connsiteY8" fmla="*/ 490189 h 1570843"/>
              <a:gd name="connsiteX0-53" fmla="*/ 0 w 12188952"/>
              <a:gd name="connsiteY0-54" fmla="*/ 490189 h 1570843"/>
              <a:gd name="connsiteX1-55" fmla="*/ 1302327 w 12188952"/>
              <a:gd name="connsiteY1-56" fmla="*/ 0 h 1570843"/>
              <a:gd name="connsiteX2-57" fmla="*/ 2909455 w 12188952"/>
              <a:gd name="connsiteY2-58" fmla="*/ 443346 h 1570843"/>
              <a:gd name="connsiteX3-59" fmla="*/ 3805382 w 12188952"/>
              <a:gd name="connsiteY3-60" fmla="*/ 184728 h 1570843"/>
              <a:gd name="connsiteX4-61" fmla="*/ 5929745 w 12188952"/>
              <a:gd name="connsiteY4-62" fmla="*/ 517237 h 1570843"/>
              <a:gd name="connsiteX5-63" fmla="*/ 7767782 w 12188952"/>
              <a:gd name="connsiteY5-64" fmla="*/ 628074 h 1570843"/>
              <a:gd name="connsiteX6-65" fmla="*/ 12188952 w 12188952"/>
              <a:gd name="connsiteY6-66" fmla="*/ 490189 h 1570843"/>
              <a:gd name="connsiteX7-67" fmla="*/ 12188952 w 12188952"/>
              <a:gd name="connsiteY7-68" fmla="*/ 1570843 h 1570843"/>
              <a:gd name="connsiteX8-69" fmla="*/ 0 w 12188952"/>
              <a:gd name="connsiteY8-70" fmla="*/ 1570843 h 1570843"/>
              <a:gd name="connsiteX9" fmla="*/ 0 w 12188952"/>
              <a:gd name="connsiteY9" fmla="*/ 490189 h 1570843"/>
              <a:gd name="connsiteX0-71" fmla="*/ 0 w 12188952"/>
              <a:gd name="connsiteY0-72" fmla="*/ 490189 h 1570843"/>
              <a:gd name="connsiteX1-73" fmla="*/ 1302327 w 12188952"/>
              <a:gd name="connsiteY1-74" fmla="*/ 0 h 1570843"/>
              <a:gd name="connsiteX2-75" fmla="*/ 2909455 w 12188952"/>
              <a:gd name="connsiteY2-76" fmla="*/ 443346 h 1570843"/>
              <a:gd name="connsiteX3-77" fmla="*/ 3805382 w 12188952"/>
              <a:gd name="connsiteY3-78" fmla="*/ 184728 h 1570843"/>
              <a:gd name="connsiteX4-79" fmla="*/ 5929745 w 12188952"/>
              <a:gd name="connsiteY4-80" fmla="*/ 517237 h 1570843"/>
              <a:gd name="connsiteX5-81" fmla="*/ 7767782 w 12188952"/>
              <a:gd name="connsiteY5-82" fmla="*/ 628074 h 1570843"/>
              <a:gd name="connsiteX6-83" fmla="*/ 8829964 w 12188952"/>
              <a:gd name="connsiteY6-84" fmla="*/ 360219 h 1570843"/>
              <a:gd name="connsiteX7-85" fmla="*/ 12188952 w 12188952"/>
              <a:gd name="connsiteY7-86" fmla="*/ 490189 h 1570843"/>
              <a:gd name="connsiteX8-87" fmla="*/ 12188952 w 12188952"/>
              <a:gd name="connsiteY8-88" fmla="*/ 1570843 h 1570843"/>
              <a:gd name="connsiteX9-89" fmla="*/ 0 w 12188952"/>
              <a:gd name="connsiteY9-90" fmla="*/ 1570843 h 1570843"/>
              <a:gd name="connsiteX10" fmla="*/ 0 w 12188952"/>
              <a:gd name="connsiteY10" fmla="*/ 490189 h 1570843"/>
              <a:gd name="connsiteX0-91" fmla="*/ 0 w 12188952"/>
              <a:gd name="connsiteY0-92" fmla="*/ 490189 h 1570843"/>
              <a:gd name="connsiteX1-93" fmla="*/ 1302327 w 12188952"/>
              <a:gd name="connsiteY1-94" fmla="*/ 0 h 1570843"/>
              <a:gd name="connsiteX2-95" fmla="*/ 2909455 w 12188952"/>
              <a:gd name="connsiteY2-96" fmla="*/ 443346 h 1570843"/>
              <a:gd name="connsiteX3-97" fmla="*/ 3805382 w 12188952"/>
              <a:gd name="connsiteY3-98" fmla="*/ 184728 h 1570843"/>
              <a:gd name="connsiteX4-99" fmla="*/ 5929745 w 12188952"/>
              <a:gd name="connsiteY4-100" fmla="*/ 517237 h 1570843"/>
              <a:gd name="connsiteX5-101" fmla="*/ 7767782 w 12188952"/>
              <a:gd name="connsiteY5-102" fmla="*/ 628074 h 1570843"/>
              <a:gd name="connsiteX6-103" fmla="*/ 8829964 w 12188952"/>
              <a:gd name="connsiteY6-104" fmla="*/ 360219 h 1570843"/>
              <a:gd name="connsiteX7-105" fmla="*/ 10418618 w 12188952"/>
              <a:gd name="connsiteY7-106" fmla="*/ 544946 h 1570843"/>
              <a:gd name="connsiteX8-107" fmla="*/ 12188952 w 12188952"/>
              <a:gd name="connsiteY8-108" fmla="*/ 490189 h 1570843"/>
              <a:gd name="connsiteX9-109" fmla="*/ 12188952 w 12188952"/>
              <a:gd name="connsiteY9-110" fmla="*/ 1570843 h 1570843"/>
              <a:gd name="connsiteX10-111" fmla="*/ 0 w 12188952"/>
              <a:gd name="connsiteY10-112" fmla="*/ 1570843 h 1570843"/>
              <a:gd name="connsiteX11" fmla="*/ 0 w 12188952"/>
              <a:gd name="connsiteY11" fmla="*/ 490189 h 1570843"/>
              <a:gd name="connsiteX0-113" fmla="*/ 0 w 12188952"/>
              <a:gd name="connsiteY0-114" fmla="*/ 490189 h 1570843"/>
              <a:gd name="connsiteX1-115" fmla="*/ 1302327 w 12188952"/>
              <a:gd name="connsiteY1-116" fmla="*/ 0 h 1570843"/>
              <a:gd name="connsiteX2-117" fmla="*/ 2909455 w 12188952"/>
              <a:gd name="connsiteY2-118" fmla="*/ 443346 h 1570843"/>
              <a:gd name="connsiteX3-119" fmla="*/ 3805382 w 12188952"/>
              <a:gd name="connsiteY3-120" fmla="*/ 184728 h 1570843"/>
              <a:gd name="connsiteX4-121" fmla="*/ 5929745 w 12188952"/>
              <a:gd name="connsiteY4-122" fmla="*/ 517237 h 1570843"/>
              <a:gd name="connsiteX5-123" fmla="*/ 7767782 w 12188952"/>
              <a:gd name="connsiteY5-124" fmla="*/ 628074 h 1570843"/>
              <a:gd name="connsiteX6-125" fmla="*/ 8829964 w 12188952"/>
              <a:gd name="connsiteY6-126" fmla="*/ 360219 h 1570843"/>
              <a:gd name="connsiteX7-127" fmla="*/ 10418618 w 12188952"/>
              <a:gd name="connsiteY7-128" fmla="*/ 544946 h 1570843"/>
              <a:gd name="connsiteX8-129" fmla="*/ 11406909 w 12188952"/>
              <a:gd name="connsiteY8-130" fmla="*/ 323274 h 1570843"/>
              <a:gd name="connsiteX9-131" fmla="*/ 12188952 w 12188952"/>
              <a:gd name="connsiteY9-132" fmla="*/ 490189 h 1570843"/>
              <a:gd name="connsiteX10-133" fmla="*/ 12188952 w 12188952"/>
              <a:gd name="connsiteY10-134" fmla="*/ 1570843 h 1570843"/>
              <a:gd name="connsiteX11-135" fmla="*/ 0 w 12188952"/>
              <a:gd name="connsiteY11-136" fmla="*/ 1570843 h 1570843"/>
              <a:gd name="connsiteX12" fmla="*/ 0 w 12188952"/>
              <a:gd name="connsiteY12" fmla="*/ 490189 h 1570843"/>
              <a:gd name="connsiteX0-137" fmla="*/ 0 w 12188952"/>
              <a:gd name="connsiteY0-138" fmla="*/ 305461 h 1386115"/>
              <a:gd name="connsiteX1-139" fmla="*/ 1330036 w 12188952"/>
              <a:gd name="connsiteY1-140" fmla="*/ 18472 h 1386115"/>
              <a:gd name="connsiteX2-141" fmla="*/ 2909455 w 12188952"/>
              <a:gd name="connsiteY2-142" fmla="*/ 258618 h 1386115"/>
              <a:gd name="connsiteX3-143" fmla="*/ 3805382 w 12188952"/>
              <a:gd name="connsiteY3-144" fmla="*/ 0 h 1386115"/>
              <a:gd name="connsiteX4-145" fmla="*/ 5929745 w 12188952"/>
              <a:gd name="connsiteY4-146" fmla="*/ 332509 h 1386115"/>
              <a:gd name="connsiteX5-147" fmla="*/ 7767782 w 12188952"/>
              <a:gd name="connsiteY5-148" fmla="*/ 443346 h 1386115"/>
              <a:gd name="connsiteX6-149" fmla="*/ 8829964 w 12188952"/>
              <a:gd name="connsiteY6-150" fmla="*/ 175491 h 1386115"/>
              <a:gd name="connsiteX7-151" fmla="*/ 10418618 w 12188952"/>
              <a:gd name="connsiteY7-152" fmla="*/ 360218 h 1386115"/>
              <a:gd name="connsiteX8-153" fmla="*/ 11406909 w 12188952"/>
              <a:gd name="connsiteY8-154" fmla="*/ 138546 h 1386115"/>
              <a:gd name="connsiteX9-155" fmla="*/ 12188952 w 12188952"/>
              <a:gd name="connsiteY9-156" fmla="*/ 305461 h 1386115"/>
              <a:gd name="connsiteX10-157" fmla="*/ 12188952 w 12188952"/>
              <a:gd name="connsiteY10-158" fmla="*/ 1386115 h 1386115"/>
              <a:gd name="connsiteX11-159" fmla="*/ 0 w 12188952"/>
              <a:gd name="connsiteY11-160" fmla="*/ 1386115 h 1386115"/>
              <a:gd name="connsiteX12-161" fmla="*/ 0 w 12188952"/>
              <a:gd name="connsiteY12-162" fmla="*/ 305461 h 1386115"/>
              <a:gd name="connsiteX0-163" fmla="*/ 0 w 12188952"/>
              <a:gd name="connsiteY0-164" fmla="*/ 305461 h 1386115"/>
              <a:gd name="connsiteX1-165" fmla="*/ 1366981 w 12188952"/>
              <a:gd name="connsiteY1-166" fmla="*/ 193963 h 1386115"/>
              <a:gd name="connsiteX2-167" fmla="*/ 2909455 w 12188952"/>
              <a:gd name="connsiteY2-168" fmla="*/ 258618 h 1386115"/>
              <a:gd name="connsiteX3-169" fmla="*/ 3805382 w 12188952"/>
              <a:gd name="connsiteY3-170" fmla="*/ 0 h 1386115"/>
              <a:gd name="connsiteX4-171" fmla="*/ 5929745 w 12188952"/>
              <a:gd name="connsiteY4-172" fmla="*/ 332509 h 1386115"/>
              <a:gd name="connsiteX5-173" fmla="*/ 7767782 w 12188952"/>
              <a:gd name="connsiteY5-174" fmla="*/ 443346 h 1386115"/>
              <a:gd name="connsiteX6-175" fmla="*/ 8829964 w 12188952"/>
              <a:gd name="connsiteY6-176" fmla="*/ 175491 h 1386115"/>
              <a:gd name="connsiteX7-177" fmla="*/ 10418618 w 12188952"/>
              <a:gd name="connsiteY7-178" fmla="*/ 360218 h 1386115"/>
              <a:gd name="connsiteX8-179" fmla="*/ 11406909 w 12188952"/>
              <a:gd name="connsiteY8-180" fmla="*/ 138546 h 1386115"/>
              <a:gd name="connsiteX9-181" fmla="*/ 12188952 w 12188952"/>
              <a:gd name="connsiteY9-182" fmla="*/ 305461 h 1386115"/>
              <a:gd name="connsiteX10-183" fmla="*/ 12188952 w 12188952"/>
              <a:gd name="connsiteY10-184" fmla="*/ 1386115 h 1386115"/>
              <a:gd name="connsiteX11-185" fmla="*/ 0 w 12188952"/>
              <a:gd name="connsiteY11-186" fmla="*/ 1386115 h 1386115"/>
              <a:gd name="connsiteX12-187" fmla="*/ 0 w 12188952"/>
              <a:gd name="connsiteY12-188" fmla="*/ 305461 h 1386115"/>
              <a:gd name="connsiteX0-189" fmla="*/ 0 w 12188952"/>
              <a:gd name="connsiteY0-190" fmla="*/ 305461 h 1386115"/>
              <a:gd name="connsiteX1-191" fmla="*/ 1366981 w 12188952"/>
              <a:gd name="connsiteY1-192" fmla="*/ 110836 h 1386115"/>
              <a:gd name="connsiteX2-193" fmla="*/ 2909455 w 12188952"/>
              <a:gd name="connsiteY2-194" fmla="*/ 258618 h 1386115"/>
              <a:gd name="connsiteX3-195" fmla="*/ 3805382 w 12188952"/>
              <a:gd name="connsiteY3-196" fmla="*/ 0 h 1386115"/>
              <a:gd name="connsiteX4-197" fmla="*/ 5929745 w 12188952"/>
              <a:gd name="connsiteY4-198" fmla="*/ 332509 h 1386115"/>
              <a:gd name="connsiteX5-199" fmla="*/ 7767782 w 12188952"/>
              <a:gd name="connsiteY5-200" fmla="*/ 443346 h 1386115"/>
              <a:gd name="connsiteX6-201" fmla="*/ 8829964 w 12188952"/>
              <a:gd name="connsiteY6-202" fmla="*/ 175491 h 1386115"/>
              <a:gd name="connsiteX7-203" fmla="*/ 10418618 w 12188952"/>
              <a:gd name="connsiteY7-204" fmla="*/ 360218 h 1386115"/>
              <a:gd name="connsiteX8-205" fmla="*/ 11406909 w 12188952"/>
              <a:gd name="connsiteY8-206" fmla="*/ 138546 h 1386115"/>
              <a:gd name="connsiteX9-207" fmla="*/ 12188952 w 12188952"/>
              <a:gd name="connsiteY9-208" fmla="*/ 305461 h 1386115"/>
              <a:gd name="connsiteX10-209" fmla="*/ 12188952 w 12188952"/>
              <a:gd name="connsiteY10-210" fmla="*/ 1386115 h 1386115"/>
              <a:gd name="connsiteX11-211" fmla="*/ 0 w 12188952"/>
              <a:gd name="connsiteY11-212" fmla="*/ 1386115 h 1386115"/>
              <a:gd name="connsiteX12-213" fmla="*/ 0 w 12188952"/>
              <a:gd name="connsiteY12-214" fmla="*/ 305461 h 1386115"/>
              <a:gd name="connsiteX0-215" fmla="*/ 0 w 12188952"/>
              <a:gd name="connsiteY0-216" fmla="*/ 194625 h 1275279"/>
              <a:gd name="connsiteX1-217" fmla="*/ 1366981 w 12188952"/>
              <a:gd name="connsiteY1-218" fmla="*/ 0 h 1275279"/>
              <a:gd name="connsiteX2-219" fmla="*/ 2909455 w 12188952"/>
              <a:gd name="connsiteY2-220" fmla="*/ 147782 h 1275279"/>
              <a:gd name="connsiteX3-221" fmla="*/ 4359564 w 12188952"/>
              <a:gd name="connsiteY3-222" fmla="*/ 27709 h 1275279"/>
              <a:gd name="connsiteX4-223" fmla="*/ 5929745 w 12188952"/>
              <a:gd name="connsiteY4-224" fmla="*/ 221673 h 1275279"/>
              <a:gd name="connsiteX5-225" fmla="*/ 7767782 w 12188952"/>
              <a:gd name="connsiteY5-226" fmla="*/ 332510 h 1275279"/>
              <a:gd name="connsiteX6-227" fmla="*/ 8829964 w 12188952"/>
              <a:gd name="connsiteY6-228" fmla="*/ 64655 h 1275279"/>
              <a:gd name="connsiteX7-229" fmla="*/ 10418618 w 12188952"/>
              <a:gd name="connsiteY7-230" fmla="*/ 249382 h 1275279"/>
              <a:gd name="connsiteX8-231" fmla="*/ 11406909 w 12188952"/>
              <a:gd name="connsiteY8-232" fmla="*/ 27710 h 1275279"/>
              <a:gd name="connsiteX9-233" fmla="*/ 12188952 w 12188952"/>
              <a:gd name="connsiteY9-234" fmla="*/ 194625 h 1275279"/>
              <a:gd name="connsiteX10-235" fmla="*/ 12188952 w 12188952"/>
              <a:gd name="connsiteY10-236" fmla="*/ 1275279 h 1275279"/>
              <a:gd name="connsiteX11-237" fmla="*/ 0 w 12188952"/>
              <a:gd name="connsiteY11-238" fmla="*/ 1275279 h 1275279"/>
              <a:gd name="connsiteX12-239" fmla="*/ 0 w 12188952"/>
              <a:gd name="connsiteY12-240" fmla="*/ 194625 h 12752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  <a:cxn ang="0">
                <a:pos x="connsiteX9-89" y="connsiteY9-90"/>
              </a:cxn>
              <a:cxn ang="0">
                <a:pos x="connsiteX10-111" y="connsiteY10-112"/>
              </a:cxn>
              <a:cxn ang="0">
                <a:pos x="connsiteX11-135" y="connsiteY11-136"/>
              </a:cxn>
              <a:cxn ang="0">
                <a:pos x="connsiteX12-161" y="connsiteY12-16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Câu hỏi"/>
          <p:cNvSpPr/>
          <p:nvPr/>
        </p:nvSpPr>
        <p:spPr>
          <a:xfrm>
            <a:off x="910936" y="247138"/>
            <a:ext cx="7322128" cy="249606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en-US" sz="24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sơ đồ sau và tính phần có dấu ?</a:t>
            </a:r>
          </a:p>
          <a:p>
            <a:pPr algn="ctr"/>
            <a:endParaRPr lang="vi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Số lớn </a:t>
            </a:r>
          </a:p>
          <a:p>
            <a:endParaRPr lang="vi-V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Số bé </a:t>
            </a:r>
          </a:p>
        </p:txBody>
      </p:sp>
      <p:sp>
        <p:nvSpPr>
          <p:cNvPr id="18" name="Đáp án đúng"/>
          <p:cNvSpPr/>
          <p:nvPr/>
        </p:nvSpPr>
        <p:spPr>
          <a:xfrm>
            <a:off x="1280055" y="3885370"/>
            <a:ext cx="3032172" cy="99752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80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Đáp án sai 1"/>
          <p:cNvSpPr/>
          <p:nvPr/>
        </p:nvSpPr>
        <p:spPr>
          <a:xfrm>
            <a:off x="1280056" y="2815522"/>
            <a:ext cx="3032172" cy="99752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16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Đáp án sai 2"/>
          <p:cNvSpPr/>
          <p:nvPr/>
        </p:nvSpPr>
        <p:spPr>
          <a:xfrm>
            <a:off x="4831772" y="2815522"/>
            <a:ext cx="3032172" cy="99752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32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Đáp án sai 3"/>
          <p:cNvSpPr/>
          <p:nvPr/>
        </p:nvSpPr>
        <p:spPr>
          <a:xfrm>
            <a:off x="4831773" y="3885370"/>
            <a:ext cx="3032172" cy="99752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48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82381" y="4105431"/>
            <a:ext cx="639785" cy="556871"/>
          </a:xfrm>
          <a:prstGeom prst="rect">
            <a:avLst/>
          </a:prstGeom>
        </p:spPr>
      </p:pic>
      <p:pic>
        <p:nvPicPr>
          <p:cNvPr id="23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12907" y="3025712"/>
            <a:ext cx="637592" cy="568036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65900" y="4099848"/>
            <a:ext cx="637592" cy="568036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82381" y="2944074"/>
            <a:ext cx="637592" cy="568036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5568" y="4099848"/>
            <a:ext cx="1126147" cy="1043899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4675629" y="1895077"/>
            <a:ext cx="1947389" cy="105712"/>
          </a:xfrm>
          <a:custGeom>
            <a:avLst/>
            <a:gdLst>
              <a:gd name="connsiteX0" fmla="*/ 0 w 852256"/>
              <a:gd name="connsiteY0" fmla="*/ 0 h 35511"/>
              <a:gd name="connsiteX1" fmla="*/ 452761 w 852256"/>
              <a:gd name="connsiteY1" fmla="*/ 35511 h 35511"/>
              <a:gd name="connsiteX2" fmla="*/ 852256 w 852256"/>
              <a:gd name="connsiteY2" fmla="*/ 0 h 3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256" h="35511">
                <a:moveTo>
                  <a:pt x="0" y="0"/>
                </a:moveTo>
                <a:cubicBezTo>
                  <a:pt x="155359" y="17755"/>
                  <a:pt x="310718" y="35511"/>
                  <a:pt x="452761" y="35511"/>
                </a:cubicBezTo>
                <a:cubicBezTo>
                  <a:pt x="594804" y="35511"/>
                  <a:pt x="723530" y="17755"/>
                  <a:pt x="852256" y="0"/>
                </a:cubicBezTo>
              </a:path>
            </a:pathLst>
          </a:custGeom>
          <a:ln w="47625" cap="flat" cmpd="sng" algn="ctr">
            <a:solidFill>
              <a:srgbClr val="00B050">
                <a:alpha val="93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5290" y="19980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48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229295" y="2304222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41631" y="2437324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95570" y="2304221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16918" y="2437323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0857" y="2304221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84377" y="1606374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96713" y="1739476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50652" y="1606373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72000" y="1739475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225939" y="1606373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25939" y="1739296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79878" y="1606193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79878" y="1739295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543009" y="1606193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230438" y="1739295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30438" y="1606192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31772" y="7831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?</a:t>
            </a:r>
          </a:p>
        </p:txBody>
      </p:sp>
      <p:sp>
        <p:nvSpPr>
          <p:cNvPr id="50" name="Freeform 49"/>
          <p:cNvSpPr/>
          <p:nvPr/>
        </p:nvSpPr>
        <p:spPr>
          <a:xfrm flipV="1">
            <a:off x="3265333" y="1246628"/>
            <a:ext cx="3268481" cy="336880"/>
          </a:xfrm>
          <a:custGeom>
            <a:avLst/>
            <a:gdLst>
              <a:gd name="connsiteX0" fmla="*/ 0 w 852256"/>
              <a:gd name="connsiteY0" fmla="*/ 0 h 35511"/>
              <a:gd name="connsiteX1" fmla="*/ 452761 w 852256"/>
              <a:gd name="connsiteY1" fmla="*/ 35511 h 35511"/>
              <a:gd name="connsiteX2" fmla="*/ 852256 w 852256"/>
              <a:gd name="connsiteY2" fmla="*/ 0 h 3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256" h="35511">
                <a:moveTo>
                  <a:pt x="0" y="0"/>
                </a:moveTo>
                <a:cubicBezTo>
                  <a:pt x="155359" y="17755"/>
                  <a:pt x="310718" y="35511"/>
                  <a:pt x="452761" y="35511"/>
                </a:cubicBezTo>
                <a:cubicBezTo>
                  <a:pt x="594804" y="35511"/>
                  <a:pt x="723530" y="17755"/>
                  <a:pt x="852256" y="0"/>
                </a:cubicBezTo>
              </a:path>
            </a:pathLst>
          </a:custGeom>
          <a:ln w="47625" cap="flat" cmpd="sng" algn="ctr">
            <a:solidFill>
              <a:srgbClr val="00B050">
                <a:alpha val="93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9" grpId="0" animBg="1"/>
      <p:bldP spid="10" grpId="0"/>
      <p:bldP spid="49" grpId="0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-1" fmla="*/ 0 w 12188952"/>
              <a:gd name="connsiteY0-2" fmla="*/ 490189 h 1570843"/>
              <a:gd name="connsiteX1-3" fmla="*/ 1302327 w 12188952"/>
              <a:gd name="connsiteY1-4" fmla="*/ 0 h 1570843"/>
              <a:gd name="connsiteX2-5" fmla="*/ 12188952 w 12188952"/>
              <a:gd name="connsiteY2-6" fmla="*/ 490189 h 1570843"/>
              <a:gd name="connsiteX3-7" fmla="*/ 12188952 w 12188952"/>
              <a:gd name="connsiteY3-8" fmla="*/ 1570843 h 1570843"/>
              <a:gd name="connsiteX4-9" fmla="*/ 0 w 12188952"/>
              <a:gd name="connsiteY4-10" fmla="*/ 1570843 h 1570843"/>
              <a:gd name="connsiteX5" fmla="*/ 0 w 12188952"/>
              <a:gd name="connsiteY5" fmla="*/ 490189 h 1570843"/>
              <a:gd name="connsiteX0-11" fmla="*/ 0 w 12188952"/>
              <a:gd name="connsiteY0-12" fmla="*/ 490189 h 1570843"/>
              <a:gd name="connsiteX1-13" fmla="*/ 1302327 w 12188952"/>
              <a:gd name="connsiteY1-14" fmla="*/ 0 h 1570843"/>
              <a:gd name="connsiteX2-15" fmla="*/ 2909455 w 12188952"/>
              <a:gd name="connsiteY2-16" fmla="*/ 443346 h 1570843"/>
              <a:gd name="connsiteX3-17" fmla="*/ 12188952 w 12188952"/>
              <a:gd name="connsiteY3-18" fmla="*/ 490189 h 1570843"/>
              <a:gd name="connsiteX4-19" fmla="*/ 12188952 w 12188952"/>
              <a:gd name="connsiteY4-20" fmla="*/ 1570843 h 1570843"/>
              <a:gd name="connsiteX5-21" fmla="*/ 0 w 12188952"/>
              <a:gd name="connsiteY5-22" fmla="*/ 1570843 h 1570843"/>
              <a:gd name="connsiteX6" fmla="*/ 0 w 12188952"/>
              <a:gd name="connsiteY6" fmla="*/ 490189 h 1570843"/>
              <a:gd name="connsiteX0-23" fmla="*/ 0 w 12188952"/>
              <a:gd name="connsiteY0-24" fmla="*/ 490189 h 1570843"/>
              <a:gd name="connsiteX1-25" fmla="*/ 1302327 w 12188952"/>
              <a:gd name="connsiteY1-26" fmla="*/ 0 h 1570843"/>
              <a:gd name="connsiteX2-27" fmla="*/ 2909455 w 12188952"/>
              <a:gd name="connsiteY2-28" fmla="*/ 443346 h 1570843"/>
              <a:gd name="connsiteX3-29" fmla="*/ 3805382 w 12188952"/>
              <a:gd name="connsiteY3-30" fmla="*/ 184728 h 1570843"/>
              <a:gd name="connsiteX4-31" fmla="*/ 12188952 w 12188952"/>
              <a:gd name="connsiteY4-32" fmla="*/ 490189 h 1570843"/>
              <a:gd name="connsiteX5-33" fmla="*/ 12188952 w 12188952"/>
              <a:gd name="connsiteY5-34" fmla="*/ 1570843 h 1570843"/>
              <a:gd name="connsiteX6-35" fmla="*/ 0 w 12188952"/>
              <a:gd name="connsiteY6-36" fmla="*/ 1570843 h 1570843"/>
              <a:gd name="connsiteX7" fmla="*/ 0 w 12188952"/>
              <a:gd name="connsiteY7" fmla="*/ 490189 h 1570843"/>
              <a:gd name="connsiteX0-37" fmla="*/ 0 w 12188952"/>
              <a:gd name="connsiteY0-38" fmla="*/ 490189 h 1570843"/>
              <a:gd name="connsiteX1-39" fmla="*/ 1302327 w 12188952"/>
              <a:gd name="connsiteY1-40" fmla="*/ 0 h 1570843"/>
              <a:gd name="connsiteX2-41" fmla="*/ 2909455 w 12188952"/>
              <a:gd name="connsiteY2-42" fmla="*/ 443346 h 1570843"/>
              <a:gd name="connsiteX3-43" fmla="*/ 3805382 w 12188952"/>
              <a:gd name="connsiteY3-44" fmla="*/ 184728 h 1570843"/>
              <a:gd name="connsiteX4-45" fmla="*/ 5929745 w 12188952"/>
              <a:gd name="connsiteY4-46" fmla="*/ 517237 h 1570843"/>
              <a:gd name="connsiteX5-47" fmla="*/ 12188952 w 12188952"/>
              <a:gd name="connsiteY5-48" fmla="*/ 490189 h 1570843"/>
              <a:gd name="connsiteX6-49" fmla="*/ 12188952 w 12188952"/>
              <a:gd name="connsiteY6-50" fmla="*/ 1570843 h 1570843"/>
              <a:gd name="connsiteX7-51" fmla="*/ 0 w 12188952"/>
              <a:gd name="connsiteY7-52" fmla="*/ 1570843 h 1570843"/>
              <a:gd name="connsiteX8" fmla="*/ 0 w 12188952"/>
              <a:gd name="connsiteY8" fmla="*/ 490189 h 1570843"/>
              <a:gd name="connsiteX0-53" fmla="*/ 0 w 12188952"/>
              <a:gd name="connsiteY0-54" fmla="*/ 490189 h 1570843"/>
              <a:gd name="connsiteX1-55" fmla="*/ 1302327 w 12188952"/>
              <a:gd name="connsiteY1-56" fmla="*/ 0 h 1570843"/>
              <a:gd name="connsiteX2-57" fmla="*/ 2909455 w 12188952"/>
              <a:gd name="connsiteY2-58" fmla="*/ 443346 h 1570843"/>
              <a:gd name="connsiteX3-59" fmla="*/ 3805382 w 12188952"/>
              <a:gd name="connsiteY3-60" fmla="*/ 184728 h 1570843"/>
              <a:gd name="connsiteX4-61" fmla="*/ 5929745 w 12188952"/>
              <a:gd name="connsiteY4-62" fmla="*/ 517237 h 1570843"/>
              <a:gd name="connsiteX5-63" fmla="*/ 7767782 w 12188952"/>
              <a:gd name="connsiteY5-64" fmla="*/ 628074 h 1570843"/>
              <a:gd name="connsiteX6-65" fmla="*/ 12188952 w 12188952"/>
              <a:gd name="connsiteY6-66" fmla="*/ 490189 h 1570843"/>
              <a:gd name="connsiteX7-67" fmla="*/ 12188952 w 12188952"/>
              <a:gd name="connsiteY7-68" fmla="*/ 1570843 h 1570843"/>
              <a:gd name="connsiteX8-69" fmla="*/ 0 w 12188952"/>
              <a:gd name="connsiteY8-70" fmla="*/ 1570843 h 1570843"/>
              <a:gd name="connsiteX9" fmla="*/ 0 w 12188952"/>
              <a:gd name="connsiteY9" fmla="*/ 490189 h 1570843"/>
              <a:gd name="connsiteX0-71" fmla="*/ 0 w 12188952"/>
              <a:gd name="connsiteY0-72" fmla="*/ 490189 h 1570843"/>
              <a:gd name="connsiteX1-73" fmla="*/ 1302327 w 12188952"/>
              <a:gd name="connsiteY1-74" fmla="*/ 0 h 1570843"/>
              <a:gd name="connsiteX2-75" fmla="*/ 2909455 w 12188952"/>
              <a:gd name="connsiteY2-76" fmla="*/ 443346 h 1570843"/>
              <a:gd name="connsiteX3-77" fmla="*/ 3805382 w 12188952"/>
              <a:gd name="connsiteY3-78" fmla="*/ 184728 h 1570843"/>
              <a:gd name="connsiteX4-79" fmla="*/ 5929745 w 12188952"/>
              <a:gd name="connsiteY4-80" fmla="*/ 517237 h 1570843"/>
              <a:gd name="connsiteX5-81" fmla="*/ 7767782 w 12188952"/>
              <a:gd name="connsiteY5-82" fmla="*/ 628074 h 1570843"/>
              <a:gd name="connsiteX6-83" fmla="*/ 8829964 w 12188952"/>
              <a:gd name="connsiteY6-84" fmla="*/ 360219 h 1570843"/>
              <a:gd name="connsiteX7-85" fmla="*/ 12188952 w 12188952"/>
              <a:gd name="connsiteY7-86" fmla="*/ 490189 h 1570843"/>
              <a:gd name="connsiteX8-87" fmla="*/ 12188952 w 12188952"/>
              <a:gd name="connsiteY8-88" fmla="*/ 1570843 h 1570843"/>
              <a:gd name="connsiteX9-89" fmla="*/ 0 w 12188952"/>
              <a:gd name="connsiteY9-90" fmla="*/ 1570843 h 1570843"/>
              <a:gd name="connsiteX10" fmla="*/ 0 w 12188952"/>
              <a:gd name="connsiteY10" fmla="*/ 490189 h 1570843"/>
              <a:gd name="connsiteX0-91" fmla="*/ 0 w 12188952"/>
              <a:gd name="connsiteY0-92" fmla="*/ 490189 h 1570843"/>
              <a:gd name="connsiteX1-93" fmla="*/ 1302327 w 12188952"/>
              <a:gd name="connsiteY1-94" fmla="*/ 0 h 1570843"/>
              <a:gd name="connsiteX2-95" fmla="*/ 2909455 w 12188952"/>
              <a:gd name="connsiteY2-96" fmla="*/ 443346 h 1570843"/>
              <a:gd name="connsiteX3-97" fmla="*/ 3805382 w 12188952"/>
              <a:gd name="connsiteY3-98" fmla="*/ 184728 h 1570843"/>
              <a:gd name="connsiteX4-99" fmla="*/ 5929745 w 12188952"/>
              <a:gd name="connsiteY4-100" fmla="*/ 517237 h 1570843"/>
              <a:gd name="connsiteX5-101" fmla="*/ 7767782 w 12188952"/>
              <a:gd name="connsiteY5-102" fmla="*/ 628074 h 1570843"/>
              <a:gd name="connsiteX6-103" fmla="*/ 8829964 w 12188952"/>
              <a:gd name="connsiteY6-104" fmla="*/ 360219 h 1570843"/>
              <a:gd name="connsiteX7-105" fmla="*/ 10418618 w 12188952"/>
              <a:gd name="connsiteY7-106" fmla="*/ 544946 h 1570843"/>
              <a:gd name="connsiteX8-107" fmla="*/ 12188952 w 12188952"/>
              <a:gd name="connsiteY8-108" fmla="*/ 490189 h 1570843"/>
              <a:gd name="connsiteX9-109" fmla="*/ 12188952 w 12188952"/>
              <a:gd name="connsiteY9-110" fmla="*/ 1570843 h 1570843"/>
              <a:gd name="connsiteX10-111" fmla="*/ 0 w 12188952"/>
              <a:gd name="connsiteY10-112" fmla="*/ 1570843 h 1570843"/>
              <a:gd name="connsiteX11" fmla="*/ 0 w 12188952"/>
              <a:gd name="connsiteY11" fmla="*/ 490189 h 1570843"/>
              <a:gd name="connsiteX0-113" fmla="*/ 0 w 12188952"/>
              <a:gd name="connsiteY0-114" fmla="*/ 490189 h 1570843"/>
              <a:gd name="connsiteX1-115" fmla="*/ 1302327 w 12188952"/>
              <a:gd name="connsiteY1-116" fmla="*/ 0 h 1570843"/>
              <a:gd name="connsiteX2-117" fmla="*/ 2909455 w 12188952"/>
              <a:gd name="connsiteY2-118" fmla="*/ 443346 h 1570843"/>
              <a:gd name="connsiteX3-119" fmla="*/ 3805382 w 12188952"/>
              <a:gd name="connsiteY3-120" fmla="*/ 184728 h 1570843"/>
              <a:gd name="connsiteX4-121" fmla="*/ 5929745 w 12188952"/>
              <a:gd name="connsiteY4-122" fmla="*/ 517237 h 1570843"/>
              <a:gd name="connsiteX5-123" fmla="*/ 7767782 w 12188952"/>
              <a:gd name="connsiteY5-124" fmla="*/ 628074 h 1570843"/>
              <a:gd name="connsiteX6-125" fmla="*/ 8829964 w 12188952"/>
              <a:gd name="connsiteY6-126" fmla="*/ 360219 h 1570843"/>
              <a:gd name="connsiteX7-127" fmla="*/ 10418618 w 12188952"/>
              <a:gd name="connsiteY7-128" fmla="*/ 544946 h 1570843"/>
              <a:gd name="connsiteX8-129" fmla="*/ 11406909 w 12188952"/>
              <a:gd name="connsiteY8-130" fmla="*/ 323274 h 1570843"/>
              <a:gd name="connsiteX9-131" fmla="*/ 12188952 w 12188952"/>
              <a:gd name="connsiteY9-132" fmla="*/ 490189 h 1570843"/>
              <a:gd name="connsiteX10-133" fmla="*/ 12188952 w 12188952"/>
              <a:gd name="connsiteY10-134" fmla="*/ 1570843 h 1570843"/>
              <a:gd name="connsiteX11-135" fmla="*/ 0 w 12188952"/>
              <a:gd name="connsiteY11-136" fmla="*/ 1570843 h 1570843"/>
              <a:gd name="connsiteX12" fmla="*/ 0 w 12188952"/>
              <a:gd name="connsiteY12" fmla="*/ 490189 h 1570843"/>
              <a:gd name="connsiteX0-137" fmla="*/ 0 w 12188952"/>
              <a:gd name="connsiteY0-138" fmla="*/ 305461 h 1386115"/>
              <a:gd name="connsiteX1-139" fmla="*/ 1330036 w 12188952"/>
              <a:gd name="connsiteY1-140" fmla="*/ 18472 h 1386115"/>
              <a:gd name="connsiteX2-141" fmla="*/ 2909455 w 12188952"/>
              <a:gd name="connsiteY2-142" fmla="*/ 258618 h 1386115"/>
              <a:gd name="connsiteX3-143" fmla="*/ 3805382 w 12188952"/>
              <a:gd name="connsiteY3-144" fmla="*/ 0 h 1386115"/>
              <a:gd name="connsiteX4-145" fmla="*/ 5929745 w 12188952"/>
              <a:gd name="connsiteY4-146" fmla="*/ 332509 h 1386115"/>
              <a:gd name="connsiteX5-147" fmla="*/ 7767782 w 12188952"/>
              <a:gd name="connsiteY5-148" fmla="*/ 443346 h 1386115"/>
              <a:gd name="connsiteX6-149" fmla="*/ 8829964 w 12188952"/>
              <a:gd name="connsiteY6-150" fmla="*/ 175491 h 1386115"/>
              <a:gd name="connsiteX7-151" fmla="*/ 10418618 w 12188952"/>
              <a:gd name="connsiteY7-152" fmla="*/ 360218 h 1386115"/>
              <a:gd name="connsiteX8-153" fmla="*/ 11406909 w 12188952"/>
              <a:gd name="connsiteY8-154" fmla="*/ 138546 h 1386115"/>
              <a:gd name="connsiteX9-155" fmla="*/ 12188952 w 12188952"/>
              <a:gd name="connsiteY9-156" fmla="*/ 305461 h 1386115"/>
              <a:gd name="connsiteX10-157" fmla="*/ 12188952 w 12188952"/>
              <a:gd name="connsiteY10-158" fmla="*/ 1386115 h 1386115"/>
              <a:gd name="connsiteX11-159" fmla="*/ 0 w 12188952"/>
              <a:gd name="connsiteY11-160" fmla="*/ 1386115 h 1386115"/>
              <a:gd name="connsiteX12-161" fmla="*/ 0 w 12188952"/>
              <a:gd name="connsiteY12-162" fmla="*/ 305461 h 1386115"/>
              <a:gd name="connsiteX0-163" fmla="*/ 0 w 12188952"/>
              <a:gd name="connsiteY0-164" fmla="*/ 305461 h 1386115"/>
              <a:gd name="connsiteX1-165" fmla="*/ 1366981 w 12188952"/>
              <a:gd name="connsiteY1-166" fmla="*/ 193963 h 1386115"/>
              <a:gd name="connsiteX2-167" fmla="*/ 2909455 w 12188952"/>
              <a:gd name="connsiteY2-168" fmla="*/ 258618 h 1386115"/>
              <a:gd name="connsiteX3-169" fmla="*/ 3805382 w 12188952"/>
              <a:gd name="connsiteY3-170" fmla="*/ 0 h 1386115"/>
              <a:gd name="connsiteX4-171" fmla="*/ 5929745 w 12188952"/>
              <a:gd name="connsiteY4-172" fmla="*/ 332509 h 1386115"/>
              <a:gd name="connsiteX5-173" fmla="*/ 7767782 w 12188952"/>
              <a:gd name="connsiteY5-174" fmla="*/ 443346 h 1386115"/>
              <a:gd name="connsiteX6-175" fmla="*/ 8829964 w 12188952"/>
              <a:gd name="connsiteY6-176" fmla="*/ 175491 h 1386115"/>
              <a:gd name="connsiteX7-177" fmla="*/ 10418618 w 12188952"/>
              <a:gd name="connsiteY7-178" fmla="*/ 360218 h 1386115"/>
              <a:gd name="connsiteX8-179" fmla="*/ 11406909 w 12188952"/>
              <a:gd name="connsiteY8-180" fmla="*/ 138546 h 1386115"/>
              <a:gd name="connsiteX9-181" fmla="*/ 12188952 w 12188952"/>
              <a:gd name="connsiteY9-182" fmla="*/ 305461 h 1386115"/>
              <a:gd name="connsiteX10-183" fmla="*/ 12188952 w 12188952"/>
              <a:gd name="connsiteY10-184" fmla="*/ 1386115 h 1386115"/>
              <a:gd name="connsiteX11-185" fmla="*/ 0 w 12188952"/>
              <a:gd name="connsiteY11-186" fmla="*/ 1386115 h 1386115"/>
              <a:gd name="connsiteX12-187" fmla="*/ 0 w 12188952"/>
              <a:gd name="connsiteY12-188" fmla="*/ 305461 h 1386115"/>
              <a:gd name="connsiteX0-189" fmla="*/ 0 w 12188952"/>
              <a:gd name="connsiteY0-190" fmla="*/ 305461 h 1386115"/>
              <a:gd name="connsiteX1-191" fmla="*/ 1366981 w 12188952"/>
              <a:gd name="connsiteY1-192" fmla="*/ 110836 h 1386115"/>
              <a:gd name="connsiteX2-193" fmla="*/ 2909455 w 12188952"/>
              <a:gd name="connsiteY2-194" fmla="*/ 258618 h 1386115"/>
              <a:gd name="connsiteX3-195" fmla="*/ 3805382 w 12188952"/>
              <a:gd name="connsiteY3-196" fmla="*/ 0 h 1386115"/>
              <a:gd name="connsiteX4-197" fmla="*/ 5929745 w 12188952"/>
              <a:gd name="connsiteY4-198" fmla="*/ 332509 h 1386115"/>
              <a:gd name="connsiteX5-199" fmla="*/ 7767782 w 12188952"/>
              <a:gd name="connsiteY5-200" fmla="*/ 443346 h 1386115"/>
              <a:gd name="connsiteX6-201" fmla="*/ 8829964 w 12188952"/>
              <a:gd name="connsiteY6-202" fmla="*/ 175491 h 1386115"/>
              <a:gd name="connsiteX7-203" fmla="*/ 10418618 w 12188952"/>
              <a:gd name="connsiteY7-204" fmla="*/ 360218 h 1386115"/>
              <a:gd name="connsiteX8-205" fmla="*/ 11406909 w 12188952"/>
              <a:gd name="connsiteY8-206" fmla="*/ 138546 h 1386115"/>
              <a:gd name="connsiteX9-207" fmla="*/ 12188952 w 12188952"/>
              <a:gd name="connsiteY9-208" fmla="*/ 305461 h 1386115"/>
              <a:gd name="connsiteX10-209" fmla="*/ 12188952 w 12188952"/>
              <a:gd name="connsiteY10-210" fmla="*/ 1386115 h 1386115"/>
              <a:gd name="connsiteX11-211" fmla="*/ 0 w 12188952"/>
              <a:gd name="connsiteY11-212" fmla="*/ 1386115 h 1386115"/>
              <a:gd name="connsiteX12-213" fmla="*/ 0 w 12188952"/>
              <a:gd name="connsiteY12-214" fmla="*/ 305461 h 1386115"/>
              <a:gd name="connsiteX0-215" fmla="*/ 0 w 12188952"/>
              <a:gd name="connsiteY0-216" fmla="*/ 194625 h 1275279"/>
              <a:gd name="connsiteX1-217" fmla="*/ 1366981 w 12188952"/>
              <a:gd name="connsiteY1-218" fmla="*/ 0 h 1275279"/>
              <a:gd name="connsiteX2-219" fmla="*/ 2909455 w 12188952"/>
              <a:gd name="connsiteY2-220" fmla="*/ 147782 h 1275279"/>
              <a:gd name="connsiteX3-221" fmla="*/ 4359564 w 12188952"/>
              <a:gd name="connsiteY3-222" fmla="*/ 27709 h 1275279"/>
              <a:gd name="connsiteX4-223" fmla="*/ 5929745 w 12188952"/>
              <a:gd name="connsiteY4-224" fmla="*/ 221673 h 1275279"/>
              <a:gd name="connsiteX5-225" fmla="*/ 7767782 w 12188952"/>
              <a:gd name="connsiteY5-226" fmla="*/ 332510 h 1275279"/>
              <a:gd name="connsiteX6-227" fmla="*/ 8829964 w 12188952"/>
              <a:gd name="connsiteY6-228" fmla="*/ 64655 h 1275279"/>
              <a:gd name="connsiteX7-229" fmla="*/ 10418618 w 12188952"/>
              <a:gd name="connsiteY7-230" fmla="*/ 249382 h 1275279"/>
              <a:gd name="connsiteX8-231" fmla="*/ 11406909 w 12188952"/>
              <a:gd name="connsiteY8-232" fmla="*/ 27710 h 1275279"/>
              <a:gd name="connsiteX9-233" fmla="*/ 12188952 w 12188952"/>
              <a:gd name="connsiteY9-234" fmla="*/ 194625 h 1275279"/>
              <a:gd name="connsiteX10-235" fmla="*/ 12188952 w 12188952"/>
              <a:gd name="connsiteY10-236" fmla="*/ 1275279 h 1275279"/>
              <a:gd name="connsiteX11-237" fmla="*/ 0 w 12188952"/>
              <a:gd name="connsiteY11-238" fmla="*/ 1275279 h 1275279"/>
              <a:gd name="connsiteX12-239" fmla="*/ 0 w 12188952"/>
              <a:gd name="connsiteY12-240" fmla="*/ 194625 h 12752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  <a:cxn ang="0">
                <a:pos x="connsiteX9-89" y="connsiteY9-90"/>
              </a:cxn>
              <a:cxn ang="0">
                <a:pos x="connsiteX10-111" y="connsiteY10-112"/>
              </a:cxn>
              <a:cxn ang="0">
                <a:pos x="connsiteX11-135" y="connsiteY11-136"/>
              </a:cxn>
              <a:cxn ang="0">
                <a:pos x="connsiteX12-161" y="connsiteY12-16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4094" y="4070672"/>
            <a:ext cx="1157621" cy="1073075"/>
          </a:xfrm>
          <a:prstGeom prst="rect">
            <a:avLst/>
          </a:prstGeom>
        </p:spPr>
      </p:pic>
      <p:sp>
        <p:nvSpPr>
          <p:cNvPr id="7" name="Câu hỏi"/>
          <p:cNvSpPr/>
          <p:nvPr/>
        </p:nvSpPr>
        <p:spPr>
          <a:xfrm>
            <a:off x="745434" y="190559"/>
            <a:ext cx="7648448" cy="239491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en-US" sz="24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số thích hợp vào ô trống:</a:t>
            </a:r>
          </a:p>
          <a:p>
            <a:pPr algn="just">
              <a:lnSpc>
                <a:spcPct val="150000"/>
              </a:lnSpc>
            </a:pPr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của hai số là số chẵn lớn nhất có ba chữ số. Biết số lớn gấp 3 lần số bé. Vậy số lớn là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đúng"/>
          <p:cNvSpPr/>
          <p:nvPr/>
        </p:nvSpPr>
        <p:spPr>
          <a:xfrm>
            <a:off x="4925047" y="3809797"/>
            <a:ext cx="2886098" cy="99752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1 497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/>
          <p:cNvSpPr/>
          <p:nvPr/>
        </p:nvSpPr>
        <p:spPr>
          <a:xfrm>
            <a:off x="1332856" y="3809797"/>
            <a:ext cx="2886097" cy="99752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899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/>
          <p:cNvSpPr/>
          <p:nvPr/>
        </p:nvSpPr>
        <p:spPr>
          <a:xfrm>
            <a:off x="4925047" y="2698870"/>
            <a:ext cx="2886098" cy="99752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998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/>
          <p:cNvSpPr/>
          <p:nvPr/>
        </p:nvSpPr>
        <p:spPr>
          <a:xfrm>
            <a:off x="1332855" y="2698870"/>
            <a:ext cx="2886098" cy="99752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499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58343" y="4016593"/>
            <a:ext cx="639785" cy="556871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30084" y="2924229"/>
            <a:ext cx="637592" cy="568036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34937" y="2908552"/>
            <a:ext cx="637592" cy="568036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18796" y="4070672"/>
            <a:ext cx="637592" cy="568036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sp>
        <p:nvSpPr>
          <p:cNvPr id="2" name="Hình chữ nhật 9"/>
          <p:cNvSpPr/>
          <p:nvPr/>
        </p:nvSpPr>
        <p:spPr>
          <a:xfrm>
            <a:off x="6623990" y="1669569"/>
            <a:ext cx="1049781" cy="5478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-1" fmla="*/ 0 w 12188952"/>
              <a:gd name="connsiteY0-2" fmla="*/ 490189 h 1570843"/>
              <a:gd name="connsiteX1-3" fmla="*/ 1302327 w 12188952"/>
              <a:gd name="connsiteY1-4" fmla="*/ 0 h 1570843"/>
              <a:gd name="connsiteX2-5" fmla="*/ 12188952 w 12188952"/>
              <a:gd name="connsiteY2-6" fmla="*/ 490189 h 1570843"/>
              <a:gd name="connsiteX3-7" fmla="*/ 12188952 w 12188952"/>
              <a:gd name="connsiteY3-8" fmla="*/ 1570843 h 1570843"/>
              <a:gd name="connsiteX4-9" fmla="*/ 0 w 12188952"/>
              <a:gd name="connsiteY4-10" fmla="*/ 1570843 h 1570843"/>
              <a:gd name="connsiteX5" fmla="*/ 0 w 12188952"/>
              <a:gd name="connsiteY5" fmla="*/ 490189 h 1570843"/>
              <a:gd name="connsiteX0-11" fmla="*/ 0 w 12188952"/>
              <a:gd name="connsiteY0-12" fmla="*/ 490189 h 1570843"/>
              <a:gd name="connsiteX1-13" fmla="*/ 1302327 w 12188952"/>
              <a:gd name="connsiteY1-14" fmla="*/ 0 h 1570843"/>
              <a:gd name="connsiteX2-15" fmla="*/ 2909455 w 12188952"/>
              <a:gd name="connsiteY2-16" fmla="*/ 443346 h 1570843"/>
              <a:gd name="connsiteX3-17" fmla="*/ 12188952 w 12188952"/>
              <a:gd name="connsiteY3-18" fmla="*/ 490189 h 1570843"/>
              <a:gd name="connsiteX4-19" fmla="*/ 12188952 w 12188952"/>
              <a:gd name="connsiteY4-20" fmla="*/ 1570843 h 1570843"/>
              <a:gd name="connsiteX5-21" fmla="*/ 0 w 12188952"/>
              <a:gd name="connsiteY5-22" fmla="*/ 1570843 h 1570843"/>
              <a:gd name="connsiteX6" fmla="*/ 0 w 12188952"/>
              <a:gd name="connsiteY6" fmla="*/ 490189 h 1570843"/>
              <a:gd name="connsiteX0-23" fmla="*/ 0 w 12188952"/>
              <a:gd name="connsiteY0-24" fmla="*/ 490189 h 1570843"/>
              <a:gd name="connsiteX1-25" fmla="*/ 1302327 w 12188952"/>
              <a:gd name="connsiteY1-26" fmla="*/ 0 h 1570843"/>
              <a:gd name="connsiteX2-27" fmla="*/ 2909455 w 12188952"/>
              <a:gd name="connsiteY2-28" fmla="*/ 443346 h 1570843"/>
              <a:gd name="connsiteX3-29" fmla="*/ 3805382 w 12188952"/>
              <a:gd name="connsiteY3-30" fmla="*/ 184728 h 1570843"/>
              <a:gd name="connsiteX4-31" fmla="*/ 12188952 w 12188952"/>
              <a:gd name="connsiteY4-32" fmla="*/ 490189 h 1570843"/>
              <a:gd name="connsiteX5-33" fmla="*/ 12188952 w 12188952"/>
              <a:gd name="connsiteY5-34" fmla="*/ 1570843 h 1570843"/>
              <a:gd name="connsiteX6-35" fmla="*/ 0 w 12188952"/>
              <a:gd name="connsiteY6-36" fmla="*/ 1570843 h 1570843"/>
              <a:gd name="connsiteX7" fmla="*/ 0 w 12188952"/>
              <a:gd name="connsiteY7" fmla="*/ 490189 h 1570843"/>
              <a:gd name="connsiteX0-37" fmla="*/ 0 w 12188952"/>
              <a:gd name="connsiteY0-38" fmla="*/ 490189 h 1570843"/>
              <a:gd name="connsiteX1-39" fmla="*/ 1302327 w 12188952"/>
              <a:gd name="connsiteY1-40" fmla="*/ 0 h 1570843"/>
              <a:gd name="connsiteX2-41" fmla="*/ 2909455 w 12188952"/>
              <a:gd name="connsiteY2-42" fmla="*/ 443346 h 1570843"/>
              <a:gd name="connsiteX3-43" fmla="*/ 3805382 w 12188952"/>
              <a:gd name="connsiteY3-44" fmla="*/ 184728 h 1570843"/>
              <a:gd name="connsiteX4-45" fmla="*/ 5929745 w 12188952"/>
              <a:gd name="connsiteY4-46" fmla="*/ 517237 h 1570843"/>
              <a:gd name="connsiteX5-47" fmla="*/ 12188952 w 12188952"/>
              <a:gd name="connsiteY5-48" fmla="*/ 490189 h 1570843"/>
              <a:gd name="connsiteX6-49" fmla="*/ 12188952 w 12188952"/>
              <a:gd name="connsiteY6-50" fmla="*/ 1570843 h 1570843"/>
              <a:gd name="connsiteX7-51" fmla="*/ 0 w 12188952"/>
              <a:gd name="connsiteY7-52" fmla="*/ 1570843 h 1570843"/>
              <a:gd name="connsiteX8" fmla="*/ 0 w 12188952"/>
              <a:gd name="connsiteY8" fmla="*/ 490189 h 1570843"/>
              <a:gd name="connsiteX0-53" fmla="*/ 0 w 12188952"/>
              <a:gd name="connsiteY0-54" fmla="*/ 490189 h 1570843"/>
              <a:gd name="connsiteX1-55" fmla="*/ 1302327 w 12188952"/>
              <a:gd name="connsiteY1-56" fmla="*/ 0 h 1570843"/>
              <a:gd name="connsiteX2-57" fmla="*/ 2909455 w 12188952"/>
              <a:gd name="connsiteY2-58" fmla="*/ 443346 h 1570843"/>
              <a:gd name="connsiteX3-59" fmla="*/ 3805382 w 12188952"/>
              <a:gd name="connsiteY3-60" fmla="*/ 184728 h 1570843"/>
              <a:gd name="connsiteX4-61" fmla="*/ 5929745 w 12188952"/>
              <a:gd name="connsiteY4-62" fmla="*/ 517237 h 1570843"/>
              <a:gd name="connsiteX5-63" fmla="*/ 7767782 w 12188952"/>
              <a:gd name="connsiteY5-64" fmla="*/ 628074 h 1570843"/>
              <a:gd name="connsiteX6-65" fmla="*/ 12188952 w 12188952"/>
              <a:gd name="connsiteY6-66" fmla="*/ 490189 h 1570843"/>
              <a:gd name="connsiteX7-67" fmla="*/ 12188952 w 12188952"/>
              <a:gd name="connsiteY7-68" fmla="*/ 1570843 h 1570843"/>
              <a:gd name="connsiteX8-69" fmla="*/ 0 w 12188952"/>
              <a:gd name="connsiteY8-70" fmla="*/ 1570843 h 1570843"/>
              <a:gd name="connsiteX9" fmla="*/ 0 w 12188952"/>
              <a:gd name="connsiteY9" fmla="*/ 490189 h 1570843"/>
              <a:gd name="connsiteX0-71" fmla="*/ 0 w 12188952"/>
              <a:gd name="connsiteY0-72" fmla="*/ 490189 h 1570843"/>
              <a:gd name="connsiteX1-73" fmla="*/ 1302327 w 12188952"/>
              <a:gd name="connsiteY1-74" fmla="*/ 0 h 1570843"/>
              <a:gd name="connsiteX2-75" fmla="*/ 2909455 w 12188952"/>
              <a:gd name="connsiteY2-76" fmla="*/ 443346 h 1570843"/>
              <a:gd name="connsiteX3-77" fmla="*/ 3805382 w 12188952"/>
              <a:gd name="connsiteY3-78" fmla="*/ 184728 h 1570843"/>
              <a:gd name="connsiteX4-79" fmla="*/ 5929745 w 12188952"/>
              <a:gd name="connsiteY4-80" fmla="*/ 517237 h 1570843"/>
              <a:gd name="connsiteX5-81" fmla="*/ 7767782 w 12188952"/>
              <a:gd name="connsiteY5-82" fmla="*/ 628074 h 1570843"/>
              <a:gd name="connsiteX6-83" fmla="*/ 8829964 w 12188952"/>
              <a:gd name="connsiteY6-84" fmla="*/ 360219 h 1570843"/>
              <a:gd name="connsiteX7-85" fmla="*/ 12188952 w 12188952"/>
              <a:gd name="connsiteY7-86" fmla="*/ 490189 h 1570843"/>
              <a:gd name="connsiteX8-87" fmla="*/ 12188952 w 12188952"/>
              <a:gd name="connsiteY8-88" fmla="*/ 1570843 h 1570843"/>
              <a:gd name="connsiteX9-89" fmla="*/ 0 w 12188952"/>
              <a:gd name="connsiteY9-90" fmla="*/ 1570843 h 1570843"/>
              <a:gd name="connsiteX10" fmla="*/ 0 w 12188952"/>
              <a:gd name="connsiteY10" fmla="*/ 490189 h 1570843"/>
              <a:gd name="connsiteX0-91" fmla="*/ 0 w 12188952"/>
              <a:gd name="connsiteY0-92" fmla="*/ 490189 h 1570843"/>
              <a:gd name="connsiteX1-93" fmla="*/ 1302327 w 12188952"/>
              <a:gd name="connsiteY1-94" fmla="*/ 0 h 1570843"/>
              <a:gd name="connsiteX2-95" fmla="*/ 2909455 w 12188952"/>
              <a:gd name="connsiteY2-96" fmla="*/ 443346 h 1570843"/>
              <a:gd name="connsiteX3-97" fmla="*/ 3805382 w 12188952"/>
              <a:gd name="connsiteY3-98" fmla="*/ 184728 h 1570843"/>
              <a:gd name="connsiteX4-99" fmla="*/ 5929745 w 12188952"/>
              <a:gd name="connsiteY4-100" fmla="*/ 517237 h 1570843"/>
              <a:gd name="connsiteX5-101" fmla="*/ 7767782 w 12188952"/>
              <a:gd name="connsiteY5-102" fmla="*/ 628074 h 1570843"/>
              <a:gd name="connsiteX6-103" fmla="*/ 8829964 w 12188952"/>
              <a:gd name="connsiteY6-104" fmla="*/ 360219 h 1570843"/>
              <a:gd name="connsiteX7-105" fmla="*/ 10418618 w 12188952"/>
              <a:gd name="connsiteY7-106" fmla="*/ 544946 h 1570843"/>
              <a:gd name="connsiteX8-107" fmla="*/ 12188952 w 12188952"/>
              <a:gd name="connsiteY8-108" fmla="*/ 490189 h 1570843"/>
              <a:gd name="connsiteX9-109" fmla="*/ 12188952 w 12188952"/>
              <a:gd name="connsiteY9-110" fmla="*/ 1570843 h 1570843"/>
              <a:gd name="connsiteX10-111" fmla="*/ 0 w 12188952"/>
              <a:gd name="connsiteY10-112" fmla="*/ 1570843 h 1570843"/>
              <a:gd name="connsiteX11" fmla="*/ 0 w 12188952"/>
              <a:gd name="connsiteY11" fmla="*/ 490189 h 1570843"/>
              <a:gd name="connsiteX0-113" fmla="*/ 0 w 12188952"/>
              <a:gd name="connsiteY0-114" fmla="*/ 490189 h 1570843"/>
              <a:gd name="connsiteX1-115" fmla="*/ 1302327 w 12188952"/>
              <a:gd name="connsiteY1-116" fmla="*/ 0 h 1570843"/>
              <a:gd name="connsiteX2-117" fmla="*/ 2909455 w 12188952"/>
              <a:gd name="connsiteY2-118" fmla="*/ 443346 h 1570843"/>
              <a:gd name="connsiteX3-119" fmla="*/ 3805382 w 12188952"/>
              <a:gd name="connsiteY3-120" fmla="*/ 184728 h 1570843"/>
              <a:gd name="connsiteX4-121" fmla="*/ 5929745 w 12188952"/>
              <a:gd name="connsiteY4-122" fmla="*/ 517237 h 1570843"/>
              <a:gd name="connsiteX5-123" fmla="*/ 7767782 w 12188952"/>
              <a:gd name="connsiteY5-124" fmla="*/ 628074 h 1570843"/>
              <a:gd name="connsiteX6-125" fmla="*/ 8829964 w 12188952"/>
              <a:gd name="connsiteY6-126" fmla="*/ 360219 h 1570843"/>
              <a:gd name="connsiteX7-127" fmla="*/ 10418618 w 12188952"/>
              <a:gd name="connsiteY7-128" fmla="*/ 544946 h 1570843"/>
              <a:gd name="connsiteX8-129" fmla="*/ 11406909 w 12188952"/>
              <a:gd name="connsiteY8-130" fmla="*/ 323274 h 1570843"/>
              <a:gd name="connsiteX9-131" fmla="*/ 12188952 w 12188952"/>
              <a:gd name="connsiteY9-132" fmla="*/ 490189 h 1570843"/>
              <a:gd name="connsiteX10-133" fmla="*/ 12188952 w 12188952"/>
              <a:gd name="connsiteY10-134" fmla="*/ 1570843 h 1570843"/>
              <a:gd name="connsiteX11-135" fmla="*/ 0 w 12188952"/>
              <a:gd name="connsiteY11-136" fmla="*/ 1570843 h 1570843"/>
              <a:gd name="connsiteX12" fmla="*/ 0 w 12188952"/>
              <a:gd name="connsiteY12" fmla="*/ 490189 h 1570843"/>
              <a:gd name="connsiteX0-137" fmla="*/ 0 w 12188952"/>
              <a:gd name="connsiteY0-138" fmla="*/ 305461 h 1386115"/>
              <a:gd name="connsiteX1-139" fmla="*/ 1330036 w 12188952"/>
              <a:gd name="connsiteY1-140" fmla="*/ 18472 h 1386115"/>
              <a:gd name="connsiteX2-141" fmla="*/ 2909455 w 12188952"/>
              <a:gd name="connsiteY2-142" fmla="*/ 258618 h 1386115"/>
              <a:gd name="connsiteX3-143" fmla="*/ 3805382 w 12188952"/>
              <a:gd name="connsiteY3-144" fmla="*/ 0 h 1386115"/>
              <a:gd name="connsiteX4-145" fmla="*/ 5929745 w 12188952"/>
              <a:gd name="connsiteY4-146" fmla="*/ 332509 h 1386115"/>
              <a:gd name="connsiteX5-147" fmla="*/ 7767782 w 12188952"/>
              <a:gd name="connsiteY5-148" fmla="*/ 443346 h 1386115"/>
              <a:gd name="connsiteX6-149" fmla="*/ 8829964 w 12188952"/>
              <a:gd name="connsiteY6-150" fmla="*/ 175491 h 1386115"/>
              <a:gd name="connsiteX7-151" fmla="*/ 10418618 w 12188952"/>
              <a:gd name="connsiteY7-152" fmla="*/ 360218 h 1386115"/>
              <a:gd name="connsiteX8-153" fmla="*/ 11406909 w 12188952"/>
              <a:gd name="connsiteY8-154" fmla="*/ 138546 h 1386115"/>
              <a:gd name="connsiteX9-155" fmla="*/ 12188952 w 12188952"/>
              <a:gd name="connsiteY9-156" fmla="*/ 305461 h 1386115"/>
              <a:gd name="connsiteX10-157" fmla="*/ 12188952 w 12188952"/>
              <a:gd name="connsiteY10-158" fmla="*/ 1386115 h 1386115"/>
              <a:gd name="connsiteX11-159" fmla="*/ 0 w 12188952"/>
              <a:gd name="connsiteY11-160" fmla="*/ 1386115 h 1386115"/>
              <a:gd name="connsiteX12-161" fmla="*/ 0 w 12188952"/>
              <a:gd name="connsiteY12-162" fmla="*/ 305461 h 1386115"/>
              <a:gd name="connsiteX0-163" fmla="*/ 0 w 12188952"/>
              <a:gd name="connsiteY0-164" fmla="*/ 305461 h 1386115"/>
              <a:gd name="connsiteX1-165" fmla="*/ 1366981 w 12188952"/>
              <a:gd name="connsiteY1-166" fmla="*/ 193963 h 1386115"/>
              <a:gd name="connsiteX2-167" fmla="*/ 2909455 w 12188952"/>
              <a:gd name="connsiteY2-168" fmla="*/ 258618 h 1386115"/>
              <a:gd name="connsiteX3-169" fmla="*/ 3805382 w 12188952"/>
              <a:gd name="connsiteY3-170" fmla="*/ 0 h 1386115"/>
              <a:gd name="connsiteX4-171" fmla="*/ 5929745 w 12188952"/>
              <a:gd name="connsiteY4-172" fmla="*/ 332509 h 1386115"/>
              <a:gd name="connsiteX5-173" fmla="*/ 7767782 w 12188952"/>
              <a:gd name="connsiteY5-174" fmla="*/ 443346 h 1386115"/>
              <a:gd name="connsiteX6-175" fmla="*/ 8829964 w 12188952"/>
              <a:gd name="connsiteY6-176" fmla="*/ 175491 h 1386115"/>
              <a:gd name="connsiteX7-177" fmla="*/ 10418618 w 12188952"/>
              <a:gd name="connsiteY7-178" fmla="*/ 360218 h 1386115"/>
              <a:gd name="connsiteX8-179" fmla="*/ 11406909 w 12188952"/>
              <a:gd name="connsiteY8-180" fmla="*/ 138546 h 1386115"/>
              <a:gd name="connsiteX9-181" fmla="*/ 12188952 w 12188952"/>
              <a:gd name="connsiteY9-182" fmla="*/ 305461 h 1386115"/>
              <a:gd name="connsiteX10-183" fmla="*/ 12188952 w 12188952"/>
              <a:gd name="connsiteY10-184" fmla="*/ 1386115 h 1386115"/>
              <a:gd name="connsiteX11-185" fmla="*/ 0 w 12188952"/>
              <a:gd name="connsiteY11-186" fmla="*/ 1386115 h 1386115"/>
              <a:gd name="connsiteX12-187" fmla="*/ 0 w 12188952"/>
              <a:gd name="connsiteY12-188" fmla="*/ 305461 h 1386115"/>
              <a:gd name="connsiteX0-189" fmla="*/ 0 w 12188952"/>
              <a:gd name="connsiteY0-190" fmla="*/ 305461 h 1386115"/>
              <a:gd name="connsiteX1-191" fmla="*/ 1366981 w 12188952"/>
              <a:gd name="connsiteY1-192" fmla="*/ 110836 h 1386115"/>
              <a:gd name="connsiteX2-193" fmla="*/ 2909455 w 12188952"/>
              <a:gd name="connsiteY2-194" fmla="*/ 258618 h 1386115"/>
              <a:gd name="connsiteX3-195" fmla="*/ 3805382 w 12188952"/>
              <a:gd name="connsiteY3-196" fmla="*/ 0 h 1386115"/>
              <a:gd name="connsiteX4-197" fmla="*/ 5929745 w 12188952"/>
              <a:gd name="connsiteY4-198" fmla="*/ 332509 h 1386115"/>
              <a:gd name="connsiteX5-199" fmla="*/ 7767782 w 12188952"/>
              <a:gd name="connsiteY5-200" fmla="*/ 443346 h 1386115"/>
              <a:gd name="connsiteX6-201" fmla="*/ 8829964 w 12188952"/>
              <a:gd name="connsiteY6-202" fmla="*/ 175491 h 1386115"/>
              <a:gd name="connsiteX7-203" fmla="*/ 10418618 w 12188952"/>
              <a:gd name="connsiteY7-204" fmla="*/ 360218 h 1386115"/>
              <a:gd name="connsiteX8-205" fmla="*/ 11406909 w 12188952"/>
              <a:gd name="connsiteY8-206" fmla="*/ 138546 h 1386115"/>
              <a:gd name="connsiteX9-207" fmla="*/ 12188952 w 12188952"/>
              <a:gd name="connsiteY9-208" fmla="*/ 305461 h 1386115"/>
              <a:gd name="connsiteX10-209" fmla="*/ 12188952 w 12188952"/>
              <a:gd name="connsiteY10-210" fmla="*/ 1386115 h 1386115"/>
              <a:gd name="connsiteX11-211" fmla="*/ 0 w 12188952"/>
              <a:gd name="connsiteY11-212" fmla="*/ 1386115 h 1386115"/>
              <a:gd name="connsiteX12-213" fmla="*/ 0 w 12188952"/>
              <a:gd name="connsiteY12-214" fmla="*/ 305461 h 1386115"/>
              <a:gd name="connsiteX0-215" fmla="*/ 0 w 12188952"/>
              <a:gd name="connsiteY0-216" fmla="*/ 194625 h 1275279"/>
              <a:gd name="connsiteX1-217" fmla="*/ 1366981 w 12188952"/>
              <a:gd name="connsiteY1-218" fmla="*/ 0 h 1275279"/>
              <a:gd name="connsiteX2-219" fmla="*/ 2909455 w 12188952"/>
              <a:gd name="connsiteY2-220" fmla="*/ 147782 h 1275279"/>
              <a:gd name="connsiteX3-221" fmla="*/ 4359564 w 12188952"/>
              <a:gd name="connsiteY3-222" fmla="*/ 27709 h 1275279"/>
              <a:gd name="connsiteX4-223" fmla="*/ 5929745 w 12188952"/>
              <a:gd name="connsiteY4-224" fmla="*/ 221673 h 1275279"/>
              <a:gd name="connsiteX5-225" fmla="*/ 7767782 w 12188952"/>
              <a:gd name="connsiteY5-226" fmla="*/ 332510 h 1275279"/>
              <a:gd name="connsiteX6-227" fmla="*/ 8829964 w 12188952"/>
              <a:gd name="connsiteY6-228" fmla="*/ 64655 h 1275279"/>
              <a:gd name="connsiteX7-229" fmla="*/ 10418618 w 12188952"/>
              <a:gd name="connsiteY7-230" fmla="*/ 249382 h 1275279"/>
              <a:gd name="connsiteX8-231" fmla="*/ 11406909 w 12188952"/>
              <a:gd name="connsiteY8-232" fmla="*/ 27710 h 1275279"/>
              <a:gd name="connsiteX9-233" fmla="*/ 12188952 w 12188952"/>
              <a:gd name="connsiteY9-234" fmla="*/ 194625 h 1275279"/>
              <a:gd name="connsiteX10-235" fmla="*/ 12188952 w 12188952"/>
              <a:gd name="connsiteY10-236" fmla="*/ 1275279 h 1275279"/>
              <a:gd name="connsiteX11-237" fmla="*/ 0 w 12188952"/>
              <a:gd name="connsiteY11-238" fmla="*/ 1275279 h 1275279"/>
              <a:gd name="connsiteX12-239" fmla="*/ 0 w 12188952"/>
              <a:gd name="connsiteY12-240" fmla="*/ 194625 h 12752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  <a:cxn ang="0">
                <a:pos x="connsiteX9-89" y="connsiteY9-90"/>
              </a:cxn>
              <a:cxn ang="0">
                <a:pos x="connsiteX10-111" y="connsiteY10-112"/>
              </a:cxn>
              <a:cxn ang="0">
                <a:pos x="connsiteX11-135" y="connsiteY11-136"/>
              </a:cxn>
              <a:cxn ang="0">
                <a:pos x="connsiteX12-161" y="connsiteY12-16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Câu hỏi"/>
          <p:cNvSpPr/>
          <p:nvPr/>
        </p:nvSpPr>
        <p:spPr>
          <a:xfrm>
            <a:off x="903086" y="140780"/>
            <a:ext cx="7322128" cy="243097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en-US" sz="2200" b="1" noProof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toán theo sơ đồ sau:</a:t>
            </a:r>
          </a:p>
          <a:p>
            <a:r>
              <a:rPr lang="en-US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4A</a:t>
            </a:r>
          </a:p>
          <a:p>
            <a:r>
              <a:rPr lang="en-US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4B</a:t>
            </a:r>
          </a:p>
          <a:p>
            <a:endParaRPr lang="en-US" sz="2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Đáp án đúng"/>
          <p:cNvSpPr/>
          <p:nvPr/>
        </p:nvSpPr>
        <p:spPr>
          <a:xfrm>
            <a:off x="4630342" y="3862155"/>
            <a:ext cx="3375543" cy="114056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Lớp 4A: 80 cây; lớp 4B: 112 cây</a:t>
            </a:r>
            <a:endParaRPr lang="vi-VN" sz="2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Đáp án sai 1"/>
          <p:cNvSpPr/>
          <p:nvPr/>
        </p:nvSpPr>
        <p:spPr>
          <a:xfrm>
            <a:off x="1138115" y="2646670"/>
            <a:ext cx="3375545" cy="114056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4A: 90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4B: 122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2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Đáp án sai 2"/>
          <p:cNvSpPr/>
          <p:nvPr/>
        </p:nvSpPr>
        <p:spPr>
          <a:xfrm>
            <a:off x="1137075" y="3862154"/>
            <a:ext cx="3375545" cy="114056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4A: 85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4B: 117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Đáp án sai 3"/>
          <p:cNvSpPr/>
          <p:nvPr/>
        </p:nvSpPr>
        <p:spPr>
          <a:xfrm>
            <a:off x="4630342" y="2646670"/>
            <a:ext cx="3375544" cy="114056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Lớp 4A: 75 cây; lớp 4B: 107 cây</a:t>
            </a:r>
            <a:endParaRPr lang="vi-VN" sz="2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5069" y="4307733"/>
            <a:ext cx="639785" cy="556871"/>
          </a:xfrm>
          <a:prstGeom prst="rect">
            <a:avLst/>
          </a:prstGeom>
        </p:spPr>
      </p:pic>
      <p:pic>
        <p:nvPicPr>
          <p:cNvPr id="23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15093" y="4350700"/>
            <a:ext cx="637592" cy="568036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88053" y="3093893"/>
            <a:ext cx="637592" cy="568036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15613" y="3095699"/>
            <a:ext cx="637592" cy="568036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5885" y="4090872"/>
            <a:ext cx="1135830" cy="1052875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170908" y="2016581"/>
            <a:ext cx="4664044" cy="175455"/>
          </a:xfrm>
          <a:custGeom>
            <a:avLst/>
            <a:gdLst>
              <a:gd name="connsiteX0" fmla="*/ 0 w 852256"/>
              <a:gd name="connsiteY0" fmla="*/ 0 h 35511"/>
              <a:gd name="connsiteX1" fmla="*/ 452761 w 852256"/>
              <a:gd name="connsiteY1" fmla="*/ 35511 h 35511"/>
              <a:gd name="connsiteX2" fmla="*/ 852256 w 852256"/>
              <a:gd name="connsiteY2" fmla="*/ 0 h 3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256" h="35511">
                <a:moveTo>
                  <a:pt x="0" y="0"/>
                </a:moveTo>
                <a:cubicBezTo>
                  <a:pt x="155359" y="17755"/>
                  <a:pt x="310718" y="35511"/>
                  <a:pt x="452761" y="35511"/>
                </a:cubicBezTo>
                <a:cubicBezTo>
                  <a:pt x="594804" y="35511"/>
                  <a:pt x="723530" y="17755"/>
                  <a:pt x="852256" y="0"/>
                </a:cubicBezTo>
              </a:path>
            </a:pathLst>
          </a:custGeom>
          <a:ln w="47625" cap="flat" cmpd="sng" algn="ctr">
            <a:solidFill>
              <a:srgbClr val="00B050">
                <a:alpha val="93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52363" y="2149502"/>
            <a:ext cx="859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? cây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05730" y="1870118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59669" y="1737015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81017" y="1870117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34956" y="1737015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24847" y="1059693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37183" y="1192795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91122" y="1059692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12470" y="1192794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66409" y="1059692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66409" y="1192615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20348" y="1059512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20348" y="1192614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83479" y="1059512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70908" y="1192614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70908" y="1059511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12470" y="628548"/>
            <a:ext cx="859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? cây</a:t>
            </a:r>
          </a:p>
        </p:txBody>
      </p:sp>
      <p:sp>
        <p:nvSpPr>
          <p:cNvPr id="35" name="Freeform 34"/>
          <p:cNvSpPr/>
          <p:nvPr/>
        </p:nvSpPr>
        <p:spPr>
          <a:xfrm flipV="1">
            <a:off x="2237249" y="984592"/>
            <a:ext cx="3268481" cy="124038"/>
          </a:xfrm>
          <a:custGeom>
            <a:avLst/>
            <a:gdLst>
              <a:gd name="connsiteX0" fmla="*/ 0 w 852256"/>
              <a:gd name="connsiteY0" fmla="*/ 0 h 35511"/>
              <a:gd name="connsiteX1" fmla="*/ 452761 w 852256"/>
              <a:gd name="connsiteY1" fmla="*/ 35511 h 35511"/>
              <a:gd name="connsiteX2" fmla="*/ 852256 w 852256"/>
              <a:gd name="connsiteY2" fmla="*/ 0 h 3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256" h="35511">
                <a:moveTo>
                  <a:pt x="0" y="0"/>
                </a:moveTo>
                <a:cubicBezTo>
                  <a:pt x="155359" y="17755"/>
                  <a:pt x="310718" y="35511"/>
                  <a:pt x="452761" y="35511"/>
                </a:cubicBezTo>
                <a:cubicBezTo>
                  <a:pt x="594804" y="35511"/>
                  <a:pt x="723530" y="17755"/>
                  <a:pt x="852256" y="0"/>
                </a:cubicBezTo>
              </a:path>
            </a:pathLst>
          </a:custGeom>
          <a:ln w="47625" cap="flat" cmpd="sng" algn="ctr">
            <a:solidFill>
              <a:srgbClr val="00B050">
                <a:alpha val="93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2824847" y="1742879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37183" y="1875981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91122" y="1742878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12470" y="1875980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66409" y="1742878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166409" y="1875801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20348" y="1742698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820348" y="1875800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83479" y="1742698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70908" y="1875800"/>
            <a:ext cx="653939" cy="0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70908" y="1742697"/>
            <a:ext cx="0" cy="266205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 flipV="1">
            <a:off x="5453813" y="1586446"/>
            <a:ext cx="1362036" cy="142887"/>
          </a:xfrm>
          <a:custGeom>
            <a:avLst/>
            <a:gdLst>
              <a:gd name="connsiteX0" fmla="*/ 0 w 852256"/>
              <a:gd name="connsiteY0" fmla="*/ 0 h 35511"/>
              <a:gd name="connsiteX1" fmla="*/ 452761 w 852256"/>
              <a:gd name="connsiteY1" fmla="*/ 35511 h 35511"/>
              <a:gd name="connsiteX2" fmla="*/ 852256 w 852256"/>
              <a:gd name="connsiteY2" fmla="*/ 0 h 3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256" h="35511">
                <a:moveTo>
                  <a:pt x="0" y="0"/>
                </a:moveTo>
                <a:cubicBezTo>
                  <a:pt x="155359" y="17755"/>
                  <a:pt x="310718" y="35511"/>
                  <a:pt x="452761" y="35511"/>
                </a:cubicBezTo>
                <a:cubicBezTo>
                  <a:pt x="594804" y="35511"/>
                  <a:pt x="723530" y="17755"/>
                  <a:pt x="852256" y="0"/>
                </a:cubicBezTo>
              </a:path>
            </a:pathLst>
          </a:custGeom>
          <a:ln w="47625" cap="flat" cmpd="sng" algn="ctr">
            <a:solidFill>
              <a:srgbClr val="00B050">
                <a:alpha val="93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705407" y="1162504"/>
            <a:ext cx="1016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32 cây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4" grpId="0" animBg="1"/>
      <p:bldP spid="6" grpId="0"/>
      <p:bldP spid="34" grpId="0"/>
      <p:bldP spid="35" grpId="0" animBg="1"/>
      <p:bldP spid="49" grpId="0" animBg="1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2" name="Google Shape;1202;p68"/>
          <p:cNvGrpSpPr/>
          <p:nvPr/>
        </p:nvGrpSpPr>
        <p:grpSpPr>
          <a:xfrm rot="995446">
            <a:off x="629467" y="221311"/>
            <a:ext cx="789641" cy="1058856"/>
            <a:chOff x="2049537" y="2313253"/>
            <a:chExt cx="429957" cy="576561"/>
          </a:xfrm>
        </p:grpSpPr>
        <p:sp>
          <p:nvSpPr>
            <p:cNvPr id="1203" name="Google Shape;1203;p68"/>
            <p:cNvSpPr/>
            <p:nvPr/>
          </p:nvSpPr>
          <p:spPr>
            <a:xfrm>
              <a:off x="2164111" y="2437682"/>
              <a:ext cx="273498" cy="328936"/>
            </a:xfrm>
            <a:custGeom>
              <a:avLst/>
              <a:gdLst/>
              <a:ahLst/>
              <a:cxnLst/>
              <a:rect l="l" t="t" r="r" b="b"/>
              <a:pathLst>
                <a:path w="978" h="1178" extrusionOk="0">
                  <a:moveTo>
                    <a:pt x="270" y="72"/>
                  </a:moveTo>
                  <a:lnTo>
                    <a:pt x="270" y="72"/>
                  </a:lnTo>
                  <a:cubicBezTo>
                    <a:pt x="106" y="141"/>
                    <a:pt x="0" y="324"/>
                    <a:pt x="40" y="500"/>
                  </a:cubicBezTo>
                  <a:lnTo>
                    <a:pt x="40" y="500"/>
                  </a:lnTo>
                  <a:cubicBezTo>
                    <a:pt x="62" y="595"/>
                    <a:pt x="134" y="666"/>
                    <a:pt x="176" y="752"/>
                  </a:cubicBezTo>
                  <a:lnTo>
                    <a:pt x="176" y="752"/>
                  </a:lnTo>
                  <a:cubicBezTo>
                    <a:pt x="210" y="822"/>
                    <a:pt x="233" y="899"/>
                    <a:pt x="226" y="978"/>
                  </a:cubicBezTo>
                  <a:lnTo>
                    <a:pt x="226" y="978"/>
                  </a:lnTo>
                  <a:cubicBezTo>
                    <a:pt x="224" y="1005"/>
                    <a:pt x="218" y="1032"/>
                    <a:pt x="223" y="1059"/>
                  </a:cubicBezTo>
                  <a:lnTo>
                    <a:pt x="223" y="1059"/>
                  </a:lnTo>
                  <a:cubicBezTo>
                    <a:pt x="233" y="1112"/>
                    <a:pt x="284" y="1151"/>
                    <a:pt x="337" y="1163"/>
                  </a:cubicBezTo>
                  <a:lnTo>
                    <a:pt x="337" y="1163"/>
                  </a:lnTo>
                  <a:cubicBezTo>
                    <a:pt x="399" y="1177"/>
                    <a:pt x="476" y="1170"/>
                    <a:pt x="535" y="1147"/>
                  </a:cubicBezTo>
                  <a:lnTo>
                    <a:pt x="535" y="1147"/>
                  </a:lnTo>
                  <a:cubicBezTo>
                    <a:pt x="601" y="1122"/>
                    <a:pt x="626" y="1077"/>
                    <a:pt x="663" y="1019"/>
                  </a:cubicBezTo>
                  <a:lnTo>
                    <a:pt x="663" y="1019"/>
                  </a:lnTo>
                  <a:cubicBezTo>
                    <a:pt x="711" y="946"/>
                    <a:pt x="764" y="878"/>
                    <a:pt x="812" y="804"/>
                  </a:cubicBezTo>
                  <a:lnTo>
                    <a:pt x="812" y="804"/>
                  </a:lnTo>
                  <a:cubicBezTo>
                    <a:pt x="940" y="605"/>
                    <a:pt x="977" y="364"/>
                    <a:pt x="796" y="181"/>
                  </a:cubicBezTo>
                  <a:lnTo>
                    <a:pt x="796" y="181"/>
                  </a:lnTo>
                  <a:cubicBezTo>
                    <a:pt x="664" y="49"/>
                    <a:pt x="443" y="0"/>
                    <a:pt x="270" y="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2209693" y="2781401"/>
              <a:ext cx="129356" cy="108413"/>
            </a:xfrm>
            <a:custGeom>
              <a:avLst/>
              <a:gdLst/>
              <a:ahLst/>
              <a:cxnLst/>
              <a:rect l="l" t="t" r="r" b="b"/>
              <a:pathLst>
                <a:path w="463" h="387" extrusionOk="0">
                  <a:moveTo>
                    <a:pt x="419" y="35"/>
                  </a:moveTo>
                  <a:lnTo>
                    <a:pt x="419" y="35"/>
                  </a:lnTo>
                  <a:cubicBezTo>
                    <a:pt x="407" y="25"/>
                    <a:pt x="391" y="22"/>
                    <a:pt x="375" y="19"/>
                  </a:cubicBezTo>
                  <a:lnTo>
                    <a:pt x="375" y="19"/>
                  </a:lnTo>
                  <a:cubicBezTo>
                    <a:pt x="307" y="5"/>
                    <a:pt x="236" y="0"/>
                    <a:pt x="166" y="2"/>
                  </a:cubicBezTo>
                  <a:lnTo>
                    <a:pt x="166" y="2"/>
                  </a:lnTo>
                  <a:cubicBezTo>
                    <a:pt x="98" y="5"/>
                    <a:pt x="8" y="4"/>
                    <a:pt x="4" y="94"/>
                  </a:cubicBezTo>
                  <a:lnTo>
                    <a:pt x="4" y="94"/>
                  </a:lnTo>
                  <a:cubicBezTo>
                    <a:pt x="2" y="123"/>
                    <a:pt x="14" y="152"/>
                    <a:pt x="35" y="172"/>
                  </a:cubicBezTo>
                  <a:lnTo>
                    <a:pt x="35" y="172"/>
                  </a:lnTo>
                  <a:cubicBezTo>
                    <a:pt x="38" y="175"/>
                    <a:pt x="41" y="178"/>
                    <a:pt x="41" y="181"/>
                  </a:cubicBezTo>
                  <a:lnTo>
                    <a:pt x="41" y="181"/>
                  </a:lnTo>
                  <a:cubicBezTo>
                    <a:pt x="41" y="185"/>
                    <a:pt x="38" y="188"/>
                    <a:pt x="36" y="191"/>
                  </a:cubicBezTo>
                  <a:lnTo>
                    <a:pt x="36" y="191"/>
                  </a:lnTo>
                  <a:cubicBezTo>
                    <a:pt x="12" y="216"/>
                    <a:pt x="0" y="252"/>
                    <a:pt x="4" y="286"/>
                  </a:cubicBezTo>
                  <a:lnTo>
                    <a:pt x="4" y="286"/>
                  </a:lnTo>
                  <a:cubicBezTo>
                    <a:pt x="7" y="304"/>
                    <a:pt x="14" y="321"/>
                    <a:pt x="27" y="336"/>
                  </a:cubicBezTo>
                  <a:lnTo>
                    <a:pt x="27" y="336"/>
                  </a:lnTo>
                  <a:cubicBezTo>
                    <a:pt x="51" y="363"/>
                    <a:pt x="90" y="373"/>
                    <a:pt x="126" y="376"/>
                  </a:cubicBezTo>
                  <a:lnTo>
                    <a:pt x="126" y="376"/>
                  </a:lnTo>
                  <a:cubicBezTo>
                    <a:pt x="231" y="386"/>
                    <a:pt x="462" y="342"/>
                    <a:pt x="413" y="187"/>
                  </a:cubicBezTo>
                  <a:lnTo>
                    <a:pt x="413" y="187"/>
                  </a:lnTo>
                  <a:cubicBezTo>
                    <a:pt x="408" y="170"/>
                    <a:pt x="376" y="124"/>
                    <a:pt x="353" y="133"/>
                  </a:cubicBezTo>
                  <a:lnTo>
                    <a:pt x="353" y="133"/>
                  </a:lnTo>
                  <a:cubicBezTo>
                    <a:pt x="375" y="124"/>
                    <a:pt x="395" y="113"/>
                    <a:pt x="414" y="100"/>
                  </a:cubicBezTo>
                  <a:lnTo>
                    <a:pt x="414" y="100"/>
                  </a:lnTo>
                  <a:cubicBezTo>
                    <a:pt x="423" y="93"/>
                    <a:pt x="432" y="86"/>
                    <a:pt x="435" y="76"/>
                  </a:cubicBezTo>
                  <a:lnTo>
                    <a:pt x="435" y="76"/>
                  </a:lnTo>
                  <a:cubicBezTo>
                    <a:pt x="440" y="61"/>
                    <a:pt x="432" y="44"/>
                    <a:pt x="419" y="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2127152" y="2406882"/>
              <a:ext cx="284585" cy="340024"/>
            </a:xfrm>
            <a:custGeom>
              <a:avLst/>
              <a:gdLst/>
              <a:ahLst/>
              <a:cxnLst/>
              <a:rect l="l" t="t" r="r" b="b"/>
              <a:pathLst>
                <a:path w="1020" h="1217" extrusionOk="0">
                  <a:moveTo>
                    <a:pt x="428" y="1216"/>
                  </a:moveTo>
                  <a:lnTo>
                    <a:pt x="428" y="1216"/>
                  </a:lnTo>
                  <a:cubicBezTo>
                    <a:pt x="403" y="1216"/>
                    <a:pt x="378" y="1213"/>
                    <a:pt x="355" y="1208"/>
                  </a:cubicBezTo>
                  <a:lnTo>
                    <a:pt x="355" y="1208"/>
                  </a:lnTo>
                  <a:cubicBezTo>
                    <a:pt x="299" y="1195"/>
                    <a:pt x="237" y="1152"/>
                    <a:pt x="224" y="1086"/>
                  </a:cubicBezTo>
                  <a:lnTo>
                    <a:pt x="224" y="1086"/>
                  </a:lnTo>
                  <a:cubicBezTo>
                    <a:pt x="220" y="1062"/>
                    <a:pt x="222" y="1039"/>
                    <a:pt x="225" y="1017"/>
                  </a:cubicBezTo>
                  <a:lnTo>
                    <a:pt x="225" y="1017"/>
                  </a:lnTo>
                  <a:cubicBezTo>
                    <a:pt x="225" y="1011"/>
                    <a:pt x="226" y="1005"/>
                    <a:pt x="226" y="999"/>
                  </a:cubicBezTo>
                  <a:lnTo>
                    <a:pt x="226" y="999"/>
                  </a:lnTo>
                  <a:cubicBezTo>
                    <a:pt x="232" y="933"/>
                    <a:pt x="216" y="860"/>
                    <a:pt x="178" y="785"/>
                  </a:cubicBezTo>
                  <a:lnTo>
                    <a:pt x="178" y="785"/>
                  </a:lnTo>
                  <a:cubicBezTo>
                    <a:pt x="163" y="754"/>
                    <a:pt x="144" y="726"/>
                    <a:pt x="125" y="696"/>
                  </a:cubicBezTo>
                  <a:lnTo>
                    <a:pt x="125" y="696"/>
                  </a:lnTo>
                  <a:cubicBezTo>
                    <a:pt x="91" y="645"/>
                    <a:pt x="55" y="592"/>
                    <a:pt x="41" y="528"/>
                  </a:cubicBezTo>
                  <a:lnTo>
                    <a:pt x="41" y="528"/>
                  </a:lnTo>
                  <a:cubicBezTo>
                    <a:pt x="0" y="345"/>
                    <a:pt x="104" y="150"/>
                    <a:pt x="284" y="75"/>
                  </a:cubicBezTo>
                  <a:lnTo>
                    <a:pt x="284" y="75"/>
                  </a:lnTo>
                  <a:cubicBezTo>
                    <a:pt x="463" y="0"/>
                    <a:pt x="694" y="48"/>
                    <a:pt x="834" y="189"/>
                  </a:cubicBezTo>
                  <a:lnTo>
                    <a:pt x="834" y="189"/>
                  </a:lnTo>
                  <a:cubicBezTo>
                    <a:pt x="1003" y="359"/>
                    <a:pt x="1010" y="596"/>
                    <a:pt x="853" y="840"/>
                  </a:cubicBezTo>
                  <a:lnTo>
                    <a:pt x="853" y="840"/>
                  </a:lnTo>
                  <a:cubicBezTo>
                    <a:pt x="829" y="877"/>
                    <a:pt x="803" y="914"/>
                    <a:pt x="778" y="950"/>
                  </a:cubicBezTo>
                  <a:lnTo>
                    <a:pt x="778" y="950"/>
                  </a:lnTo>
                  <a:cubicBezTo>
                    <a:pt x="753" y="984"/>
                    <a:pt x="728" y="1019"/>
                    <a:pt x="705" y="1055"/>
                  </a:cubicBezTo>
                  <a:lnTo>
                    <a:pt x="698" y="1066"/>
                  </a:lnTo>
                  <a:lnTo>
                    <a:pt x="698" y="1066"/>
                  </a:lnTo>
                  <a:cubicBezTo>
                    <a:pt x="664" y="1119"/>
                    <a:pt x="635" y="1165"/>
                    <a:pt x="566" y="1191"/>
                  </a:cubicBezTo>
                  <a:lnTo>
                    <a:pt x="566" y="1191"/>
                  </a:lnTo>
                  <a:cubicBezTo>
                    <a:pt x="523" y="1207"/>
                    <a:pt x="475" y="1216"/>
                    <a:pt x="428" y="1216"/>
                  </a:cubicBezTo>
                  <a:close/>
                  <a:moveTo>
                    <a:pt x="466" y="84"/>
                  </a:moveTo>
                  <a:lnTo>
                    <a:pt x="466" y="84"/>
                  </a:lnTo>
                  <a:cubicBezTo>
                    <a:pt x="409" y="84"/>
                    <a:pt x="352" y="94"/>
                    <a:pt x="301" y="116"/>
                  </a:cubicBezTo>
                  <a:lnTo>
                    <a:pt x="301" y="116"/>
                  </a:lnTo>
                  <a:cubicBezTo>
                    <a:pt x="143" y="182"/>
                    <a:pt x="49" y="358"/>
                    <a:pt x="85" y="518"/>
                  </a:cubicBezTo>
                  <a:lnTo>
                    <a:pt x="85" y="518"/>
                  </a:lnTo>
                  <a:cubicBezTo>
                    <a:pt x="97" y="574"/>
                    <a:pt x="129" y="621"/>
                    <a:pt x="162" y="671"/>
                  </a:cubicBezTo>
                  <a:lnTo>
                    <a:pt x="162" y="671"/>
                  </a:lnTo>
                  <a:cubicBezTo>
                    <a:pt x="182" y="701"/>
                    <a:pt x="202" y="732"/>
                    <a:pt x="219" y="765"/>
                  </a:cubicBezTo>
                  <a:lnTo>
                    <a:pt x="219" y="765"/>
                  </a:lnTo>
                  <a:lnTo>
                    <a:pt x="219" y="765"/>
                  </a:lnTo>
                  <a:cubicBezTo>
                    <a:pt x="259" y="848"/>
                    <a:pt x="277" y="928"/>
                    <a:pt x="271" y="1003"/>
                  </a:cubicBezTo>
                  <a:lnTo>
                    <a:pt x="271" y="1003"/>
                  </a:lnTo>
                  <a:cubicBezTo>
                    <a:pt x="271" y="1009"/>
                    <a:pt x="270" y="1016"/>
                    <a:pt x="269" y="1022"/>
                  </a:cubicBezTo>
                  <a:lnTo>
                    <a:pt x="269" y="1022"/>
                  </a:lnTo>
                  <a:cubicBezTo>
                    <a:pt x="267" y="1042"/>
                    <a:pt x="265" y="1061"/>
                    <a:pt x="268" y="1078"/>
                  </a:cubicBezTo>
                  <a:lnTo>
                    <a:pt x="268" y="1078"/>
                  </a:lnTo>
                  <a:cubicBezTo>
                    <a:pt x="277" y="1124"/>
                    <a:pt x="323" y="1155"/>
                    <a:pt x="365" y="1164"/>
                  </a:cubicBezTo>
                  <a:lnTo>
                    <a:pt x="365" y="1164"/>
                  </a:lnTo>
                  <a:cubicBezTo>
                    <a:pt x="420" y="1177"/>
                    <a:pt x="493" y="1171"/>
                    <a:pt x="550" y="1149"/>
                  </a:cubicBezTo>
                  <a:lnTo>
                    <a:pt x="550" y="1149"/>
                  </a:lnTo>
                  <a:cubicBezTo>
                    <a:pt x="605" y="1128"/>
                    <a:pt x="628" y="1092"/>
                    <a:pt x="660" y="1042"/>
                  </a:cubicBezTo>
                  <a:lnTo>
                    <a:pt x="668" y="1030"/>
                  </a:lnTo>
                  <a:lnTo>
                    <a:pt x="668" y="1030"/>
                  </a:lnTo>
                  <a:cubicBezTo>
                    <a:pt x="691" y="994"/>
                    <a:pt x="717" y="958"/>
                    <a:pt x="741" y="923"/>
                  </a:cubicBezTo>
                  <a:lnTo>
                    <a:pt x="741" y="923"/>
                  </a:lnTo>
                  <a:cubicBezTo>
                    <a:pt x="766" y="888"/>
                    <a:pt x="792" y="852"/>
                    <a:pt x="816" y="816"/>
                  </a:cubicBezTo>
                  <a:lnTo>
                    <a:pt x="816" y="816"/>
                  </a:lnTo>
                  <a:cubicBezTo>
                    <a:pt x="884" y="709"/>
                    <a:pt x="1019" y="439"/>
                    <a:pt x="803" y="220"/>
                  </a:cubicBezTo>
                  <a:lnTo>
                    <a:pt x="803" y="220"/>
                  </a:lnTo>
                  <a:cubicBezTo>
                    <a:pt x="715" y="132"/>
                    <a:pt x="589" y="84"/>
                    <a:pt x="466" y="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2172734" y="2750602"/>
              <a:ext cx="136747" cy="118269"/>
            </a:xfrm>
            <a:custGeom>
              <a:avLst/>
              <a:gdLst/>
              <a:ahLst/>
              <a:cxnLst/>
              <a:rect l="l" t="t" r="r" b="b"/>
              <a:pathLst>
                <a:path w="488" h="424" extrusionOk="0">
                  <a:moveTo>
                    <a:pt x="180" y="423"/>
                  </a:moveTo>
                  <a:lnTo>
                    <a:pt x="180" y="423"/>
                  </a:lnTo>
                  <a:cubicBezTo>
                    <a:pt x="168" y="423"/>
                    <a:pt x="157" y="422"/>
                    <a:pt x="146" y="421"/>
                  </a:cubicBezTo>
                  <a:lnTo>
                    <a:pt x="146" y="421"/>
                  </a:lnTo>
                  <a:cubicBezTo>
                    <a:pt x="94" y="417"/>
                    <a:pt x="57" y="401"/>
                    <a:pt x="33" y="374"/>
                  </a:cubicBezTo>
                  <a:lnTo>
                    <a:pt x="33" y="374"/>
                  </a:lnTo>
                  <a:cubicBezTo>
                    <a:pt x="17" y="357"/>
                    <a:pt x="7" y="335"/>
                    <a:pt x="4" y="312"/>
                  </a:cubicBezTo>
                  <a:lnTo>
                    <a:pt x="4" y="312"/>
                  </a:lnTo>
                  <a:lnTo>
                    <a:pt x="4" y="312"/>
                  </a:lnTo>
                  <a:cubicBezTo>
                    <a:pt x="0" y="275"/>
                    <a:pt x="12" y="235"/>
                    <a:pt x="36" y="205"/>
                  </a:cubicBezTo>
                  <a:lnTo>
                    <a:pt x="36" y="205"/>
                  </a:lnTo>
                  <a:cubicBezTo>
                    <a:pt x="14" y="181"/>
                    <a:pt x="2" y="149"/>
                    <a:pt x="4" y="116"/>
                  </a:cubicBezTo>
                  <a:lnTo>
                    <a:pt x="4" y="116"/>
                  </a:lnTo>
                  <a:cubicBezTo>
                    <a:pt x="9" y="9"/>
                    <a:pt x="112" y="6"/>
                    <a:pt x="180" y="3"/>
                  </a:cubicBezTo>
                  <a:lnTo>
                    <a:pt x="188" y="3"/>
                  </a:lnTo>
                  <a:lnTo>
                    <a:pt x="188" y="3"/>
                  </a:lnTo>
                  <a:cubicBezTo>
                    <a:pt x="260" y="0"/>
                    <a:pt x="332" y="6"/>
                    <a:pt x="402" y="20"/>
                  </a:cubicBezTo>
                  <a:lnTo>
                    <a:pt x="402" y="20"/>
                  </a:lnTo>
                  <a:cubicBezTo>
                    <a:pt x="420" y="23"/>
                    <a:pt x="439" y="28"/>
                    <a:pt x="455" y="40"/>
                  </a:cubicBezTo>
                  <a:lnTo>
                    <a:pt x="455" y="40"/>
                  </a:lnTo>
                  <a:cubicBezTo>
                    <a:pt x="477" y="56"/>
                    <a:pt x="487" y="83"/>
                    <a:pt x="479" y="106"/>
                  </a:cubicBezTo>
                  <a:lnTo>
                    <a:pt x="479" y="106"/>
                  </a:lnTo>
                  <a:cubicBezTo>
                    <a:pt x="473" y="122"/>
                    <a:pt x="461" y="133"/>
                    <a:pt x="450" y="141"/>
                  </a:cubicBezTo>
                  <a:lnTo>
                    <a:pt x="450" y="141"/>
                  </a:lnTo>
                  <a:cubicBezTo>
                    <a:pt x="442" y="146"/>
                    <a:pt x="435" y="151"/>
                    <a:pt x="427" y="155"/>
                  </a:cubicBezTo>
                  <a:lnTo>
                    <a:pt x="427" y="155"/>
                  </a:lnTo>
                  <a:cubicBezTo>
                    <a:pt x="442" y="171"/>
                    <a:pt x="453" y="191"/>
                    <a:pt x="457" y="202"/>
                  </a:cubicBezTo>
                  <a:lnTo>
                    <a:pt x="457" y="202"/>
                  </a:lnTo>
                  <a:cubicBezTo>
                    <a:pt x="472" y="250"/>
                    <a:pt x="465" y="295"/>
                    <a:pt x="436" y="331"/>
                  </a:cubicBezTo>
                  <a:lnTo>
                    <a:pt x="436" y="331"/>
                  </a:lnTo>
                  <a:cubicBezTo>
                    <a:pt x="383" y="397"/>
                    <a:pt x="264" y="423"/>
                    <a:pt x="180" y="423"/>
                  </a:cubicBezTo>
                  <a:close/>
                  <a:moveTo>
                    <a:pt x="49" y="306"/>
                  </a:moveTo>
                  <a:lnTo>
                    <a:pt x="49" y="306"/>
                  </a:lnTo>
                  <a:cubicBezTo>
                    <a:pt x="51" y="321"/>
                    <a:pt x="57" y="333"/>
                    <a:pt x="66" y="344"/>
                  </a:cubicBezTo>
                  <a:lnTo>
                    <a:pt x="66" y="344"/>
                  </a:lnTo>
                  <a:cubicBezTo>
                    <a:pt x="82" y="362"/>
                    <a:pt x="110" y="373"/>
                    <a:pt x="151" y="377"/>
                  </a:cubicBezTo>
                  <a:lnTo>
                    <a:pt x="151" y="377"/>
                  </a:lnTo>
                  <a:cubicBezTo>
                    <a:pt x="225" y="383"/>
                    <a:pt x="353" y="362"/>
                    <a:pt x="401" y="303"/>
                  </a:cubicBezTo>
                  <a:lnTo>
                    <a:pt x="401" y="303"/>
                  </a:lnTo>
                  <a:cubicBezTo>
                    <a:pt x="421" y="279"/>
                    <a:pt x="425" y="250"/>
                    <a:pt x="414" y="216"/>
                  </a:cubicBezTo>
                  <a:lnTo>
                    <a:pt x="414" y="216"/>
                  </a:lnTo>
                  <a:cubicBezTo>
                    <a:pt x="410" y="204"/>
                    <a:pt x="391" y="180"/>
                    <a:pt x="382" y="177"/>
                  </a:cubicBezTo>
                  <a:lnTo>
                    <a:pt x="382" y="177"/>
                  </a:lnTo>
                  <a:cubicBezTo>
                    <a:pt x="371" y="181"/>
                    <a:pt x="359" y="175"/>
                    <a:pt x="355" y="164"/>
                  </a:cubicBezTo>
                  <a:lnTo>
                    <a:pt x="355" y="164"/>
                  </a:lnTo>
                  <a:cubicBezTo>
                    <a:pt x="350" y="152"/>
                    <a:pt x="356" y="139"/>
                    <a:pt x="367" y="135"/>
                  </a:cubicBez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cubicBezTo>
                    <a:pt x="387" y="127"/>
                    <a:pt x="406" y="117"/>
                    <a:pt x="423" y="104"/>
                  </a:cubicBezTo>
                  <a:lnTo>
                    <a:pt x="423" y="104"/>
                  </a:lnTo>
                  <a:cubicBezTo>
                    <a:pt x="427" y="102"/>
                    <a:pt x="435" y="97"/>
                    <a:pt x="436" y="92"/>
                  </a:cubicBezTo>
                  <a:lnTo>
                    <a:pt x="436" y="92"/>
                  </a:lnTo>
                  <a:cubicBezTo>
                    <a:pt x="438" y="88"/>
                    <a:pt x="434" y="80"/>
                    <a:pt x="428" y="76"/>
                  </a:cubicBezTo>
                  <a:lnTo>
                    <a:pt x="428" y="76"/>
                  </a:lnTo>
                  <a:cubicBezTo>
                    <a:pt x="420" y="69"/>
                    <a:pt x="407" y="66"/>
                    <a:pt x="393" y="64"/>
                  </a:cubicBezTo>
                  <a:lnTo>
                    <a:pt x="393" y="64"/>
                  </a:lnTo>
                  <a:cubicBezTo>
                    <a:pt x="327" y="51"/>
                    <a:pt x="258" y="46"/>
                    <a:pt x="189" y="48"/>
                  </a:cubicBezTo>
                  <a:lnTo>
                    <a:pt x="181" y="48"/>
                  </a:lnTo>
                  <a:lnTo>
                    <a:pt x="181" y="48"/>
                  </a:lnTo>
                  <a:cubicBezTo>
                    <a:pt x="103" y="51"/>
                    <a:pt x="51" y="57"/>
                    <a:pt x="48" y="119"/>
                  </a:cubicBezTo>
                  <a:lnTo>
                    <a:pt x="48" y="119"/>
                  </a:lnTo>
                  <a:cubicBezTo>
                    <a:pt x="47" y="141"/>
                    <a:pt x="56" y="164"/>
                    <a:pt x="73" y="179"/>
                  </a:cubicBezTo>
                  <a:lnTo>
                    <a:pt x="73" y="179"/>
                  </a:lnTo>
                  <a:cubicBezTo>
                    <a:pt x="77" y="183"/>
                    <a:pt x="85" y="191"/>
                    <a:pt x="86" y="203"/>
                  </a:cubicBezTo>
                  <a:lnTo>
                    <a:pt x="86" y="203"/>
                  </a:lnTo>
                  <a:cubicBezTo>
                    <a:pt x="87" y="217"/>
                    <a:pt x="78" y="226"/>
                    <a:pt x="74" y="230"/>
                  </a:cubicBezTo>
                  <a:lnTo>
                    <a:pt x="74" y="230"/>
                  </a:lnTo>
                  <a:cubicBezTo>
                    <a:pt x="56" y="250"/>
                    <a:pt x="46" y="279"/>
                    <a:pt x="49" y="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2305787" y="2313253"/>
              <a:ext cx="49279" cy="71454"/>
            </a:xfrm>
            <a:custGeom>
              <a:avLst/>
              <a:gdLst/>
              <a:ahLst/>
              <a:cxnLst/>
              <a:rect l="l" t="t" r="r" b="b"/>
              <a:pathLst>
                <a:path w="176" h="255" extrusionOk="0">
                  <a:moveTo>
                    <a:pt x="25" y="254"/>
                  </a:moveTo>
                  <a:lnTo>
                    <a:pt x="25" y="254"/>
                  </a:lnTo>
                  <a:cubicBezTo>
                    <a:pt x="21" y="254"/>
                    <a:pt x="17" y="253"/>
                    <a:pt x="13" y="251"/>
                  </a:cubicBezTo>
                  <a:lnTo>
                    <a:pt x="13" y="251"/>
                  </a:lnTo>
                  <a:cubicBezTo>
                    <a:pt x="2" y="244"/>
                    <a:pt x="0" y="230"/>
                    <a:pt x="6" y="220"/>
                  </a:cubicBezTo>
                  <a:lnTo>
                    <a:pt x="6" y="220"/>
                  </a:lnTo>
                  <a:cubicBezTo>
                    <a:pt x="12" y="211"/>
                    <a:pt x="17" y="204"/>
                    <a:pt x="23" y="195"/>
                  </a:cubicBezTo>
                  <a:lnTo>
                    <a:pt x="34" y="179"/>
                  </a:lnTo>
                  <a:lnTo>
                    <a:pt x="34" y="179"/>
                  </a:lnTo>
                  <a:cubicBezTo>
                    <a:pt x="69" y="127"/>
                    <a:pt x="101" y="72"/>
                    <a:pt x="130" y="15"/>
                  </a:cubicBezTo>
                  <a:lnTo>
                    <a:pt x="130" y="15"/>
                  </a:lnTo>
                  <a:cubicBezTo>
                    <a:pt x="136" y="4"/>
                    <a:pt x="149" y="0"/>
                    <a:pt x="160" y="6"/>
                  </a:cubicBezTo>
                  <a:lnTo>
                    <a:pt x="160" y="6"/>
                  </a:lnTo>
                  <a:cubicBezTo>
                    <a:pt x="171" y="11"/>
                    <a:pt x="175" y="25"/>
                    <a:pt x="170" y="36"/>
                  </a:cubicBezTo>
                  <a:lnTo>
                    <a:pt x="170" y="36"/>
                  </a:lnTo>
                  <a:cubicBezTo>
                    <a:pt x="140" y="94"/>
                    <a:pt x="107" y="150"/>
                    <a:pt x="71" y="204"/>
                  </a:cubicBezTo>
                  <a:lnTo>
                    <a:pt x="60" y="221"/>
                  </a:lnTo>
                  <a:lnTo>
                    <a:pt x="60" y="221"/>
                  </a:lnTo>
                  <a:cubicBezTo>
                    <a:pt x="54" y="229"/>
                    <a:pt x="49" y="237"/>
                    <a:pt x="44" y="244"/>
                  </a:cubicBezTo>
                  <a:lnTo>
                    <a:pt x="44" y="244"/>
                  </a:lnTo>
                  <a:cubicBezTo>
                    <a:pt x="40" y="251"/>
                    <a:pt x="32" y="254"/>
                    <a:pt x="25" y="2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2103744" y="2328036"/>
              <a:ext cx="46815" cy="64062"/>
            </a:xfrm>
            <a:custGeom>
              <a:avLst/>
              <a:gdLst/>
              <a:ahLst/>
              <a:cxnLst/>
              <a:rect l="l" t="t" r="r" b="b"/>
              <a:pathLst>
                <a:path w="167" h="230" extrusionOk="0">
                  <a:moveTo>
                    <a:pt x="141" y="229"/>
                  </a:moveTo>
                  <a:lnTo>
                    <a:pt x="141" y="229"/>
                  </a:lnTo>
                  <a:cubicBezTo>
                    <a:pt x="134" y="229"/>
                    <a:pt x="127" y="225"/>
                    <a:pt x="122" y="219"/>
                  </a:cubicBezTo>
                  <a:lnTo>
                    <a:pt x="122" y="219"/>
                  </a:lnTo>
                  <a:cubicBezTo>
                    <a:pt x="81" y="160"/>
                    <a:pt x="42" y="99"/>
                    <a:pt x="7" y="37"/>
                  </a:cubicBezTo>
                  <a:lnTo>
                    <a:pt x="7" y="37"/>
                  </a:lnTo>
                  <a:cubicBezTo>
                    <a:pt x="0" y="26"/>
                    <a:pt x="4" y="12"/>
                    <a:pt x="15" y="6"/>
                  </a:cubicBezTo>
                  <a:lnTo>
                    <a:pt x="15" y="6"/>
                  </a:lnTo>
                  <a:cubicBezTo>
                    <a:pt x="26" y="0"/>
                    <a:pt x="39" y="4"/>
                    <a:pt x="45" y="15"/>
                  </a:cubicBezTo>
                  <a:lnTo>
                    <a:pt x="45" y="15"/>
                  </a:lnTo>
                  <a:cubicBezTo>
                    <a:pt x="81" y="75"/>
                    <a:pt x="119" y="136"/>
                    <a:pt x="159" y="194"/>
                  </a:cubicBezTo>
                  <a:lnTo>
                    <a:pt x="159" y="194"/>
                  </a:lnTo>
                  <a:cubicBezTo>
                    <a:pt x="166" y="204"/>
                    <a:pt x="164" y="218"/>
                    <a:pt x="154" y="225"/>
                  </a:cubicBezTo>
                  <a:lnTo>
                    <a:pt x="154" y="225"/>
                  </a:lnTo>
                  <a:cubicBezTo>
                    <a:pt x="149" y="227"/>
                    <a:pt x="145" y="229"/>
                    <a:pt x="141" y="22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2049537" y="2504208"/>
              <a:ext cx="60366" cy="19712"/>
            </a:xfrm>
            <a:custGeom>
              <a:avLst/>
              <a:gdLst/>
              <a:ahLst/>
              <a:cxnLst/>
              <a:rect l="l" t="t" r="r" b="b"/>
              <a:pathLst>
                <a:path w="217" h="71" extrusionOk="0">
                  <a:moveTo>
                    <a:pt x="24" y="70"/>
                  </a:moveTo>
                  <a:lnTo>
                    <a:pt x="24" y="70"/>
                  </a:lnTo>
                  <a:cubicBezTo>
                    <a:pt x="13" y="70"/>
                    <a:pt x="3" y="62"/>
                    <a:pt x="1" y="51"/>
                  </a:cubicBezTo>
                  <a:lnTo>
                    <a:pt x="1" y="51"/>
                  </a:lnTo>
                  <a:cubicBezTo>
                    <a:pt x="0" y="39"/>
                    <a:pt x="8" y="27"/>
                    <a:pt x="20" y="25"/>
                  </a:cubicBezTo>
                  <a:lnTo>
                    <a:pt x="189" y="1"/>
                  </a:lnTo>
                  <a:lnTo>
                    <a:pt x="189" y="1"/>
                  </a:lnTo>
                  <a:cubicBezTo>
                    <a:pt x="201" y="0"/>
                    <a:pt x="212" y="8"/>
                    <a:pt x="214" y="20"/>
                  </a:cubicBezTo>
                  <a:lnTo>
                    <a:pt x="214" y="20"/>
                  </a:lnTo>
                  <a:cubicBezTo>
                    <a:pt x="216" y="33"/>
                    <a:pt x="208" y="44"/>
                    <a:pt x="195" y="46"/>
                  </a:cubicBezTo>
                  <a:lnTo>
                    <a:pt x="27" y="70"/>
                  </a:lnTo>
                  <a:lnTo>
                    <a:pt x="27" y="70"/>
                  </a:lnTo>
                  <a:cubicBezTo>
                    <a:pt x="26" y="70"/>
                    <a:pt x="24" y="70"/>
                    <a:pt x="24" y="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2412968" y="2504208"/>
              <a:ext cx="66526" cy="18479"/>
            </a:xfrm>
            <a:custGeom>
              <a:avLst/>
              <a:gdLst/>
              <a:ahLst/>
              <a:cxnLst/>
              <a:rect l="l" t="t" r="r" b="b"/>
              <a:pathLst>
                <a:path w="240" h="64" extrusionOk="0">
                  <a:moveTo>
                    <a:pt x="24" y="63"/>
                  </a:moveTo>
                  <a:lnTo>
                    <a:pt x="24" y="63"/>
                  </a:lnTo>
                  <a:cubicBezTo>
                    <a:pt x="12" y="63"/>
                    <a:pt x="3" y="55"/>
                    <a:pt x="1" y="43"/>
                  </a:cubicBezTo>
                  <a:lnTo>
                    <a:pt x="1" y="43"/>
                  </a:lnTo>
                  <a:cubicBezTo>
                    <a:pt x="0" y="31"/>
                    <a:pt x="9" y="20"/>
                    <a:pt x="21" y="18"/>
                  </a:cubicBezTo>
                  <a:lnTo>
                    <a:pt x="121" y="7"/>
                  </a:lnTo>
                  <a:lnTo>
                    <a:pt x="121" y="7"/>
                  </a:lnTo>
                  <a:cubicBezTo>
                    <a:pt x="151" y="4"/>
                    <a:pt x="185" y="0"/>
                    <a:pt x="218" y="6"/>
                  </a:cubicBezTo>
                  <a:lnTo>
                    <a:pt x="218" y="6"/>
                  </a:lnTo>
                  <a:cubicBezTo>
                    <a:pt x="231" y="8"/>
                    <a:pt x="239" y="20"/>
                    <a:pt x="237" y="32"/>
                  </a:cubicBezTo>
                  <a:lnTo>
                    <a:pt x="237" y="32"/>
                  </a:lnTo>
                  <a:cubicBezTo>
                    <a:pt x="235" y="44"/>
                    <a:pt x="223" y="52"/>
                    <a:pt x="211" y="50"/>
                  </a:cubicBezTo>
                  <a:lnTo>
                    <a:pt x="211" y="50"/>
                  </a:lnTo>
                  <a:cubicBezTo>
                    <a:pt x="184" y="45"/>
                    <a:pt x="154" y="49"/>
                    <a:pt x="126" y="52"/>
                  </a:cubicBezTo>
                  <a:lnTo>
                    <a:pt x="26" y="63"/>
                  </a:lnTo>
                  <a:lnTo>
                    <a:pt x="26" y="63"/>
                  </a:lnTo>
                  <a:cubicBezTo>
                    <a:pt x="25" y="63"/>
                    <a:pt x="24" y="63"/>
                    <a:pt x="24" y="6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2203534" y="2522688"/>
              <a:ext cx="108413" cy="75150"/>
            </a:xfrm>
            <a:custGeom>
              <a:avLst/>
              <a:gdLst/>
              <a:ahLst/>
              <a:cxnLst/>
              <a:rect l="l" t="t" r="r" b="b"/>
              <a:pathLst>
                <a:path w="386" h="270" extrusionOk="0">
                  <a:moveTo>
                    <a:pt x="15" y="269"/>
                  </a:moveTo>
                  <a:lnTo>
                    <a:pt x="15" y="269"/>
                  </a:lnTo>
                  <a:cubicBezTo>
                    <a:pt x="12" y="269"/>
                    <a:pt x="9" y="268"/>
                    <a:pt x="7" y="266"/>
                  </a:cubicBezTo>
                  <a:lnTo>
                    <a:pt x="7" y="266"/>
                  </a:lnTo>
                  <a:cubicBezTo>
                    <a:pt x="1" y="261"/>
                    <a:pt x="0" y="253"/>
                    <a:pt x="5" y="247"/>
                  </a:cubicBezTo>
                  <a:lnTo>
                    <a:pt x="57" y="184"/>
                  </a:lnTo>
                  <a:lnTo>
                    <a:pt x="57" y="184"/>
                  </a:lnTo>
                  <a:cubicBezTo>
                    <a:pt x="58" y="183"/>
                    <a:pt x="58" y="182"/>
                    <a:pt x="59" y="181"/>
                  </a:cubicBezTo>
                  <a:lnTo>
                    <a:pt x="59" y="181"/>
                  </a:lnTo>
                  <a:cubicBezTo>
                    <a:pt x="45" y="147"/>
                    <a:pt x="42" y="106"/>
                    <a:pt x="51" y="62"/>
                  </a:cubicBezTo>
                  <a:lnTo>
                    <a:pt x="51" y="62"/>
                  </a:lnTo>
                  <a:cubicBezTo>
                    <a:pt x="58" y="30"/>
                    <a:pt x="74" y="20"/>
                    <a:pt x="86" y="17"/>
                  </a:cubicBezTo>
                  <a:lnTo>
                    <a:pt x="86" y="17"/>
                  </a:lnTo>
                  <a:cubicBezTo>
                    <a:pt x="96" y="14"/>
                    <a:pt x="106" y="17"/>
                    <a:pt x="115" y="23"/>
                  </a:cubicBezTo>
                  <a:lnTo>
                    <a:pt x="115" y="23"/>
                  </a:lnTo>
                  <a:cubicBezTo>
                    <a:pt x="128" y="32"/>
                    <a:pt x="137" y="50"/>
                    <a:pt x="139" y="67"/>
                  </a:cubicBezTo>
                  <a:lnTo>
                    <a:pt x="139" y="67"/>
                  </a:lnTo>
                  <a:cubicBezTo>
                    <a:pt x="142" y="111"/>
                    <a:pt x="119" y="149"/>
                    <a:pt x="92" y="184"/>
                  </a:cubicBezTo>
                  <a:lnTo>
                    <a:pt x="93" y="187"/>
                  </a:lnTo>
                  <a:lnTo>
                    <a:pt x="93" y="187"/>
                  </a:lnTo>
                  <a:cubicBezTo>
                    <a:pt x="113" y="217"/>
                    <a:pt x="155" y="239"/>
                    <a:pt x="192" y="224"/>
                  </a:cubicBezTo>
                  <a:lnTo>
                    <a:pt x="192" y="224"/>
                  </a:lnTo>
                  <a:cubicBezTo>
                    <a:pt x="203" y="220"/>
                    <a:pt x="213" y="213"/>
                    <a:pt x="226" y="200"/>
                  </a:cubicBezTo>
                  <a:lnTo>
                    <a:pt x="226" y="200"/>
                  </a:lnTo>
                  <a:cubicBezTo>
                    <a:pt x="228" y="198"/>
                    <a:pt x="230" y="196"/>
                    <a:pt x="232" y="194"/>
                  </a:cubicBezTo>
                  <a:lnTo>
                    <a:pt x="232" y="194"/>
                  </a:lnTo>
                  <a:cubicBezTo>
                    <a:pt x="216" y="164"/>
                    <a:pt x="210" y="125"/>
                    <a:pt x="216" y="83"/>
                  </a:cubicBezTo>
                  <a:lnTo>
                    <a:pt x="216" y="83"/>
                  </a:lnTo>
                  <a:cubicBezTo>
                    <a:pt x="221" y="50"/>
                    <a:pt x="232" y="26"/>
                    <a:pt x="251" y="11"/>
                  </a:cubicBezTo>
                  <a:lnTo>
                    <a:pt x="251" y="11"/>
                  </a:lnTo>
                  <a:cubicBezTo>
                    <a:pt x="260" y="3"/>
                    <a:pt x="271" y="0"/>
                    <a:pt x="280" y="4"/>
                  </a:cubicBezTo>
                  <a:lnTo>
                    <a:pt x="280" y="4"/>
                  </a:lnTo>
                  <a:cubicBezTo>
                    <a:pt x="287" y="7"/>
                    <a:pt x="291" y="13"/>
                    <a:pt x="293" y="17"/>
                  </a:cubicBezTo>
                  <a:lnTo>
                    <a:pt x="293" y="17"/>
                  </a:lnTo>
                  <a:cubicBezTo>
                    <a:pt x="311" y="49"/>
                    <a:pt x="315" y="89"/>
                    <a:pt x="303" y="128"/>
                  </a:cubicBezTo>
                  <a:lnTo>
                    <a:pt x="303" y="128"/>
                  </a:lnTo>
                  <a:cubicBezTo>
                    <a:pt x="296" y="152"/>
                    <a:pt x="284" y="176"/>
                    <a:pt x="266" y="197"/>
                  </a:cubicBezTo>
                  <a:lnTo>
                    <a:pt x="266" y="197"/>
                  </a:lnTo>
                  <a:cubicBezTo>
                    <a:pt x="286" y="224"/>
                    <a:pt x="318" y="238"/>
                    <a:pt x="347" y="232"/>
                  </a:cubicBezTo>
                  <a:lnTo>
                    <a:pt x="347" y="232"/>
                  </a:lnTo>
                  <a:cubicBezTo>
                    <a:pt x="356" y="230"/>
                    <a:pt x="364" y="227"/>
                    <a:pt x="373" y="224"/>
                  </a:cubicBezTo>
                  <a:lnTo>
                    <a:pt x="380" y="236"/>
                  </a:lnTo>
                  <a:lnTo>
                    <a:pt x="385" y="248"/>
                  </a:lnTo>
                  <a:lnTo>
                    <a:pt x="385" y="248"/>
                  </a:lnTo>
                  <a:cubicBezTo>
                    <a:pt x="374" y="253"/>
                    <a:pt x="364" y="257"/>
                    <a:pt x="353" y="259"/>
                  </a:cubicBezTo>
                  <a:lnTo>
                    <a:pt x="353" y="259"/>
                  </a:lnTo>
                  <a:cubicBezTo>
                    <a:pt x="316" y="267"/>
                    <a:pt x="274" y="250"/>
                    <a:pt x="247" y="218"/>
                  </a:cubicBezTo>
                  <a:lnTo>
                    <a:pt x="245" y="220"/>
                  </a:lnTo>
                  <a:lnTo>
                    <a:pt x="245" y="220"/>
                  </a:lnTo>
                  <a:cubicBezTo>
                    <a:pt x="230" y="235"/>
                    <a:pt x="217" y="244"/>
                    <a:pt x="203" y="249"/>
                  </a:cubicBezTo>
                  <a:lnTo>
                    <a:pt x="203" y="249"/>
                  </a:lnTo>
                  <a:cubicBezTo>
                    <a:pt x="160" y="267"/>
                    <a:pt x="104" y="248"/>
                    <a:pt x="74" y="206"/>
                  </a:cubicBezTo>
                  <a:lnTo>
                    <a:pt x="26" y="264"/>
                  </a:lnTo>
                  <a:lnTo>
                    <a:pt x="26" y="264"/>
                  </a:lnTo>
                  <a:cubicBezTo>
                    <a:pt x="23" y="267"/>
                    <a:pt x="19" y="269"/>
                    <a:pt x="15" y="269"/>
                  </a:cubicBezTo>
                  <a:close/>
                  <a:moveTo>
                    <a:pt x="270" y="30"/>
                  </a:moveTo>
                  <a:lnTo>
                    <a:pt x="270" y="30"/>
                  </a:lnTo>
                  <a:cubicBezTo>
                    <a:pt x="270" y="30"/>
                    <a:pt x="269" y="31"/>
                    <a:pt x="268" y="31"/>
                  </a:cubicBezTo>
                  <a:lnTo>
                    <a:pt x="268" y="31"/>
                  </a:lnTo>
                  <a:cubicBezTo>
                    <a:pt x="255" y="42"/>
                    <a:pt x="247" y="60"/>
                    <a:pt x="243" y="87"/>
                  </a:cubicBezTo>
                  <a:lnTo>
                    <a:pt x="243" y="87"/>
                  </a:lnTo>
                  <a:cubicBezTo>
                    <a:pt x="239" y="118"/>
                    <a:pt x="241" y="147"/>
                    <a:pt x="251" y="171"/>
                  </a:cubicBezTo>
                  <a:lnTo>
                    <a:pt x="251" y="171"/>
                  </a:lnTo>
                  <a:cubicBezTo>
                    <a:pt x="263" y="155"/>
                    <a:pt x="272" y="138"/>
                    <a:pt x="278" y="120"/>
                  </a:cubicBezTo>
                  <a:lnTo>
                    <a:pt x="278" y="120"/>
                  </a:lnTo>
                  <a:cubicBezTo>
                    <a:pt x="287" y="89"/>
                    <a:pt x="284" y="56"/>
                    <a:pt x="270" y="31"/>
                  </a:cubicBezTo>
                  <a:lnTo>
                    <a:pt x="270" y="31"/>
                  </a:ln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94" y="43"/>
                  </a:moveTo>
                  <a:lnTo>
                    <a:pt x="94" y="43"/>
                  </a:lnTo>
                  <a:cubicBezTo>
                    <a:pt x="93" y="43"/>
                    <a:pt x="93" y="43"/>
                    <a:pt x="92" y="43"/>
                  </a:cubicBezTo>
                  <a:lnTo>
                    <a:pt x="92" y="43"/>
                  </a:lnTo>
                  <a:cubicBezTo>
                    <a:pt x="84" y="45"/>
                    <a:pt x="79" y="61"/>
                    <a:pt x="78" y="68"/>
                  </a:cubicBezTo>
                  <a:lnTo>
                    <a:pt x="78" y="68"/>
                  </a:lnTo>
                  <a:cubicBezTo>
                    <a:pt x="74" y="88"/>
                    <a:pt x="69" y="122"/>
                    <a:pt x="79" y="155"/>
                  </a:cubicBezTo>
                  <a:lnTo>
                    <a:pt x="79" y="155"/>
                  </a:lnTo>
                  <a:cubicBezTo>
                    <a:pt x="99" y="128"/>
                    <a:pt x="114" y="99"/>
                    <a:pt x="111" y="70"/>
                  </a:cubicBezTo>
                  <a:lnTo>
                    <a:pt x="111" y="70"/>
                  </a:lnTo>
                  <a:cubicBezTo>
                    <a:pt x="111" y="60"/>
                    <a:pt x="106" y="50"/>
                    <a:pt x="100" y="45"/>
                  </a:cubicBezTo>
                  <a:lnTo>
                    <a:pt x="100" y="45"/>
                  </a:lnTo>
                  <a:cubicBezTo>
                    <a:pt x="97" y="44"/>
                    <a:pt x="95" y="43"/>
                    <a:pt x="9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2" name="Google Shape;1212;p68"/>
          <p:cNvGrpSpPr/>
          <p:nvPr/>
        </p:nvGrpSpPr>
        <p:grpSpPr>
          <a:xfrm>
            <a:off x="8002723" y="4119214"/>
            <a:ext cx="1059046" cy="969576"/>
            <a:chOff x="5891793" y="2978443"/>
            <a:chExt cx="827639" cy="757718"/>
          </a:xfrm>
        </p:grpSpPr>
        <p:sp>
          <p:nvSpPr>
            <p:cNvPr id="1213" name="Google Shape;1213;p68"/>
            <p:cNvSpPr/>
            <p:nvPr/>
          </p:nvSpPr>
          <p:spPr>
            <a:xfrm rot="-1497671">
              <a:off x="6360216" y="3465682"/>
              <a:ext cx="96634" cy="151662"/>
            </a:xfrm>
            <a:custGeom>
              <a:avLst/>
              <a:gdLst/>
              <a:ahLst/>
              <a:cxnLst/>
              <a:rect l="l" t="t" r="r" b="b"/>
              <a:pathLst>
                <a:path w="44" h="69" extrusionOk="0">
                  <a:moveTo>
                    <a:pt x="20" y="38"/>
                  </a:moveTo>
                  <a:cubicBezTo>
                    <a:pt x="18" y="39"/>
                    <a:pt x="16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0" y="38"/>
                    <a:pt x="8" y="37"/>
                    <a:pt x="7" y="36"/>
                  </a:cubicBezTo>
                  <a:cubicBezTo>
                    <a:pt x="5" y="35"/>
                    <a:pt x="4" y="35"/>
                    <a:pt x="1" y="33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3" y="17"/>
                    <a:pt x="3" y="15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6" y="11"/>
                    <a:pt x="7" y="10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10" y="6"/>
                    <a:pt x="13" y="5"/>
                    <a:pt x="15" y="3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1" y="2"/>
                    <a:pt x="32" y="2"/>
                    <a:pt x="33" y="2"/>
                  </a:cubicBezTo>
                  <a:cubicBezTo>
                    <a:pt x="34" y="3"/>
                    <a:pt x="35" y="4"/>
                    <a:pt x="35" y="4"/>
                  </a:cubicBezTo>
                  <a:cubicBezTo>
                    <a:pt x="36" y="5"/>
                    <a:pt x="36" y="6"/>
                    <a:pt x="37" y="7"/>
                  </a:cubicBezTo>
                  <a:cubicBezTo>
                    <a:pt x="37" y="9"/>
                    <a:pt x="38" y="10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2" y="13"/>
                    <a:pt x="42" y="14"/>
                    <a:pt x="43" y="15"/>
                  </a:cubicBezTo>
                  <a:cubicBezTo>
                    <a:pt x="43" y="16"/>
                    <a:pt x="43" y="18"/>
                    <a:pt x="43" y="19"/>
                  </a:cubicBezTo>
                  <a:cubicBezTo>
                    <a:pt x="43" y="22"/>
                    <a:pt x="44" y="24"/>
                    <a:pt x="44" y="27"/>
                  </a:cubicBezTo>
                  <a:cubicBezTo>
                    <a:pt x="44" y="30"/>
                    <a:pt x="44" y="33"/>
                    <a:pt x="43" y="36"/>
                  </a:cubicBezTo>
                  <a:cubicBezTo>
                    <a:pt x="43" y="37"/>
                    <a:pt x="43" y="38"/>
                    <a:pt x="42" y="40"/>
                  </a:cubicBezTo>
                  <a:cubicBezTo>
                    <a:pt x="42" y="41"/>
                    <a:pt x="41" y="43"/>
                    <a:pt x="40" y="45"/>
                  </a:cubicBezTo>
                  <a:cubicBezTo>
                    <a:pt x="40" y="47"/>
                    <a:pt x="39" y="48"/>
                    <a:pt x="38" y="50"/>
                  </a:cubicBezTo>
                  <a:cubicBezTo>
                    <a:pt x="38" y="51"/>
                    <a:pt x="37" y="53"/>
                    <a:pt x="36" y="53"/>
                  </a:cubicBezTo>
                  <a:cubicBezTo>
                    <a:pt x="35" y="55"/>
                    <a:pt x="34" y="57"/>
                    <a:pt x="32" y="59"/>
                  </a:cubicBezTo>
                  <a:cubicBezTo>
                    <a:pt x="31" y="61"/>
                    <a:pt x="29" y="63"/>
                    <a:pt x="28" y="64"/>
                  </a:cubicBezTo>
                  <a:cubicBezTo>
                    <a:pt x="26" y="65"/>
                    <a:pt x="24" y="66"/>
                    <a:pt x="22" y="67"/>
                  </a:cubicBezTo>
                  <a:cubicBezTo>
                    <a:pt x="20" y="68"/>
                    <a:pt x="19" y="69"/>
                    <a:pt x="17" y="69"/>
                  </a:cubicBezTo>
                  <a:cubicBezTo>
                    <a:pt x="15" y="69"/>
                    <a:pt x="13" y="68"/>
                    <a:pt x="13" y="67"/>
                  </a:cubicBezTo>
                  <a:cubicBezTo>
                    <a:pt x="11" y="67"/>
                    <a:pt x="10" y="66"/>
                    <a:pt x="11" y="64"/>
                  </a:cubicBezTo>
                  <a:cubicBezTo>
                    <a:pt x="11" y="63"/>
                    <a:pt x="11" y="61"/>
                    <a:pt x="11" y="60"/>
                  </a:cubicBezTo>
                  <a:cubicBezTo>
                    <a:pt x="12" y="59"/>
                    <a:pt x="13" y="58"/>
                    <a:pt x="14" y="56"/>
                  </a:cubicBezTo>
                  <a:cubicBezTo>
                    <a:pt x="16" y="55"/>
                    <a:pt x="17" y="53"/>
                    <a:pt x="18" y="51"/>
                  </a:cubicBezTo>
                  <a:cubicBezTo>
                    <a:pt x="19" y="49"/>
                    <a:pt x="20" y="47"/>
                    <a:pt x="21" y="45"/>
                  </a:cubicBezTo>
                  <a:cubicBezTo>
                    <a:pt x="22" y="42"/>
                    <a:pt x="23" y="40"/>
                    <a:pt x="23" y="38"/>
                  </a:cubicBezTo>
                  <a:cubicBezTo>
                    <a:pt x="22" y="37"/>
                    <a:pt x="21" y="37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4" name="Google Shape;1214;p68"/>
            <p:cNvSpPr/>
            <p:nvPr/>
          </p:nvSpPr>
          <p:spPr>
            <a:xfrm rot="-1497671">
              <a:off x="6408060" y="3004111"/>
              <a:ext cx="224137" cy="463038"/>
            </a:xfrm>
            <a:custGeom>
              <a:avLst/>
              <a:gdLst/>
              <a:ahLst/>
              <a:cxnLst/>
              <a:rect l="l" t="t" r="r" b="b"/>
              <a:pathLst>
                <a:path w="102" h="211" extrusionOk="0">
                  <a:moveTo>
                    <a:pt x="49" y="207"/>
                  </a:moveTo>
                  <a:cubicBezTo>
                    <a:pt x="48" y="207"/>
                    <a:pt x="46" y="207"/>
                    <a:pt x="45" y="208"/>
                  </a:cubicBezTo>
                  <a:cubicBezTo>
                    <a:pt x="43" y="208"/>
                    <a:pt x="40" y="208"/>
                    <a:pt x="38" y="208"/>
                  </a:cubicBezTo>
                  <a:cubicBezTo>
                    <a:pt x="36" y="208"/>
                    <a:pt x="34" y="208"/>
                    <a:pt x="32" y="208"/>
                  </a:cubicBezTo>
                  <a:cubicBezTo>
                    <a:pt x="30" y="208"/>
                    <a:pt x="29" y="208"/>
                    <a:pt x="28" y="208"/>
                  </a:cubicBezTo>
                  <a:cubicBezTo>
                    <a:pt x="26" y="207"/>
                    <a:pt x="25" y="207"/>
                    <a:pt x="24" y="207"/>
                  </a:cubicBezTo>
                  <a:cubicBezTo>
                    <a:pt x="22" y="207"/>
                    <a:pt x="21" y="207"/>
                    <a:pt x="20" y="207"/>
                  </a:cubicBezTo>
                  <a:cubicBezTo>
                    <a:pt x="19" y="207"/>
                    <a:pt x="17" y="207"/>
                    <a:pt x="16" y="206"/>
                  </a:cubicBezTo>
                  <a:cubicBezTo>
                    <a:pt x="15" y="206"/>
                    <a:pt x="13" y="205"/>
                    <a:pt x="12" y="205"/>
                  </a:cubicBezTo>
                  <a:cubicBezTo>
                    <a:pt x="10" y="205"/>
                    <a:pt x="9" y="204"/>
                    <a:pt x="8" y="203"/>
                  </a:cubicBezTo>
                  <a:cubicBezTo>
                    <a:pt x="8" y="201"/>
                    <a:pt x="7" y="200"/>
                    <a:pt x="5" y="199"/>
                  </a:cubicBezTo>
                  <a:cubicBezTo>
                    <a:pt x="5" y="199"/>
                    <a:pt x="4" y="198"/>
                    <a:pt x="4" y="197"/>
                  </a:cubicBezTo>
                  <a:cubicBezTo>
                    <a:pt x="4" y="196"/>
                    <a:pt x="3" y="196"/>
                    <a:pt x="3" y="196"/>
                  </a:cubicBezTo>
                  <a:cubicBezTo>
                    <a:pt x="2" y="193"/>
                    <a:pt x="2" y="192"/>
                    <a:pt x="2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91"/>
                    <a:pt x="1" y="190"/>
                    <a:pt x="1" y="189"/>
                  </a:cubicBezTo>
                  <a:cubicBezTo>
                    <a:pt x="1" y="188"/>
                    <a:pt x="1" y="187"/>
                    <a:pt x="0" y="186"/>
                  </a:cubicBezTo>
                  <a:cubicBezTo>
                    <a:pt x="1" y="184"/>
                    <a:pt x="1" y="183"/>
                    <a:pt x="1" y="182"/>
                  </a:cubicBezTo>
                  <a:cubicBezTo>
                    <a:pt x="0" y="181"/>
                    <a:pt x="1" y="180"/>
                    <a:pt x="2" y="178"/>
                  </a:cubicBezTo>
                  <a:cubicBezTo>
                    <a:pt x="2" y="177"/>
                    <a:pt x="3" y="177"/>
                    <a:pt x="3" y="176"/>
                  </a:cubicBezTo>
                  <a:cubicBezTo>
                    <a:pt x="3" y="175"/>
                    <a:pt x="3" y="174"/>
                    <a:pt x="4" y="173"/>
                  </a:cubicBezTo>
                  <a:cubicBezTo>
                    <a:pt x="3" y="172"/>
                    <a:pt x="4" y="171"/>
                    <a:pt x="4" y="170"/>
                  </a:cubicBezTo>
                  <a:cubicBezTo>
                    <a:pt x="4" y="169"/>
                    <a:pt x="5" y="168"/>
                    <a:pt x="5" y="167"/>
                  </a:cubicBezTo>
                  <a:cubicBezTo>
                    <a:pt x="6" y="165"/>
                    <a:pt x="6" y="164"/>
                    <a:pt x="6" y="162"/>
                  </a:cubicBezTo>
                  <a:cubicBezTo>
                    <a:pt x="6" y="160"/>
                    <a:pt x="7" y="159"/>
                    <a:pt x="8" y="157"/>
                  </a:cubicBezTo>
                  <a:cubicBezTo>
                    <a:pt x="8" y="155"/>
                    <a:pt x="8" y="154"/>
                    <a:pt x="8" y="154"/>
                  </a:cubicBezTo>
                  <a:cubicBezTo>
                    <a:pt x="8" y="153"/>
                    <a:pt x="8" y="152"/>
                    <a:pt x="9" y="152"/>
                  </a:cubicBezTo>
                  <a:cubicBezTo>
                    <a:pt x="9" y="150"/>
                    <a:pt x="9" y="148"/>
                    <a:pt x="9" y="146"/>
                  </a:cubicBezTo>
                  <a:cubicBezTo>
                    <a:pt x="10" y="144"/>
                    <a:pt x="10" y="142"/>
                    <a:pt x="9" y="140"/>
                  </a:cubicBezTo>
                  <a:cubicBezTo>
                    <a:pt x="10" y="139"/>
                    <a:pt x="10" y="138"/>
                    <a:pt x="10" y="137"/>
                  </a:cubicBezTo>
                  <a:cubicBezTo>
                    <a:pt x="10" y="137"/>
                    <a:pt x="11" y="136"/>
                    <a:pt x="11" y="136"/>
                  </a:cubicBezTo>
                  <a:cubicBezTo>
                    <a:pt x="11" y="134"/>
                    <a:pt x="11" y="132"/>
                    <a:pt x="12" y="131"/>
                  </a:cubicBezTo>
                  <a:cubicBezTo>
                    <a:pt x="13" y="130"/>
                    <a:pt x="14" y="129"/>
                    <a:pt x="14" y="127"/>
                  </a:cubicBezTo>
                  <a:cubicBezTo>
                    <a:pt x="14" y="126"/>
                    <a:pt x="14" y="125"/>
                    <a:pt x="15" y="125"/>
                  </a:cubicBezTo>
                  <a:cubicBezTo>
                    <a:pt x="15" y="124"/>
                    <a:pt x="15" y="123"/>
                    <a:pt x="15" y="122"/>
                  </a:cubicBezTo>
                  <a:cubicBezTo>
                    <a:pt x="16" y="122"/>
                    <a:pt x="17" y="121"/>
                    <a:pt x="17" y="120"/>
                  </a:cubicBezTo>
                  <a:cubicBezTo>
                    <a:pt x="18" y="120"/>
                    <a:pt x="19" y="119"/>
                    <a:pt x="20" y="119"/>
                  </a:cubicBezTo>
                  <a:cubicBezTo>
                    <a:pt x="21" y="117"/>
                    <a:pt x="22" y="116"/>
                    <a:pt x="24" y="114"/>
                  </a:cubicBezTo>
                  <a:cubicBezTo>
                    <a:pt x="25" y="113"/>
                    <a:pt x="27" y="111"/>
                    <a:pt x="29" y="111"/>
                  </a:cubicBezTo>
                  <a:cubicBezTo>
                    <a:pt x="29" y="111"/>
                    <a:pt x="30" y="110"/>
                    <a:pt x="30" y="110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33" y="108"/>
                    <a:pt x="34" y="108"/>
                    <a:pt x="35" y="107"/>
                  </a:cubicBezTo>
                  <a:cubicBezTo>
                    <a:pt x="36" y="107"/>
                    <a:pt x="37" y="107"/>
                    <a:pt x="37" y="106"/>
                  </a:cubicBezTo>
                  <a:cubicBezTo>
                    <a:pt x="39" y="104"/>
                    <a:pt x="40" y="103"/>
                    <a:pt x="42" y="103"/>
                  </a:cubicBezTo>
                  <a:cubicBezTo>
                    <a:pt x="42" y="102"/>
                    <a:pt x="43" y="101"/>
                    <a:pt x="44" y="101"/>
                  </a:cubicBezTo>
                  <a:cubicBezTo>
                    <a:pt x="45" y="100"/>
                    <a:pt x="47" y="100"/>
                    <a:pt x="47" y="99"/>
                  </a:cubicBezTo>
                  <a:cubicBezTo>
                    <a:pt x="50" y="98"/>
                    <a:pt x="52" y="97"/>
                    <a:pt x="53" y="96"/>
                  </a:cubicBezTo>
                  <a:cubicBezTo>
                    <a:pt x="54" y="96"/>
                    <a:pt x="55" y="95"/>
                    <a:pt x="56" y="95"/>
                  </a:cubicBezTo>
                  <a:cubicBezTo>
                    <a:pt x="57" y="93"/>
                    <a:pt x="59" y="92"/>
                    <a:pt x="61" y="91"/>
                  </a:cubicBezTo>
                  <a:cubicBezTo>
                    <a:pt x="61" y="90"/>
                    <a:pt x="62" y="89"/>
                    <a:pt x="64" y="88"/>
                  </a:cubicBezTo>
                  <a:cubicBezTo>
                    <a:pt x="65" y="87"/>
                    <a:pt x="66" y="86"/>
                    <a:pt x="66" y="84"/>
                  </a:cubicBezTo>
                  <a:cubicBezTo>
                    <a:pt x="67" y="83"/>
                    <a:pt x="67" y="82"/>
                    <a:pt x="67" y="81"/>
                  </a:cubicBezTo>
                  <a:cubicBezTo>
                    <a:pt x="69" y="80"/>
                    <a:pt x="70" y="79"/>
                    <a:pt x="70" y="78"/>
                  </a:cubicBezTo>
                  <a:cubicBezTo>
                    <a:pt x="70" y="77"/>
                    <a:pt x="70" y="76"/>
                    <a:pt x="71" y="75"/>
                  </a:cubicBezTo>
                  <a:cubicBezTo>
                    <a:pt x="71" y="74"/>
                    <a:pt x="72" y="73"/>
                    <a:pt x="72" y="72"/>
                  </a:cubicBezTo>
                  <a:cubicBezTo>
                    <a:pt x="72" y="70"/>
                    <a:pt x="72" y="69"/>
                    <a:pt x="72" y="68"/>
                  </a:cubicBezTo>
                  <a:cubicBezTo>
                    <a:pt x="72" y="67"/>
                    <a:pt x="72" y="66"/>
                    <a:pt x="72" y="65"/>
                  </a:cubicBezTo>
                  <a:cubicBezTo>
                    <a:pt x="72" y="65"/>
                    <a:pt x="72" y="64"/>
                    <a:pt x="73" y="63"/>
                  </a:cubicBezTo>
                  <a:cubicBezTo>
                    <a:pt x="73" y="61"/>
                    <a:pt x="73" y="60"/>
                    <a:pt x="74" y="58"/>
                  </a:cubicBezTo>
                  <a:cubicBezTo>
                    <a:pt x="74" y="57"/>
                    <a:pt x="75" y="56"/>
                    <a:pt x="75" y="54"/>
                  </a:cubicBezTo>
                  <a:cubicBezTo>
                    <a:pt x="75" y="53"/>
                    <a:pt x="75" y="51"/>
                    <a:pt x="75" y="50"/>
                  </a:cubicBezTo>
                  <a:cubicBezTo>
                    <a:pt x="75" y="49"/>
                    <a:pt x="74" y="48"/>
                    <a:pt x="74" y="47"/>
                  </a:cubicBezTo>
                  <a:cubicBezTo>
                    <a:pt x="73" y="43"/>
                    <a:pt x="72" y="39"/>
                    <a:pt x="71" y="36"/>
                  </a:cubicBezTo>
                  <a:cubicBezTo>
                    <a:pt x="70" y="33"/>
                    <a:pt x="69" y="30"/>
                    <a:pt x="69" y="27"/>
                  </a:cubicBezTo>
                  <a:cubicBezTo>
                    <a:pt x="66" y="24"/>
                    <a:pt x="64" y="22"/>
                    <a:pt x="62" y="21"/>
                  </a:cubicBezTo>
                  <a:cubicBezTo>
                    <a:pt x="60" y="21"/>
                    <a:pt x="59" y="21"/>
                    <a:pt x="57" y="21"/>
                  </a:cubicBezTo>
                  <a:cubicBezTo>
                    <a:pt x="55" y="20"/>
                    <a:pt x="53" y="20"/>
                    <a:pt x="51" y="20"/>
                  </a:cubicBezTo>
                  <a:cubicBezTo>
                    <a:pt x="50" y="20"/>
                    <a:pt x="48" y="20"/>
                    <a:pt x="46" y="20"/>
                  </a:cubicBezTo>
                  <a:cubicBezTo>
                    <a:pt x="44" y="20"/>
                    <a:pt x="43" y="20"/>
                    <a:pt x="41" y="21"/>
                  </a:cubicBezTo>
                  <a:cubicBezTo>
                    <a:pt x="40" y="21"/>
                    <a:pt x="38" y="21"/>
                    <a:pt x="37" y="22"/>
                  </a:cubicBezTo>
                  <a:cubicBezTo>
                    <a:pt x="36" y="22"/>
                    <a:pt x="35" y="22"/>
                    <a:pt x="33" y="23"/>
                  </a:cubicBezTo>
                  <a:cubicBezTo>
                    <a:pt x="31" y="24"/>
                    <a:pt x="30" y="25"/>
                    <a:pt x="28" y="26"/>
                  </a:cubicBezTo>
                  <a:cubicBezTo>
                    <a:pt x="26" y="27"/>
                    <a:pt x="25" y="29"/>
                    <a:pt x="24" y="30"/>
                  </a:cubicBezTo>
                  <a:cubicBezTo>
                    <a:pt x="23" y="32"/>
                    <a:pt x="23" y="34"/>
                    <a:pt x="22" y="35"/>
                  </a:cubicBezTo>
                  <a:cubicBezTo>
                    <a:pt x="21" y="36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22" y="45"/>
                    <a:pt x="22" y="46"/>
                    <a:pt x="23" y="46"/>
                  </a:cubicBezTo>
                  <a:cubicBezTo>
                    <a:pt x="24" y="47"/>
                    <a:pt x="24" y="48"/>
                    <a:pt x="25" y="48"/>
                  </a:cubicBezTo>
                  <a:cubicBezTo>
                    <a:pt x="28" y="48"/>
                    <a:pt x="29" y="48"/>
                    <a:pt x="31" y="47"/>
                  </a:cubicBezTo>
                  <a:cubicBezTo>
                    <a:pt x="32" y="46"/>
                    <a:pt x="34" y="45"/>
                    <a:pt x="35" y="45"/>
                  </a:cubicBezTo>
                  <a:cubicBezTo>
                    <a:pt x="38" y="43"/>
                    <a:pt x="40" y="42"/>
                    <a:pt x="41" y="42"/>
                  </a:cubicBezTo>
                  <a:cubicBezTo>
                    <a:pt x="42" y="42"/>
                    <a:pt x="43" y="42"/>
                    <a:pt x="44" y="43"/>
                  </a:cubicBezTo>
                  <a:cubicBezTo>
                    <a:pt x="45" y="43"/>
                    <a:pt x="46" y="44"/>
                    <a:pt x="47" y="44"/>
                  </a:cubicBezTo>
                  <a:cubicBezTo>
                    <a:pt x="48" y="45"/>
                    <a:pt x="49" y="45"/>
                    <a:pt x="50" y="45"/>
                  </a:cubicBezTo>
                  <a:cubicBezTo>
                    <a:pt x="51" y="46"/>
                    <a:pt x="51" y="47"/>
                    <a:pt x="51" y="47"/>
                  </a:cubicBezTo>
                  <a:cubicBezTo>
                    <a:pt x="51" y="48"/>
                    <a:pt x="51" y="48"/>
                    <a:pt x="52" y="49"/>
                  </a:cubicBezTo>
                  <a:cubicBezTo>
                    <a:pt x="52" y="51"/>
                    <a:pt x="53" y="52"/>
                    <a:pt x="53" y="54"/>
                  </a:cubicBezTo>
                  <a:cubicBezTo>
                    <a:pt x="54" y="55"/>
                    <a:pt x="54" y="57"/>
                    <a:pt x="54" y="59"/>
                  </a:cubicBezTo>
                  <a:cubicBezTo>
                    <a:pt x="53" y="60"/>
                    <a:pt x="53" y="61"/>
                    <a:pt x="51" y="63"/>
                  </a:cubicBezTo>
                  <a:cubicBezTo>
                    <a:pt x="51" y="64"/>
                    <a:pt x="51" y="65"/>
                    <a:pt x="50" y="65"/>
                  </a:cubicBezTo>
                  <a:cubicBezTo>
                    <a:pt x="50" y="66"/>
                    <a:pt x="49" y="66"/>
                    <a:pt x="49" y="67"/>
                  </a:cubicBezTo>
                  <a:cubicBezTo>
                    <a:pt x="47" y="69"/>
                    <a:pt x="46" y="70"/>
                    <a:pt x="46" y="70"/>
                  </a:cubicBezTo>
                  <a:cubicBezTo>
                    <a:pt x="45" y="71"/>
                    <a:pt x="44" y="71"/>
                    <a:pt x="44" y="71"/>
                  </a:cubicBezTo>
                  <a:cubicBezTo>
                    <a:pt x="42" y="72"/>
                    <a:pt x="41" y="73"/>
                    <a:pt x="39" y="74"/>
                  </a:cubicBezTo>
                  <a:cubicBezTo>
                    <a:pt x="37" y="75"/>
                    <a:pt x="35" y="75"/>
                    <a:pt x="33" y="76"/>
                  </a:cubicBezTo>
                  <a:cubicBezTo>
                    <a:pt x="31" y="76"/>
                    <a:pt x="29" y="76"/>
                    <a:pt x="27" y="76"/>
                  </a:cubicBezTo>
                  <a:cubicBezTo>
                    <a:pt x="25" y="76"/>
                    <a:pt x="23" y="75"/>
                    <a:pt x="22" y="75"/>
                  </a:cubicBezTo>
                  <a:cubicBezTo>
                    <a:pt x="21" y="74"/>
                    <a:pt x="21" y="74"/>
                    <a:pt x="20" y="74"/>
                  </a:cubicBezTo>
                  <a:cubicBezTo>
                    <a:pt x="17" y="73"/>
                    <a:pt x="15" y="71"/>
                    <a:pt x="13" y="70"/>
                  </a:cubicBezTo>
                  <a:cubicBezTo>
                    <a:pt x="11" y="68"/>
                    <a:pt x="9" y="66"/>
                    <a:pt x="8" y="63"/>
                  </a:cubicBezTo>
                  <a:cubicBezTo>
                    <a:pt x="6" y="62"/>
                    <a:pt x="5" y="61"/>
                    <a:pt x="4" y="60"/>
                  </a:cubicBezTo>
                  <a:cubicBezTo>
                    <a:pt x="4" y="59"/>
                    <a:pt x="3" y="59"/>
                    <a:pt x="2" y="58"/>
                  </a:cubicBezTo>
                  <a:cubicBezTo>
                    <a:pt x="3" y="57"/>
                    <a:pt x="3" y="55"/>
                    <a:pt x="2" y="54"/>
                  </a:cubicBezTo>
                  <a:cubicBezTo>
                    <a:pt x="1" y="53"/>
                    <a:pt x="1" y="52"/>
                    <a:pt x="1" y="51"/>
                  </a:cubicBezTo>
                  <a:cubicBezTo>
                    <a:pt x="0" y="49"/>
                    <a:pt x="0" y="48"/>
                    <a:pt x="0" y="46"/>
                  </a:cubicBezTo>
                  <a:cubicBezTo>
                    <a:pt x="0" y="45"/>
                    <a:pt x="0" y="43"/>
                    <a:pt x="0" y="42"/>
                  </a:cubicBezTo>
                  <a:cubicBezTo>
                    <a:pt x="0" y="39"/>
                    <a:pt x="0" y="36"/>
                    <a:pt x="1" y="34"/>
                  </a:cubicBezTo>
                  <a:cubicBezTo>
                    <a:pt x="1" y="31"/>
                    <a:pt x="2" y="29"/>
                    <a:pt x="3" y="28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24"/>
                    <a:pt x="5" y="23"/>
                    <a:pt x="6" y="22"/>
                  </a:cubicBezTo>
                  <a:cubicBezTo>
                    <a:pt x="5" y="21"/>
                    <a:pt x="6" y="20"/>
                    <a:pt x="6" y="19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3" y="13"/>
                    <a:pt x="14" y="12"/>
                    <a:pt x="15" y="11"/>
                  </a:cubicBezTo>
                  <a:cubicBezTo>
                    <a:pt x="17" y="9"/>
                    <a:pt x="19" y="8"/>
                    <a:pt x="20" y="7"/>
                  </a:cubicBezTo>
                  <a:cubicBezTo>
                    <a:pt x="21" y="7"/>
                    <a:pt x="23" y="6"/>
                    <a:pt x="24" y="7"/>
                  </a:cubicBezTo>
                  <a:cubicBezTo>
                    <a:pt x="25" y="6"/>
                    <a:pt x="27" y="5"/>
                    <a:pt x="28" y="5"/>
                  </a:cubicBezTo>
                  <a:cubicBezTo>
                    <a:pt x="29" y="5"/>
                    <a:pt x="31" y="4"/>
                    <a:pt x="32" y="4"/>
                  </a:cubicBezTo>
                  <a:cubicBezTo>
                    <a:pt x="35" y="3"/>
                    <a:pt x="36" y="3"/>
                    <a:pt x="37" y="2"/>
                  </a:cubicBezTo>
                  <a:cubicBezTo>
                    <a:pt x="38" y="2"/>
                    <a:pt x="38" y="2"/>
                    <a:pt x="39" y="1"/>
                  </a:cubicBezTo>
                  <a:cubicBezTo>
                    <a:pt x="40" y="1"/>
                    <a:pt x="40" y="1"/>
                    <a:pt x="41" y="1"/>
                  </a:cubicBezTo>
                  <a:cubicBezTo>
                    <a:pt x="42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6" y="1"/>
                    <a:pt x="48" y="1"/>
                    <a:pt x="49" y="0"/>
                  </a:cubicBezTo>
                  <a:cubicBezTo>
                    <a:pt x="50" y="0"/>
                    <a:pt x="51" y="0"/>
                    <a:pt x="52" y="0"/>
                  </a:cubicBezTo>
                  <a:cubicBezTo>
                    <a:pt x="54" y="0"/>
                    <a:pt x="55" y="0"/>
                    <a:pt x="57" y="0"/>
                  </a:cubicBezTo>
                  <a:cubicBezTo>
                    <a:pt x="61" y="1"/>
                    <a:pt x="64" y="1"/>
                    <a:pt x="67" y="1"/>
                  </a:cubicBezTo>
                  <a:cubicBezTo>
                    <a:pt x="69" y="1"/>
                    <a:pt x="72" y="1"/>
                    <a:pt x="74" y="2"/>
                  </a:cubicBezTo>
                  <a:cubicBezTo>
                    <a:pt x="76" y="3"/>
                    <a:pt x="78" y="4"/>
                    <a:pt x="80" y="5"/>
                  </a:cubicBezTo>
                  <a:cubicBezTo>
                    <a:pt x="82" y="6"/>
                    <a:pt x="83" y="7"/>
                    <a:pt x="85" y="9"/>
                  </a:cubicBezTo>
                  <a:cubicBezTo>
                    <a:pt x="86" y="9"/>
                    <a:pt x="87" y="10"/>
                    <a:pt x="87" y="10"/>
                  </a:cubicBezTo>
                  <a:cubicBezTo>
                    <a:pt x="88" y="11"/>
                    <a:pt x="89" y="11"/>
                    <a:pt x="89" y="12"/>
                  </a:cubicBezTo>
                  <a:cubicBezTo>
                    <a:pt x="92" y="15"/>
                    <a:pt x="94" y="18"/>
                    <a:pt x="95" y="21"/>
                  </a:cubicBezTo>
                  <a:cubicBezTo>
                    <a:pt x="96" y="23"/>
                    <a:pt x="97" y="26"/>
                    <a:pt x="98" y="29"/>
                  </a:cubicBezTo>
                  <a:cubicBezTo>
                    <a:pt x="99" y="31"/>
                    <a:pt x="100" y="34"/>
                    <a:pt x="100" y="36"/>
                  </a:cubicBezTo>
                  <a:cubicBezTo>
                    <a:pt x="99" y="37"/>
                    <a:pt x="99" y="39"/>
                    <a:pt x="100" y="41"/>
                  </a:cubicBezTo>
                  <a:cubicBezTo>
                    <a:pt x="100" y="42"/>
                    <a:pt x="100" y="43"/>
                    <a:pt x="101" y="44"/>
                  </a:cubicBezTo>
                  <a:cubicBezTo>
                    <a:pt x="101" y="45"/>
                    <a:pt x="101" y="46"/>
                    <a:pt x="101" y="47"/>
                  </a:cubicBezTo>
                  <a:cubicBezTo>
                    <a:pt x="102" y="49"/>
                    <a:pt x="102" y="50"/>
                    <a:pt x="102" y="50"/>
                  </a:cubicBezTo>
                  <a:cubicBezTo>
                    <a:pt x="102" y="50"/>
                    <a:pt x="101" y="50"/>
                    <a:pt x="101" y="50"/>
                  </a:cubicBezTo>
                  <a:cubicBezTo>
                    <a:pt x="102" y="52"/>
                    <a:pt x="102" y="54"/>
                    <a:pt x="101" y="55"/>
                  </a:cubicBezTo>
                  <a:cubicBezTo>
                    <a:pt x="101" y="57"/>
                    <a:pt x="100" y="59"/>
                    <a:pt x="100" y="60"/>
                  </a:cubicBezTo>
                  <a:cubicBezTo>
                    <a:pt x="100" y="62"/>
                    <a:pt x="100" y="63"/>
                    <a:pt x="99" y="65"/>
                  </a:cubicBezTo>
                  <a:cubicBezTo>
                    <a:pt x="99" y="66"/>
                    <a:pt x="99" y="68"/>
                    <a:pt x="98" y="70"/>
                  </a:cubicBezTo>
                  <a:cubicBezTo>
                    <a:pt x="98" y="71"/>
                    <a:pt x="98" y="73"/>
                    <a:pt x="98" y="74"/>
                  </a:cubicBezTo>
                  <a:cubicBezTo>
                    <a:pt x="97" y="75"/>
                    <a:pt x="97" y="76"/>
                    <a:pt x="97" y="77"/>
                  </a:cubicBezTo>
                  <a:cubicBezTo>
                    <a:pt x="97" y="79"/>
                    <a:pt x="97" y="80"/>
                    <a:pt x="97" y="81"/>
                  </a:cubicBezTo>
                  <a:cubicBezTo>
                    <a:pt x="96" y="83"/>
                    <a:pt x="96" y="84"/>
                    <a:pt x="96" y="86"/>
                  </a:cubicBezTo>
                  <a:cubicBezTo>
                    <a:pt x="96" y="88"/>
                    <a:pt x="95" y="90"/>
                    <a:pt x="94" y="92"/>
                  </a:cubicBezTo>
                  <a:cubicBezTo>
                    <a:pt x="93" y="94"/>
                    <a:pt x="93" y="95"/>
                    <a:pt x="92" y="96"/>
                  </a:cubicBezTo>
                  <a:cubicBezTo>
                    <a:pt x="91" y="97"/>
                    <a:pt x="91" y="98"/>
                    <a:pt x="90" y="99"/>
                  </a:cubicBezTo>
                  <a:cubicBezTo>
                    <a:pt x="89" y="100"/>
                    <a:pt x="89" y="100"/>
                    <a:pt x="89" y="101"/>
                  </a:cubicBezTo>
                  <a:cubicBezTo>
                    <a:pt x="89" y="102"/>
                    <a:pt x="88" y="102"/>
                    <a:pt x="88" y="102"/>
                  </a:cubicBezTo>
                  <a:cubicBezTo>
                    <a:pt x="87" y="103"/>
                    <a:pt x="86" y="104"/>
                    <a:pt x="86" y="105"/>
                  </a:cubicBezTo>
                  <a:cubicBezTo>
                    <a:pt x="85" y="105"/>
                    <a:pt x="84" y="106"/>
                    <a:pt x="83" y="107"/>
                  </a:cubicBezTo>
                  <a:cubicBezTo>
                    <a:pt x="81" y="108"/>
                    <a:pt x="78" y="109"/>
                    <a:pt x="77" y="111"/>
                  </a:cubicBezTo>
                  <a:cubicBezTo>
                    <a:pt x="75" y="113"/>
                    <a:pt x="73" y="115"/>
                    <a:pt x="70" y="116"/>
                  </a:cubicBezTo>
                  <a:cubicBezTo>
                    <a:pt x="69" y="117"/>
                    <a:pt x="68" y="119"/>
                    <a:pt x="67" y="119"/>
                  </a:cubicBezTo>
                  <a:cubicBezTo>
                    <a:pt x="66" y="120"/>
                    <a:pt x="64" y="121"/>
                    <a:pt x="63" y="122"/>
                  </a:cubicBezTo>
                  <a:cubicBezTo>
                    <a:pt x="61" y="124"/>
                    <a:pt x="60" y="125"/>
                    <a:pt x="59" y="126"/>
                  </a:cubicBezTo>
                  <a:cubicBezTo>
                    <a:pt x="58" y="126"/>
                    <a:pt x="57" y="127"/>
                    <a:pt x="56" y="127"/>
                  </a:cubicBezTo>
                  <a:cubicBezTo>
                    <a:pt x="54" y="129"/>
                    <a:pt x="53" y="130"/>
                    <a:pt x="51" y="131"/>
                  </a:cubicBezTo>
                  <a:cubicBezTo>
                    <a:pt x="49" y="132"/>
                    <a:pt x="47" y="133"/>
                    <a:pt x="45" y="134"/>
                  </a:cubicBezTo>
                  <a:cubicBezTo>
                    <a:pt x="44" y="136"/>
                    <a:pt x="43" y="137"/>
                    <a:pt x="42" y="138"/>
                  </a:cubicBezTo>
                  <a:cubicBezTo>
                    <a:pt x="41" y="139"/>
                    <a:pt x="40" y="141"/>
                    <a:pt x="39" y="143"/>
                  </a:cubicBezTo>
                  <a:cubicBezTo>
                    <a:pt x="39" y="144"/>
                    <a:pt x="39" y="145"/>
                    <a:pt x="39" y="147"/>
                  </a:cubicBezTo>
                  <a:cubicBezTo>
                    <a:pt x="39" y="149"/>
                    <a:pt x="39" y="150"/>
                    <a:pt x="38" y="151"/>
                  </a:cubicBezTo>
                  <a:cubicBezTo>
                    <a:pt x="38" y="152"/>
                    <a:pt x="38" y="153"/>
                    <a:pt x="38" y="153"/>
                  </a:cubicBezTo>
                  <a:cubicBezTo>
                    <a:pt x="38" y="154"/>
                    <a:pt x="38" y="155"/>
                    <a:pt x="38" y="156"/>
                  </a:cubicBezTo>
                  <a:cubicBezTo>
                    <a:pt x="39" y="158"/>
                    <a:pt x="39" y="160"/>
                    <a:pt x="38" y="162"/>
                  </a:cubicBezTo>
                  <a:cubicBezTo>
                    <a:pt x="37" y="163"/>
                    <a:pt x="37" y="166"/>
                    <a:pt x="38" y="168"/>
                  </a:cubicBezTo>
                  <a:cubicBezTo>
                    <a:pt x="38" y="170"/>
                    <a:pt x="38" y="171"/>
                    <a:pt x="38" y="172"/>
                  </a:cubicBezTo>
                  <a:cubicBezTo>
                    <a:pt x="39" y="172"/>
                    <a:pt x="39" y="173"/>
                    <a:pt x="40" y="174"/>
                  </a:cubicBezTo>
                  <a:cubicBezTo>
                    <a:pt x="41" y="176"/>
                    <a:pt x="43" y="177"/>
                    <a:pt x="44" y="178"/>
                  </a:cubicBezTo>
                  <a:cubicBezTo>
                    <a:pt x="45" y="179"/>
                    <a:pt x="46" y="179"/>
                    <a:pt x="47" y="179"/>
                  </a:cubicBezTo>
                  <a:cubicBezTo>
                    <a:pt x="47" y="179"/>
                    <a:pt x="48" y="179"/>
                    <a:pt x="49" y="179"/>
                  </a:cubicBezTo>
                  <a:cubicBezTo>
                    <a:pt x="51" y="179"/>
                    <a:pt x="51" y="179"/>
                    <a:pt x="52" y="179"/>
                  </a:cubicBezTo>
                  <a:cubicBezTo>
                    <a:pt x="56" y="179"/>
                    <a:pt x="60" y="179"/>
                    <a:pt x="64" y="179"/>
                  </a:cubicBezTo>
                  <a:cubicBezTo>
                    <a:pt x="67" y="178"/>
                    <a:pt x="71" y="177"/>
                    <a:pt x="74" y="175"/>
                  </a:cubicBezTo>
                  <a:cubicBezTo>
                    <a:pt x="75" y="174"/>
                    <a:pt x="75" y="173"/>
                    <a:pt x="76" y="173"/>
                  </a:cubicBezTo>
                  <a:cubicBezTo>
                    <a:pt x="77" y="172"/>
                    <a:pt x="77" y="172"/>
                    <a:pt x="78" y="171"/>
                  </a:cubicBezTo>
                  <a:cubicBezTo>
                    <a:pt x="81" y="171"/>
                    <a:pt x="84" y="171"/>
                    <a:pt x="86" y="171"/>
                  </a:cubicBezTo>
                  <a:cubicBezTo>
                    <a:pt x="88" y="172"/>
                    <a:pt x="90" y="173"/>
                    <a:pt x="92" y="174"/>
                  </a:cubicBezTo>
                  <a:cubicBezTo>
                    <a:pt x="93" y="176"/>
                    <a:pt x="94" y="177"/>
                    <a:pt x="95" y="177"/>
                  </a:cubicBezTo>
                  <a:cubicBezTo>
                    <a:pt x="96" y="177"/>
                    <a:pt x="96" y="178"/>
                    <a:pt x="96" y="178"/>
                  </a:cubicBezTo>
                  <a:cubicBezTo>
                    <a:pt x="98" y="180"/>
                    <a:pt x="98" y="181"/>
                    <a:pt x="98" y="181"/>
                  </a:cubicBezTo>
                  <a:cubicBezTo>
                    <a:pt x="99" y="182"/>
                    <a:pt x="99" y="184"/>
                    <a:pt x="99" y="186"/>
                  </a:cubicBezTo>
                  <a:cubicBezTo>
                    <a:pt x="100" y="188"/>
                    <a:pt x="100" y="190"/>
                    <a:pt x="99" y="191"/>
                  </a:cubicBezTo>
                  <a:cubicBezTo>
                    <a:pt x="99" y="192"/>
                    <a:pt x="98" y="194"/>
                    <a:pt x="98" y="195"/>
                  </a:cubicBezTo>
                  <a:cubicBezTo>
                    <a:pt x="98" y="196"/>
                    <a:pt x="98" y="197"/>
                    <a:pt x="98" y="198"/>
                  </a:cubicBezTo>
                  <a:cubicBezTo>
                    <a:pt x="98" y="199"/>
                    <a:pt x="97" y="200"/>
                    <a:pt x="97" y="201"/>
                  </a:cubicBezTo>
                  <a:cubicBezTo>
                    <a:pt x="96" y="201"/>
                    <a:pt x="96" y="201"/>
                    <a:pt x="95" y="202"/>
                  </a:cubicBezTo>
                  <a:cubicBezTo>
                    <a:pt x="94" y="203"/>
                    <a:pt x="94" y="203"/>
                    <a:pt x="93" y="204"/>
                  </a:cubicBezTo>
                  <a:cubicBezTo>
                    <a:pt x="92" y="205"/>
                    <a:pt x="92" y="206"/>
                    <a:pt x="91" y="207"/>
                  </a:cubicBezTo>
                  <a:cubicBezTo>
                    <a:pt x="91" y="208"/>
                    <a:pt x="90" y="208"/>
                    <a:pt x="89" y="208"/>
                  </a:cubicBezTo>
                  <a:cubicBezTo>
                    <a:pt x="87" y="210"/>
                    <a:pt x="85" y="210"/>
                    <a:pt x="84" y="211"/>
                  </a:cubicBezTo>
                  <a:cubicBezTo>
                    <a:pt x="83" y="211"/>
                    <a:pt x="82" y="211"/>
                    <a:pt x="80" y="211"/>
                  </a:cubicBezTo>
                  <a:cubicBezTo>
                    <a:pt x="79" y="211"/>
                    <a:pt x="78" y="211"/>
                    <a:pt x="77" y="210"/>
                  </a:cubicBezTo>
                  <a:cubicBezTo>
                    <a:pt x="76" y="210"/>
                    <a:pt x="75" y="210"/>
                    <a:pt x="74" y="210"/>
                  </a:cubicBezTo>
                  <a:cubicBezTo>
                    <a:pt x="73" y="210"/>
                    <a:pt x="71" y="210"/>
                    <a:pt x="69" y="210"/>
                  </a:cubicBezTo>
                  <a:cubicBezTo>
                    <a:pt x="67" y="210"/>
                    <a:pt x="65" y="210"/>
                    <a:pt x="64" y="210"/>
                  </a:cubicBezTo>
                  <a:cubicBezTo>
                    <a:pt x="61" y="210"/>
                    <a:pt x="60" y="210"/>
                    <a:pt x="59" y="210"/>
                  </a:cubicBezTo>
                  <a:cubicBezTo>
                    <a:pt x="58" y="209"/>
                    <a:pt x="56" y="209"/>
                    <a:pt x="55" y="208"/>
                  </a:cubicBezTo>
                  <a:cubicBezTo>
                    <a:pt x="54" y="208"/>
                    <a:pt x="52" y="208"/>
                    <a:pt x="51" y="207"/>
                  </a:cubicBezTo>
                  <a:cubicBezTo>
                    <a:pt x="50" y="207"/>
                    <a:pt x="49" y="207"/>
                    <a:pt x="49" y="207"/>
                  </a:cubicBezTo>
                  <a:close/>
                  <a:moveTo>
                    <a:pt x="57" y="163"/>
                  </a:moveTo>
                  <a:cubicBezTo>
                    <a:pt x="58" y="165"/>
                    <a:pt x="58" y="166"/>
                    <a:pt x="57" y="168"/>
                  </a:cubicBezTo>
                  <a:cubicBezTo>
                    <a:pt x="56" y="169"/>
                    <a:pt x="55" y="171"/>
                    <a:pt x="54" y="171"/>
                  </a:cubicBezTo>
                  <a:cubicBezTo>
                    <a:pt x="52" y="173"/>
                    <a:pt x="50" y="173"/>
                    <a:pt x="48" y="172"/>
                  </a:cubicBezTo>
                  <a:cubicBezTo>
                    <a:pt x="46" y="172"/>
                    <a:pt x="45" y="171"/>
                    <a:pt x="45" y="169"/>
                  </a:cubicBezTo>
                  <a:cubicBezTo>
                    <a:pt x="45" y="167"/>
                    <a:pt x="45" y="166"/>
                    <a:pt x="46" y="165"/>
                  </a:cubicBezTo>
                  <a:cubicBezTo>
                    <a:pt x="47" y="164"/>
                    <a:pt x="48" y="163"/>
                    <a:pt x="49" y="163"/>
                  </a:cubicBezTo>
                  <a:cubicBezTo>
                    <a:pt x="51" y="162"/>
                    <a:pt x="52" y="162"/>
                    <a:pt x="54" y="162"/>
                  </a:cubicBezTo>
                  <a:cubicBezTo>
                    <a:pt x="55" y="162"/>
                    <a:pt x="56" y="163"/>
                    <a:pt x="57" y="163"/>
                  </a:cubicBezTo>
                  <a:close/>
                  <a:moveTo>
                    <a:pt x="55" y="27"/>
                  </a:moveTo>
                  <a:cubicBezTo>
                    <a:pt x="56" y="28"/>
                    <a:pt x="56" y="28"/>
                    <a:pt x="57" y="29"/>
                  </a:cubicBezTo>
                  <a:cubicBezTo>
                    <a:pt x="57" y="29"/>
                    <a:pt x="58" y="29"/>
                    <a:pt x="59" y="30"/>
                  </a:cubicBezTo>
                  <a:cubicBezTo>
                    <a:pt x="59" y="30"/>
                    <a:pt x="60" y="31"/>
                    <a:pt x="60" y="32"/>
                  </a:cubicBezTo>
                  <a:cubicBezTo>
                    <a:pt x="60" y="33"/>
                    <a:pt x="60" y="34"/>
                    <a:pt x="60" y="35"/>
                  </a:cubicBezTo>
                  <a:cubicBezTo>
                    <a:pt x="58" y="36"/>
                    <a:pt x="57" y="36"/>
                    <a:pt x="56" y="37"/>
                  </a:cubicBezTo>
                  <a:cubicBezTo>
                    <a:pt x="55" y="37"/>
                    <a:pt x="54" y="38"/>
                    <a:pt x="53" y="38"/>
                  </a:cubicBezTo>
                  <a:cubicBezTo>
                    <a:pt x="51" y="39"/>
                    <a:pt x="50" y="38"/>
                    <a:pt x="49" y="38"/>
                  </a:cubicBezTo>
                  <a:cubicBezTo>
                    <a:pt x="48" y="37"/>
                    <a:pt x="48" y="37"/>
                    <a:pt x="47" y="36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7" y="32"/>
                    <a:pt x="47" y="31"/>
                    <a:pt x="47" y="30"/>
                  </a:cubicBezTo>
                  <a:cubicBezTo>
                    <a:pt x="49" y="28"/>
                    <a:pt x="51" y="27"/>
                    <a:pt x="55" y="28"/>
                  </a:cubicBezTo>
                  <a:lnTo>
                    <a:pt x="55" y="27"/>
                  </a:lnTo>
                  <a:close/>
                  <a:moveTo>
                    <a:pt x="60" y="49"/>
                  </a:moveTo>
                  <a:cubicBezTo>
                    <a:pt x="59" y="47"/>
                    <a:pt x="59" y="45"/>
                    <a:pt x="60" y="44"/>
                  </a:cubicBezTo>
                  <a:cubicBezTo>
                    <a:pt x="63" y="42"/>
                    <a:pt x="64" y="42"/>
                    <a:pt x="65" y="44"/>
                  </a:cubicBezTo>
                  <a:cubicBezTo>
                    <a:pt x="66" y="47"/>
                    <a:pt x="66" y="48"/>
                    <a:pt x="65" y="50"/>
                  </a:cubicBezTo>
                  <a:cubicBezTo>
                    <a:pt x="64" y="50"/>
                    <a:pt x="63" y="50"/>
                    <a:pt x="62" y="50"/>
                  </a:cubicBezTo>
                  <a:cubicBezTo>
                    <a:pt x="61" y="49"/>
                    <a:pt x="60" y="49"/>
                    <a:pt x="60" y="49"/>
                  </a:cubicBezTo>
                  <a:close/>
                  <a:moveTo>
                    <a:pt x="66" y="163"/>
                  </a:moveTo>
                  <a:cubicBezTo>
                    <a:pt x="65" y="160"/>
                    <a:pt x="66" y="158"/>
                    <a:pt x="68" y="158"/>
                  </a:cubicBezTo>
                  <a:cubicBezTo>
                    <a:pt x="69" y="158"/>
                    <a:pt x="71" y="158"/>
                    <a:pt x="71" y="160"/>
                  </a:cubicBezTo>
                  <a:cubicBezTo>
                    <a:pt x="71" y="161"/>
                    <a:pt x="71" y="162"/>
                    <a:pt x="70" y="163"/>
                  </a:cubicBezTo>
                  <a:cubicBezTo>
                    <a:pt x="69" y="164"/>
                    <a:pt x="67" y="164"/>
                    <a:pt x="66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5" name="Google Shape;1215;p68"/>
            <p:cNvSpPr/>
            <p:nvPr/>
          </p:nvSpPr>
          <p:spPr>
            <a:xfrm rot="-1497671">
              <a:off x="5976830" y="3242651"/>
              <a:ext cx="259033" cy="460353"/>
            </a:xfrm>
            <a:custGeom>
              <a:avLst/>
              <a:gdLst/>
              <a:ahLst/>
              <a:cxnLst/>
              <a:rect l="l" t="t" r="r" b="b"/>
              <a:pathLst>
                <a:path w="118" h="210" extrusionOk="0">
                  <a:moveTo>
                    <a:pt x="31" y="87"/>
                  </a:moveTo>
                  <a:cubicBezTo>
                    <a:pt x="32" y="86"/>
                    <a:pt x="33" y="85"/>
                    <a:pt x="34" y="85"/>
                  </a:cubicBezTo>
                  <a:cubicBezTo>
                    <a:pt x="35" y="84"/>
                    <a:pt x="36" y="83"/>
                    <a:pt x="37" y="82"/>
                  </a:cubicBezTo>
                  <a:cubicBezTo>
                    <a:pt x="38" y="81"/>
                    <a:pt x="39" y="80"/>
                    <a:pt x="40" y="80"/>
                  </a:cubicBezTo>
                  <a:cubicBezTo>
                    <a:pt x="40" y="79"/>
                    <a:pt x="41" y="79"/>
                    <a:pt x="42" y="79"/>
                  </a:cubicBezTo>
                  <a:cubicBezTo>
                    <a:pt x="46" y="77"/>
                    <a:pt x="49" y="76"/>
                    <a:pt x="51" y="76"/>
                  </a:cubicBezTo>
                  <a:cubicBezTo>
                    <a:pt x="53" y="75"/>
                    <a:pt x="56" y="74"/>
                    <a:pt x="58" y="73"/>
                  </a:cubicBezTo>
                  <a:cubicBezTo>
                    <a:pt x="60" y="73"/>
                    <a:pt x="61" y="73"/>
                    <a:pt x="62" y="72"/>
                  </a:cubicBezTo>
                  <a:cubicBezTo>
                    <a:pt x="63" y="72"/>
                    <a:pt x="63" y="72"/>
                    <a:pt x="64" y="73"/>
                  </a:cubicBezTo>
                  <a:cubicBezTo>
                    <a:pt x="66" y="72"/>
                    <a:pt x="67" y="72"/>
                    <a:pt x="68" y="71"/>
                  </a:cubicBezTo>
                  <a:cubicBezTo>
                    <a:pt x="69" y="71"/>
                    <a:pt x="71" y="71"/>
                    <a:pt x="72" y="71"/>
                  </a:cubicBezTo>
                  <a:cubicBezTo>
                    <a:pt x="73" y="71"/>
                    <a:pt x="73" y="71"/>
                    <a:pt x="74" y="71"/>
                  </a:cubicBezTo>
                  <a:cubicBezTo>
                    <a:pt x="75" y="71"/>
                    <a:pt x="76" y="71"/>
                    <a:pt x="76" y="72"/>
                  </a:cubicBezTo>
                  <a:cubicBezTo>
                    <a:pt x="77" y="71"/>
                    <a:pt x="78" y="71"/>
                    <a:pt x="78" y="72"/>
                  </a:cubicBezTo>
                  <a:cubicBezTo>
                    <a:pt x="79" y="73"/>
                    <a:pt x="79" y="73"/>
                    <a:pt x="80" y="73"/>
                  </a:cubicBezTo>
                  <a:cubicBezTo>
                    <a:pt x="81" y="74"/>
                    <a:pt x="81" y="74"/>
                    <a:pt x="82" y="74"/>
                  </a:cubicBezTo>
                  <a:cubicBezTo>
                    <a:pt x="84" y="74"/>
                    <a:pt x="84" y="75"/>
                    <a:pt x="85" y="76"/>
                  </a:cubicBezTo>
                  <a:cubicBezTo>
                    <a:pt x="87" y="76"/>
                    <a:pt x="88" y="77"/>
                    <a:pt x="88" y="78"/>
                  </a:cubicBezTo>
                  <a:cubicBezTo>
                    <a:pt x="90" y="79"/>
                    <a:pt x="91" y="80"/>
                    <a:pt x="91" y="80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3" y="80"/>
                    <a:pt x="94" y="81"/>
                    <a:pt x="95" y="82"/>
                  </a:cubicBezTo>
                  <a:cubicBezTo>
                    <a:pt x="95" y="83"/>
                    <a:pt x="96" y="83"/>
                    <a:pt x="97" y="84"/>
                  </a:cubicBezTo>
                  <a:cubicBezTo>
                    <a:pt x="98" y="86"/>
                    <a:pt x="99" y="87"/>
                    <a:pt x="101" y="88"/>
                  </a:cubicBezTo>
                  <a:cubicBezTo>
                    <a:pt x="102" y="89"/>
                    <a:pt x="103" y="91"/>
                    <a:pt x="104" y="93"/>
                  </a:cubicBezTo>
                  <a:cubicBezTo>
                    <a:pt x="105" y="96"/>
                    <a:pt x="105" y="100"/>
                    <a:pt x="106" y="103"/>
                  </a:cubicBezTo>
                  <a:cubicBezTo>
                    <a:pt x="106" y="107"/>
                    <a:pt x="106" y="110"/>
                    <a:pt x="106" y="114"/>
                  </a:cubicBezTo>
                  <a:cubicBezTo>
                    <a:pt x="106" y="118"/>
                    <a:pt x="107" y="121"/>
                    <a:pt x="108" y="122"/>
                  </a:cubicBezTo>
                  <a:cubicBezTo>
                    <a:pt x="109" y="124"/>
                    <a:pt x="109" y="126"/>
                    <a:pt x="109" y="128"/>
                  </a:cubicBezTo>
                  <a:cubicBezTo>
                    <a:pt x="109" y="130"/>
                    <a:pt x="109" y="132"/>
                    <a:pt x="109" y="134"/>
                  </a:cubicBezTo>
                  <a:cubicBezTo>
                    <a:pt x="109" y="136"/>
                    <a:pt x="109" y="137"/>
                    <a:pt x="110" y="138"/>
                  </a:cubicBezTo>
                  <a:cubicBezTo>
                    <a:pt x="110" y="140"/>
                    <a:pt x="110" y="142"/>
                    <a:pt x="110" y="144"/>
                  </a:cubicBezTo>
                  <a:cubicBezTo>
                    <a:pt x="111" y="146"/>
                    <a:pt x="111" y="148"/>
                    <a:pt x="112" y="151"/>
                  </a:cubicBezTo>
                  <a:cubicBezTo>
                    <a:pt x="112" y="153"/>
                    <a:pt x="112" y="154"/>
                    <a:pt x="112" y="156"/>
                  </a:cubicBezTo>
                  <a:cubicBezTo>
                    <a:pt x="112" y="158"/>
                    <a:pt x="112" y="159"/>
                    <a:pt x="112" y="161"/>
                  </a:cubicBezTo>
                  <a:cubicBezTo>
                    <a:pt x="112" y="163"/>
                    <a:pt x="112" y="165"/>
                    <a:pt x="112" y="166"/>
                  </a:cubicBezTo>
                  <a:cubicBezTo>
                    <a:pt x="112" y="168"/>
                    <a:pt x="112" y="169"/>
                    <a:pt x="112" y="170"/>
                  </a:cubicBezTo>
                  <a:cubicBezTo>
                    <a:pt x="112" y="172"/>
                    <a:pt x="112" y="174"/>
                    <a:pt x="111" y="176"/>
                  </a:cubicBezTo>
                  <a:cubicBezTo>
                    <a:pt x="111" y="177"/>
                    <a:pt x="110" y="179"/>
                    <a:pt x="109" y="180"/>
                  </a:cubicBezTo>
                  <a:cubicBezTo>
                    <a:pt x="107" y="185"/>
                    <a:pt x="103" y="190"/>
                    <a:pt x="98" y="194"/>
                  </a:cubicBezTo>
                  <a:cubicBezTo>
                    <a:pt x="92" y="197"/>
                    <a:pt x="87" y="201"/>
                    <a:pt x="82" y="204"/>
                  </a:cubicBezTo>
                  <a:cubicBezTo>
                    <a:pt x="81" y="204"/>
                    <a:pt x="80" y="204"/>
                    <a:pt x="79" y="204"/>
                  </a:cubicBezTo>
                  <a:cubicBezTo>
                    <a:pt x="79" y="204"/>
                    <a:pt x="78" y="204"/>
                    <a:pt x="77" y="205"/>
                  </a:cubicBezTo>
                  <a:cubicBezTo>
                    <a:pt x="77" y="205"/>
                    <a:pt x="76" y="205"/>
                    <a:pt x="76" y="206"/>
                  </a:cubicBezTo>
                  <a:cubicBezTo>
                    <a:pt x="75" y="206"/>
                    <a:pt x="74" y="206"/>
                    <a:pt x="73" y="206"/>
                  </a:cubicBezTo>
                  <a:cubicBezTo>
                    <a:pt x="71" y="206"/>
                    <a:pt x="69" y="207"/>
                    <a:pt x="67" y="208"/>
                  </a:cubicBezTo>
                  <a:cubicBezTo>
                    <a:pt x="65" y="209"/>
                    <a:pt x="62" y="209"/>
                    <a:pt x="60" y="209"/>
                  </a:cubicBezTo>
                  <a:cubicBezTo>
                    <a:pt x="59" y="210"/>
                    <a:pt x="58" y="210"/>
                    <a:pt x="56" y="210"/>
                  </a:cubicBezTo>
                  <a:cubicBezTo>
                    <a:pt x="55" y="209"/>
                    <a:pt x="54" y="209"/>
                    <a:pt x="52" y="208"/>
                  </a:cubicBezTo>
                  <a:cubicBezTo>
                    <a:pt x="50" y="206"/>
                    <a:pt x="47" y="205"/>
                    <a:pt x="46" y="205"/>
                  </a:cubicBezTo>
                  <a:cubicBezTo>
                    <a:pt x="44" y="206"/>
                    <a:pt x="42" y="205"/>
                    <a:pt x="40" y="204"/>
                  </a:cubicBezTo>
                  <a:cubicBezTo>
                    <a:pt x="40" y="204"/>
                    <a:pt x="40" y="203"/>
                    <a:pt x="39" y="203"/>
                  </a:cubicBezTo>
                  <a:cubicBezTo>
                    <a:pt x="39" y="202"/>
                    <a:pt x="38" y="202"/>
                    <a:pt x="38" y="202"/>
                  </a:cubicBezTo>
                  <a:cubicBezTo>
                    <a:pt x="37" y="200"/>
                    <a:pt x="36" y="199"/>
                    <a:pt x="34" y="198"/>
                  </a:cubicBezTo>
                  <a:cubicBezTo>
                    <a:pt x="33" y="197"/>
                    <a:pt x="32" y="196"/>
                    <a:pt x="31" y="194"/>
                  </a:cubicBezTo>
                  <a:cubicBezTo>
                    <a:pt x="30" y="194"/>
                    <a:pt x="29" y="194"/>
                    <a:pt x="29" y="194"/>
                  </a:cubicBezTo>
                  <a:cubicBezTo>
                    <a:pt x="29" y="193"/>
                    <a:pt x="28" y="192"/>
                    <a:pt x="28" y="192"/>
                  </a:cubicBezTo>
                  <a:cubicBezTo>
                    <a:pt x="27" y="191"/>
                    <a:pt x="26" y="190"/>
                    <a:pt x="26" y="190"/>
                  </a:cubicBezTo>
                  <a:cubicBezTo>
                    <a:pt x="25" y="189"/>
                    <a:pt x="25" y="188"/>
                    <a:pt x="25" y="187"/>
                  </a:cubicBezTo>
                  <a:cubicBezTo>
                    <a:pt x="23" y="185"/>
                    <a:pt x="21" y="182"/>
                    <a:pt x="20" y="180"/>
                  </a:cubicBezTo>
                  <a:cubicBezTo>
                    <a:pt x="19" y="177"/>
                    <a:pt x="17" y="175"/>
                    <a:pt x="16" y="173"/>
                  </a:cubicBezTo>
                  <a:cubicBezTo>
                    <a:pt x="16" y="171"/>
                    <a:pt x="16" y="170"/>
                    <a:pt x="15" y="169"/>
                  </a:cubicBezTo>
                  <a:cubicBezTo>
                    <a:pt x="15" y="169"/>
                    <a:pt x="14" y="168"/>
                    <a:pt x="15" y="167"/>
                  </a:cubicBezTo>
                  <a:cubicBezTo>
                    <a:pt x="14" y="164"/>
                    <a:pt x="13" y="161"/>
                    <a:pt x="12" y="159"/>
                  </a:cubicBezTo>
                  <a:cubicBezTo>
                    <a:pt x="11" y="156"/>
                    <a:pt x="11" y="154"/>
                    <a:pt x="11" y="152"/>
                  </a:cubicBezTo>
                  <a:cubicBezTo>
                    <a:pt x="11" y="151"/>
                    <a:pt x="10" y="150"/>
                    <a:pt x="10" y="149"/>
                  </a:cubicBezTo>
                  <a:cubicBezTo>
                    <a:pt x="10" y="148"/>
                    <a:pt x="10" y="147"/>
                    <a:pt x="10" y="146"/>
                  </a:cubicBezTo>
                  <a:cubicBezTo>
                    <a:pt x="8" y="144"/>
                    <a:pt x="8" y="142"/>
                    <a:pt x="8" y="139"/>
                  </a:cubicBezTo>
                  <a:cubicBezTo>
                    <a:pt x="9" y="137"/>
                    <a:pt x="8" y="135"/>
                    <a:pt x="8" y="133"/>
                  </a:cubicBezTo>
                  <a:cubicBezTo>
                    <a:pt x="7" y="132"/>
                    <a:pt x="6" y="131"/>
                    <a:pt x="6" y="129"/>
                  </a:cubicBezTo>
                  <a:cubicBezTo>
                    <a:pt x="6" y="128"/>
                    <a:pt x="6" y="127"/>
                    <a:pt x="6" y="126"/>
                  </a:cubicBezTo>
                  <a:cubicBezTo>
                    <a:pt x="6" y="124"/>
                    <a:pt x="5" y="121"/>
                    <a:pt x="4" y="120"/>
                  </a:cubicBezTo>
                  <a:cubicBezTo>
                    <a:pt x="3" y="118"/>
                    <a:pt x="3" y="116"/>
                    <a:pt x="2" y="114"/>
                  </a:cubicBezTo>
                  <a:cubicBezTo>
                    <a:pt x="1" y="113"/>
                    <a:pt x="1" y="112"/>
                    <a:pt x="1" y="110"/>
                  </a:cubicBezTo>
                  <a:cubicBezTo>
                    <a:pt x="1" y="109"/>
                    <a:pt x="1" y="107"/>
                    <a:pt x="0" y="106"/>
                  </a:cubicBezTo>
                  <a:cubicBezTo>
                    <a:pt x="1" y="105"/>
                    <a:pt x="1" y="103"/>
                    <a:pt x="1" y="102"/>
                  </a:cubicBezTo>
                  <a:cubicBezTo>
                    <a:pt x="2" y="101"/>
                    <a:pt x="2" y="101"/>
                    <a:pt x="2" y="100"/>
                  </a:cubicBezTo>
                  <a:cubicBezTo>
                    <a:pt x="2" y="97"/>
                    <a:pt x="2" y="95"/>
                    <a:pt x="3" y="94"/>
                  </a:cubicBezTo>
                  <a:cubicBezTo>
                    <a:pt x="4" y="92"/>
                    <a:pt x="5" y="90"/>
                    <a:pt x="5" y="89"/>
                  </a:cubicBezTo>
                  <a:cubicBezTo>
                    <a:pt x="6" y="86"/>
                    <a:pt x="6" y="84"/>
                    <a:pt x="6" y="83"/>
                  </a:cubicBezTo>
                  <a:cubicBezTo>
                    <a:pt x="7" y="81"/>
                    <a:pt x="7" y="80"/>
                    <a:pt x="8" y="79"/>
                  </a:cubicBezTo>
                  <a:cubicBezTo>
                    <a:pt x="8" y="78"/>
                    <a:pt x="8" y="76"/>
                    <a:pt x="9" y="75"/>
                  </a:cubicBezTo>
                  <a:cubicBezTo>
                    <a:pt x="10" y="74"/>
                    <a:pt x="10" y="73"/>
                    <a:pt x="11" y="72"/>
                  </a:cubicBezTo>
                  <a:cubicBezTo>
                    <a:pt x="11" y="70"/>
                    <a:pt x="12" y="68"/>
                    <a:pt x="13" y="68"/>
                  </a:cubicBezTo>
                  <a:cubicBezTo>
                    <a:pt x="13" y="67"/>
                    <a:pt x="14" y="66"/>
                    <a:pt x="13" y="64"/>
                  </a:cubicBezTo>
                  <a:cubicBezTo>
                    <a:pt x="14" y="61"/>
                    <a:pt x="15" y="58"/>
                    <a:pt x="16" y="56"/>
                  </a:cubicBezTo>
                  <a:cubicBezTo>
                    <a:pt x="18" y="53"/>
                    <a:pt x="19" y="51"/>
                    <a:pt x="19" y="48"/>
                  </a:cubicBezTo>
                  <a:cubicBezTo>
                    <a:pt x="21" y="44"/>
                    <a:pt x="22" y="40"/>
                    <a:pt x="24" y="36"/>
                  </a:cubicBezTo>
                  <a:cubicBezTo>
                    <a:pt x="24" y="34"/>
                    <a:pt x="24" y="33"/>
                    <a:pt x="25" y="32"/>
                  </a:cubicBezTo>
                  <a:cubicBezTo>
                    <a:pt x="26" y="32"/>
                    <a:pt x="26" y="31"/>
                    <a:pt x="26" y="29"/>
                  </a:cubicBezTo>
                  <a:cubicBezTo>
                    <a:pt x="27" y="27"/>
                    <a:pt x="29" y="25"/>
                    <a:pt x="30" y="23"/>
                  </a:cubicBezTo>
                  <a:cubicBezTo>
                    <a:pt x="31" y="21"/>
                    <a:pt x="33" y="20"/>
                    <a:pt x="35" y="18"/>
                  </a:cubicBezTo>
                  <a:cubicBezTo>
                    <a:pt x="35" y="17"/>
                    <a:pt x="36" y="17"/>
                    <a:pt x="36" y="16"/>
                  </a:cubicBezTo>
                  <a:cubicBezTo>
                    <a:pt x="37" y="15"/>
                    <a:pt x="38" y="15"/>
                    <a:pt x="38" y="14"/>
                  </a:cubicBezTo>
                  <a:cubicBezTo>
                    <a:pt x="39" y="13"/>
                    <a:pt x="40" y="13"/>
                    <a:pt x="41" y="12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4" y="9"/>
                    <a:pt x="45" y="8"/>
                    <a:pt x="46" y="8"/>
                  </a:cubicBezTo>
                  <a:cubicBezTo>
                    <a:pt x="46" y="7"/>
                    <a:pt x="47" y="7"/>
                    <a:pt x="47" y="7"/>
                  </a:cubicBezTo>
                  <a:cubicBezTo>
                    <a:pt x="49" y="6"/>
                    <a:pt x="50" y="5"/>
                    <a:pt x="50" y="5"/>
                  </a:cubicBezTo>
                  <a:cubicBezTo>
                    <a:pt x="50" y="5"/>
                    <a:pt x="51" y="5"/>
                    <a:pt x="51" y="5"/>
                  </a:cubicBezTo>
                  <a:cubicBezTo>
                    <a:pt x="51" y="5"/>
                    <a:pt x="52" y="4"/>
                    <a:pt x="52" y="4"/>
                  </a:cubicBezTo>
                  <a:cubicBezTo>
                    <a:pt x="53" y="4"/>
                    <a:pt x="54" y="4"/>
                    <a:pt x="55" y="3"/>
                  </a:cubicBezTo>
                  <a:cubicBezTo>
                    <a:pt x="55" y="3"/>
                    <a:pt x="56" y="3"/>
                    <a:pt x="57" y="3"/>
                  </a:cubicBezTo>
                  <a:cubicBezTo>
                    <a:pt x="58" y="2"/>
                    <a:pt x="58" y="2"/>
                    <a:pt x="59" y="2"/>
                  </a:cubicBezTo>
                  <a:cubicBezTo>
                    <a:pt x="60" y="1"/>
                    <a:pt x="60" y="1"/>
                    <a:pt x="61" y="1"/>
                  </a:cubicBezTo>
                  <a:cubicBezTo>
                    <a:pt x="62" y="1"/>
                    <a:pt x="63" y="1"/>
                    <a:pt x="63" y="1"/>
                  </a:cubicBezTo>
                  <a:cubicBezTo>
                    <a:pt x="65" y="0"/>
                    <a:pt x="67" y="0"/>
                    <a:pt x="69" y="1"/>
                  </a:cubicBezTo>
                  <a:cubicBezTo>
                    <a:pt x="70" y="2"/>
                    <a:pt x="72" y="2"/>
                    <a:pt x="74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9" y="2"/>
                    <a:pt x="80" y="3"/>
                    <a:pt x="81" y="3"/>
                  </a:cubicBezTo>
                  <a:cubicBezTo>
                    <a:pt x="81" y="4"/>
                    <a:pt x="82" y="4"/>
                    <a:pt x="83" y="4"/>
                  </a:cubicBezTo>
                  <a:cubicBezTo>
                    <a:pt x="85" y="5"/>
                    <a:pt x="87" y="7"/>
                    <a:pt x="88" y="8"/>
                  </a:cubicBezTo>
                  <a:cubicBezTo>
                    <a:pt x="90" y="9"/>
                    <a:pt x="92" y="11"/>
                    <a:pt x="93" y="13"/>
                  </a:cubicBezTo>
                  <a:cubicBezTo>
                    <a:pt x="94" y="14"/>
                    <a:pt x="95" y="15"/>
                    <a:pt x="96" y="16"/>
                  </a:cubicBezTo>
                  <a:cubicBezTo>
                    <a:pt x="98" y="18"/>
                    <a:pt x="98" y="19"/>
                    <a:pt x="99" y="21"/>
                  </a:cubicBezTo>
                  <a:cubicBezTo>
                    <a:pt x="100" y="23"/>
                    <a:pt x="100" y="24"/>
                    <a:pt x="101" y="25"/>
                  </a:cubicBezTo>
                  <a:cubicBezTo>
                    <a:pt x="102" y="26"/>
                    <a:pt x="104" y="27"/>
                    <a:pt x="105" y="27"/>
                  </a:cubicBezTo>
                  <a:cubicBezTo>
                    <a:pt x="107" y="27"/>
                    <a:pt x="107" y="29"/>
                    <a:pt x="108" y="31"/>
                  </a:cubicBezTo>
                  <a:cubicBezTo>
                    <a:pt x="108" y="33"/>
                    <a:pt x="108" y="35"/>
                    <a:pt x="108" y="36"/>
                  </a:cubicBezTo>
                  <a:cubicBezTo>
                    <a:pt x="108" y="38"/>
                    <a:pt x="108" y="40"/>
                    <a:pt x="107" y="41"/>
                  </a:cubicBezTo>
                  <a:cubicBezTo>
                    <a:pt x="106" y="42"/>
                    <a:pt x="105" y="44"/>
                    <a:pt x="105" y="45"/>
                  </a:cubicBezTo>
                  <a:cubicBezTo>
                    <a:pt x="103" y="47"/>
                    <a:pt x="102" y="49"/>
                    <a:pt x="100" y="51"/>
                  </a:cubicBezTo>
                  <a:cubicBezTo>
                    <a:pt x="97" y="52"/>
                    <a:pt x="95" y="54"/>
                    <a:pt x="92" y="55"/>
                  </a:cubicBezTo>
                  <a:cubicBezTo>
                    <a:pt x="91" y="56"/>
                    <a:pt x="90" y="57"/>
                    <a:pt x="89" y="57"/>
                  </a:cubicBezTo>
                  <a:cubicBezTo>
                    <a:pt x="87" y="58"/>
                    <a:pt x="86" y="58"/>
                    <a:pt x="85" y="58"/>
                  </a:cubicBezTo>
                  <a:cubicBezTo>
                    <a:pt x="84" y="58"/>
                    <a:pt x="84" y="58"/>
                    <a:pt x="82" y="58"/>
                  </a:cubicBezTo>
                  <a:cubicBezTo>
                    <a:pt x="81" y="59"/>
                    <a:pt x="81" y="58"/>
                    <a:pt x="80" y="58"/>
                  </a:cubicBezTo>
                  <a:cubicBezTo>
                    <a:pt x="79" y="58"/>
                    <a:pt x="79" y="58"/>
                    <a:pt x="78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5" y="57"/>
                    <a:pt x="74" y="57"/>
                    <a:pt x="73" y="57"/>
                  </a:cubicBezTo>
                  <a:cubicBezTo>
                    <a:pt x="72" y="56"/>
                    <a:pt x="72" y="56"/>
                    <a:pt x="71" y="55"/>
                  </a:cubicBezTo>
                  <a:cubicBezTo>
                    <a:pt x="70" y="55"/>
                    <a:pt x="69" y="54"/>
                    <a:pt x="68" y="53"/>
                  </a:cubicBezTo>
                  <a:cubicBezTo>
                    <a:pt x="68" y="51"/>
                    <a:pt x="67" y="50"/>
                    <a:pt x="66" y="49"/>
                  </a:cubicBezTo>
                  <a:cubicBezTo>
                    <a:pt x="66" y="47"/>
                    <a:pt x="66" y="46"/>
                    <a:pt x="65" y="45"/>
                  </a:cubicBezTo>
                  <a:cubicBezTo>
                    <a:pt x="65" y="44"/>
                    <a:pt x="65" y="43"/>
                    <a:pt x="64" y="42"/>
                  </a:cubicBezTo>
                  <a:cubicBezTo>
                    <a:pt x="64" y="41"/>
                    <a:pt x="64" y="40"/>
                    <a:pt x="64" y="39"/>
                  </a:cubicBezTo>
                  <a:cubicBezTo>
                    <a:pt x="63" y="37"/>
                    <a:pt x="63" y="36"/>
                    <a:pt x="62" y="35"/>
                  </a:cubicBezTo>
                  <a:cubicBezTo>
                    <a:pt x="62" y="35"/>
                    <a:pt x="61" y="34"/>
                    <a:pt x="61" y="34"/>
                  </a:cubicBezTo>
                  <a:cubicBezTo>
                    <a:pt x="60" y="34"/>
                    <a:pt x="60" y="34"/>
                    <a:pt x="59" y="33"/>
                  </a:cubicBezTo>
                  <a:cubicBezTo>
                    <a:pt x="58" y="33"/>
                    <a:pt x="57" y="33"/>
                    <a:pt x="56" y="33"/>
                  </a:cubicBezTo>
                  <a:cubicBezTo>
                    <a:pt x="55" y="33"/>
                    <a:pt x="54" y="34"/>
                    <a:pt x="53" y="35"/>
                  </a:cubicBezTo>
                  <a:cubicBezTo>
                    <a:pt x="52" y="36"/>
                    <a:pt x="51" y="37"/>
                    <a:pt x="49" y="38"/>
                  </a:cubicBezTo>
                  <a:cubicBezTo>
                    <a:pt x="48" y="40"/>
                    <a:pt x="47" y="41"/>
                    <a:pt x="46" y="42"/>
                  </a:cubicBezTo>
                  <a:cubicBezTo>
                    <a:pt x="46" y="43"/>
                    <a:pt x="46" y="43"/>
                    <a:pt x="46" y="44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4" y="46"/>
                    <a:pt x="44" y="47"/>
                    <a:pt x="44" y="48"/>
                  </a:cubicBezTo>
                  <a:cubicBezTo>
                    <a:pt x="43" y="49"/>
                    <a:pt x="43" y="49"/>
                    <a:pt x="42" y="50"/>
                  </a:cubicBezTo>
                  <a:cubicBezTo>
                    <a:pt x="42" y="51"/>
                    <a:pt x="41" y="53"/>
                    <a:pt x="41" y="54"/>
                  </a:cubicBezTo>
                  <a:cubicBezTo>
                    <a:pt x="41" y="56"/>
                    <a:pt x="40" y="57"/>
                    <a:pt x="39" y="58"/>
                  </a:cubicBezTo>
                  <a:cubicBezTo>
                    <a:pt x="39" y="59"/>
                    <a:pt x="39" y="59"/>
                    <a:pt x="38" y="60"/>
                  </a:cubicBezTo>
                  <a:cubicBezTo>
                    <a:pt x="38" y="61"/>
                    <a:pt x="37" y="62"/>
                    <a:pt x="37" y="62"/>
                  </a:cubicBezTo>
                  <a:cubicBezTo>
                    <a:pt x="37" y="64"/>
                    <a:pt x="37" y="65"/>
                    <a:pt x="36" y="66"/>
                  </a:cubicBezTo>
                  <a:cubicBezTo>
                    <a:pt x="35" y="67"/>
                    <a:pt x="35" y="68"/>
                    <a:pt x="35" y="70"/>
                  </a:cubicBezTo>
                  <a:cubicBezTo>
                    <a:pt x="35" y="70"/>
                    <a:pt x="34" y="70"/>
                    <a:pt x="34" y="71"/>
                  </a:cubicBezTo>
                  <a:cubicBezTo>
                    <a:pt x="34" y="72"/>
                    <a:pt x="34" y="73"/>
                    <a:pt x="34" y="73"/>
                  </a:cubicBezTo>
                  <a:cubicBezTo>
                    <a:pt x="33" y="74"/>
                    <a:pt x="33" y="75"/>
                    <a:pt x="33" y="75"/>
                  </a:cubicBezTo>
                  <a:cubicBezTo>
                    <a:pt x="32" y="76"/>
                    <a:pt x="32" y="76"/>
                    <a:pt x="32" y="77"/>
                  </a:cubicBezTo>
                  <a:cubicBezTo>
                    <a:pt x="31" y="79"/>
                    <a:pt x="31" y="81"/>
                    <a:pt x="30" y="82"/>
                  </a:cubicBezTo>
                  <a:cubicBezTo>
                    <a:pt x="30" y="84"/>
                    <a:pt x="30" y="85"/>
                    <a:pt x="30" y="87"/>
                  </a:cubicBezTo>
                  <a:lnTo>
                    <a:pt x="31" y="87"/>
                  </a:lnTo>
                  <a:close/>
                  <a:moveTo>
                    <a:pt x="89" y="148"/>
                  </a:moveTo>
                  <a:cubicBezTo>
                    <a:pt x="89" y="147"/>
                    <a:pt x="89" y="145"/>
                    <a:pt x="89" y="143"/>
                  </a:cubicBezTo>
                  <a:cubicBezTo>
                    <a:pt x="89" y="139"/>
                    <a:pt x="89" y="134"/>
                    <a:pt x="89" y="131"/>
                  </a:cubicBezTo>
                  <a:cubicBezTo>
                    <a:pt x="88" y="127"/>
                    <a:pt x="88" y="122"/>
                    <a:pt x="87" y="118"/>
                  </a:cubicBezTo>
                  <a:cubicBezTo>
                    <a:pt x="86" y="116"/>
                    <a:pt x="86" y="114"/>
                    <a:pt x="85" y="113"/>
                  </a:cubicBezTo>
                  <a:cubicBezTo>
                    <a:pt x="85" y="111"/>
                    <a:pt x="84" y="110"/>
                    <a:pt x="83" y="110"/>
                  </a:cubicBezTo>
                  <a:cubicBezTo>
                    <a:pt x="81" y="108"/>
                    <a:pt x="80" y="107"/>
                    <a:pt x="79" y="106"/>
                  </a:cubicBezTo>
                  <a:cubicBezTo>
                    <a:pt x="79" y="105"/>
                    <a:pt x="78" y="104"/>
                    <a:pt x="78" y="103"/>
                  </a:cubicBezTo>
                  <a:cubicBezTo>
                    <a:pt x="77" y="102"/>
                    <a:pt x="75" y="101"/>
                    <a:pt x="74" y="101"/>
                  </a:cubicBezTo>
                  <a:cubicBezTo>
                    <a:pt x="72" y="100"/>
                    <a:pt x="71" y="100"/>
                    <a:pt x="69" y="101"/>
                  </a:cubicBezTo>
                  <a:cubicBezTo>
                    <a:pt x="68" y="101"/>
                    <a:pt x="66" y="101"/>
                    <a:pt x="64" y="101"/>
                  </a:cubicBezTo>
                  <a:cubicBezTo>
                    <a:pt x="62" y="101"/>
                    <a:pt x="60" y="102"/>
                    <a:pt x="58" y="103"/>
                  </a:cubicBezTo>
                  <a:cubicBezTo>
                    <a:pt x="57" y="104"/>
                    <a:pt x="56" y="104"/>
                    <a:pt x="55" y="105"/>
                  </a:cubicBezTo>
                  <a:cubicBezTo>
                    <a:pt x="55" y="105"/>
                    <a:pt x="54" y="106"/>
                    <a:pt x="53" y="106"/>
                  </a:cubicBezTo>
                  <a:cubicBezTo>
                    <a:pt x="51" y="109"/>
                    <a:pt x="49" y="112"/>
                    <a:pt x="48" y="114"/>
                  </a:cubicBezTo>
                  <a:cubicBezTo>
                    <a:pt x="47" y="116"/>
                    <a:pt x="46" y="118"/>
                    <a:pt x="44" y="119"/>
                  </a:cubicBezTo>
                  <a:cubicBezTo>
                    <a:pt x="42" y="123"/>
                    <a:pt x="41" y="126"/>
                    <a:pt x="41" y="129"/>
                  </a:cubicBezTo>
                  <a:cubicBezTo>
                    <a:pt x="40" y="131"/>
                    <a:pt x="39" y="134"/>
                    <a:pt x="37" y="136"/>
                  </a:cubicBezTo>
                  <a:cubicBezTo>
                    <a:pt x="37" y="137"/>
                    <a:pt x="36" y="139"/>
                    <a:pt x="36" y="140"/>
                  </a:cubicBezTo>
                  <a:cubicBezTo>
                    <a:pt x="35" y="141"/>
                    <a:pt x="35" y="143"/>
                    <a:pt x="35" y="145"/>
                  </a:cubicBezTo>
                  <a:cubicBezTo>
                    <a:pt x="36" y="149"/>
                    <a:pt x="38" y="153"/>
                    <a:pt x="41" y="157"/>
                  </a:cubicBezTo>
                  <a:cubicBezTo>
                    <a:pt x="43" y="160"/>
                    <a:pt x="45" y="164"/>
                    <a:pt x="47" y="167"/>
                  </a:cubicBezTo>
                  <a:cubicBezTo>
                    <a:pt x="48" y="168"/>
                    <a:pt x="49" y="168"/>
                    <a:pt x="49" y="169"/>
                  </a:cubicBezTo>
                  <a:cubicBezTo>
                    <a:pt x="50" y="169"/>
                    <a:pt x="50" y="170"/>
                    <a:pt x="51" y="170"/>
                  </a:cubicBezTo>
                  <a:cubicBezTo>
                    <a:pt x="52" y="171"/>
                    <a:pt x="54" y="173"/>
                    <a:pt x="55" y="173"/>
                  </a:cubicBezTo>
                  <a:cubicBezTo>
                    <a:pt x="57" y="174"/>
                    <a:pt x="58" y="175"/>
                    <a:pt x="60" y="176"/>
                  </a:cubicBezTo>
                  <a:cubicBezTo>
                    <a:pt x="61" y="177"/>
                    <a:pt x="63" y="177"/>
                    <a:pt x="64" y="177"/>
                  </a:cubicBezTo>
                  <a:cubicBezTo>
                    <a:pt x="66" y="177"/>
                    <a:pt x="68" y="177"/>
                    <a:pt x="69" y="178"/>
                  </a:cubicBezTo>
                  <a:cubicBezTo>
                    <a:pt x="71" y="176"/>
                    <a:pt x="73" y="175"/>
                    <a:pt x="74" y="173"/>
                  </a:cubicBezTo>
                  <a:cubicBezTo>
                    <a:pt x="76" y="172"/>
                    <a:pt x="77" y="170"/>
                    <a:pt x="79" y="169"/>
                  </a:cubicBezTo>
                  <a:cubicBezTo>
                    <a:pt x="82" y="165"/>
                    <a:pt x="84" y="161"/>
                    <a:pt x="86" y="159"/>
                  </a:cubicBezTo>
                  <a:cubicBezTo>
                    <a:pt x="89" y="156"/>
                    <a:pt x="90" y="152"/>
                    <a:pt x="89" y="148"/>
                  </a:cubicBezTo>
                  <a:close/>
                  <a:moveTo>
                    <a:pt x="55" y="158"/>
                  </a:moveTo>
                  <a:cubicBezTo>
                    <a:pt x="53" y="159"/>
                    <a:pt x="52" y="159"/>
                    <a:pt x="51" y="158"/>
                  </a:cubicBezTo>
                  <a:cubicBezTo>
                    <a:pt x="50" y="157"/>
                    <a:pt x="49" y="156"/>
                    <a:pt x="48" y="154"/>
                  </a:cubicBezTo>
                  <a:cubicBezTo>
                    <a:pt x="48" y="153"/>
                    <a:pt x="49" y="152"/>
                    <a:pt x="50" y="150"/>
                  </a:cubicBezTo>
                  <a:cubicBezTo>
                    <a:pt x="51" y="149"/>
                    <a:pt x="53" y="149"/>
                    <a:pt x="54" y="150"/>
                  </a:cubicBezTo>
                  <a:cubicBezTo>
                    <a:pt x="55" y="150"/>
                    <a:pt x="56" y="152"/>
                    <a:pt x="56" y="153"/>
                  </a:cubicBezTo>
                  <a:cubicBezTo>
                    <a:pt x="56" y="155"/>
                    <a:pt x="56" y="157"/>
                    <a:pt x="55" y="158"/>
                  </a:cubicBezTo>
                  <a:close/>
                  <a:moveTo>
                    <a:pt x="68" y="158"/>
                  </a:moveTo>
                  <a:cubicBezTo>
                    <a:pt x="70" y="158"/>
                    <a:pt x="71" y="158"/>
                    <a:pt x="72" y="159"/>
                  </a:cubicBezTo>
                  <a:cubicBezTo>
                    <a:pt x="73" y="159"/>
                    <a:pt x="74" y="160"/>
                    <a:pt x="74" y="161"/>
                  </a:cubicBezTo>
                  <a:cubicBezTo>
                    <a:pt x="74" y="162"/>
                    <a:pt x="74" y="163"/>
                    <a:pt x="73" y="164"/>
                  </a:cubicBezTo>
                  <a:cubicBezTo>
                    <a:pt x="73" y="165"/>
                    <a:pt x="72" y="166"/>
                    <a:pt x="71" y="167"/>
                  </a:cubicBezTo>
                  <a:cubicBezTo>
                    <a:pt x="70" y="168"/>
                    <a:pt x="69" y="169"/>
                    <a:pt x="68" y="169"/>
                  </a:cubicBezTo>
                  <a:cubicBezTo>
                    <a:pt x="67" y="170"/>
                    <a:pt x="65" y="170"/>
                    <a:pt x="64" y="169"/>
                  </a:cubicBezTo>
                  <a:cubicBezTo>
                    <a:pt x="64" y="168"/>
                    <a:pt x="63" y="168"/>
                    <a:pt x="62" y="167"/>
                  </a:cubicBezTo>
                  <a:cubicBezTo>
                    <a:pt x="61" y="166"/>
                    <a:pt x="61" y="165"/>
                    <a:pt x="61" y="164"/>
                  </a:cubicBezTo>
                  <a:cubicBezTo>
                    <a:pt x="61" y="163"/>
                    <a:pt x="61" y="162"/>
                    <a:pt x="62" y="161"/>
                  </a:cubicBezTo>
                  <a:cubicBezTo>
                    <a:pt x="62" y="161"/>
                    <a:pt x="63" y="160"/>
                    <a:pt x="63" y="160"/>
                  </a:cubicBezTo>
                  <a:cubicBezTo>
                    <a:pt x="64" y="159"/>
                    <a:pt x="64" y="159"/>
                    <a:pt x="65" y="158"/>
                  </a:cubicBezTo>
                  <a:cubicBezTo>
                    <a:pt x="66" y="158"/>
                    <a:pt x="67" y="158"/>
                    <a:pt x="67" y="157"/>
                  </a:cubicBezTo>
                  <a:lnTo>
                    <a:pt x="68" y="158"/>
                  </a:lnTo>
                  <a:close/>
                  <a:moveTo>
                    <a:pt x="105" y="55"/>
                  </a:moveTo>
                  <a:cubicBezTo>
                    <a:pt x="106" y="56"/>
                    <a:pt x="106" y="57"/>
                    <a:pt x="107" y="58"/>
                  </a:cubicBezTo>
                  <a:cubicBezTo>
                    <a:pt x="107" y="60"/>
                    <a:pt x="108" y="61"/>
                    <a:pt x="107" y="62"/>
                  </a:cubicBezTo>
                  <a:cubicBezTo>
                    <a:pt x="106" y="65"/>
                    <a:pt x="104" y="67"/>
                    <a:pt x="103" y="68"/>
                  </a:cubicBezTo>
                  <a:cubicBezTo>
                    <a:pt x="100" y="69"/>
                    <a:pt x="98" y="69"/>
                    <a:pt x="96" y="67"/>
                  </a:cubicBezTo>
                  <a:cubicBezTo>
                    <a:pt x="94" y="66"/>
                    <a:pt x="94" y="63"/>
                    <a:pt x="96" y="61"/>
                  </a:cubicBezTo>
                  <a:cubicBezTo>
                    <a:pt x="97" y="59"/>
                    <a:pt x="98" y="59"/>
                    <a:pt x="98" y="59"/>
                  </a:cubicBezTo>
                  <a:cubicBezTo>
                    <a:pt x="98" y="59"/>
                    <a:pt x="98" y="58"/>
                    <a:pt x="98" y="58"/>
                  </a:cubicBezTo>
                  <a:cubicBezTo>
                    <a:pt x="98" y="58"/>
                    <a:pt x="99" y="57"/>
                    <a:pt x="99" y="57"/>
                  </a:cubicBezTo>
                  <a:cubicBezTo>
                    <a:pt x="100" y="56"/>
                    <a:pt x="100" y="56"/>
                    <a:pt x="101" y="55"/>
                  </a:cubicBezTo>
                  <a:cubicBezTo>
                    <a:pt x="101" y="55"/>
                    <a:pt x="102" y="55"/>
                    <a:pt x="103" y="55"/>
                  </a:cubicBezTo>
                  <a:cubicBezTo>
                    <a:pt x="103" y="55"/>
                    <a:pt x="104" y="55"/>
                    <a:pt x="105" y="55"/>
                  </a:cubicBezTo>
                  <a:close/>
                  <a:moveTo>
                    <a:pt x="115" y="46"/>
                  </a:moveTo>
                  <a:cubicBezTo>
                    <a:pt x="116" y="45"/>
                    <a:pt x="117" y="46"/>
                    <a:pt x="118" y="48"/>
                  </a:cubicBezTo>
                  <a:cubicBezTo>
                    <a:pt x="118" y="50"/>
                    <a:pt x="118" y="51"/>
                    <a:pt x="117" y="52"/>
                  </a:cubicBezTo>
                  <a:cubicBezTo>
                    <a:pt x="115" y="53"/>
                    <a:pt x="113" y="53"/>
                    <a:pt x="113" y="53"/>
                  </a:cubicBezTo>
                  <a:cubicBezTo>
                    <a:pt x="112" y="53"/>
                    <a:pt x="112" y="53"/>
                    <a:pt x="111" y="53"/>
                  </a:cubicBezTo>
                  <a:cubicBezTo>
                    <a:pt x="110" y="51"/>
                    <a:pt x="111" y="50"/>
                    <a:pt x="112" y="49"/>
                  </a:cubicBezTo>
                  <a:cubicBezTo>
                    <a:pt x="113" y="48"/>
                    <a:pt x="114" y="47"/>
                    <a:pt x="115" y="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216" name="Google Shape;1216;p68"/>
          <p:cNvSpPr/>
          <p:nvPr/>
        </p:nvSpPr>
        <p:spPr>
          <a:xfrm rot="10800000">
            <a:off x="349478" y="4608021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17" name="Google Shape;1217;p68"/>
          <p:cNvSpPr/>
          <p:nvPr/>
        </p:nvSpPr>
        <p:spPr>
          <a:xfrm rot="10800000">
            <a:off x="5443641" y="4678586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18" name="Google Shape;1218;p68"/>
          <p:cNvSpPr/>
          <p:nvPr/>
        </p:nvSpPr>
        <p:spPr>
          <a:xfrm rot="-298005">
            <a:off x="882389" y="4227900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219" name="Google Shape;1219;p68"/>
          <p:cNvGrpSpPr/>
          <p:nvPr/>
        </p:nvGrpSpPr>
        <p:grpSpPr>
          <a:xfrm>
            <a:off x="8002721" y="183533"/>
            <a:ext cx="729308" cy="1171151"/>
            <a:chOff x="7131918" y="2440250"/>
            <a:chExt cx="829796" cy="1332519"/>
          </a:xfrm>
        </p:grpSpPr>
        <p:sp>
          <p:nvSpPr>
            <p:cNvPr id="1220" name="Google Shape;1220;p68"/>
            <p:cNvSpPr/>
            <p:nvPr/>
          </p:nvSpPr>
          <p:spPr>
            <a:xfrm rot="842582">
              <a:off x="7383081" y="2727940"/>
              <a:ext cx="375674" cy="759982"/>
            </a:xfrm>
            <a:custGeom>
              <a:avLst/>
              <a:gdLst/>
              <a:ahLst/>
              <a:cxnLst/>
              <a:rect l="l" t="t" r="r" b="b"/>
              <a:pathLst>
                <a:path w="107" h="217" extrusionOk="0">
                  <a:moveTo>
                    <a:pt x="80" y="67"/>
                  </a:moveTo>
                  <a:cubicBezTo>
                    <a:pt x="79" y="68"/>
                    <a:pt x="79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5" y="71"/>
                    <a:pt x="74" y="73"/>
                    <a:pt x="73" y="74"/>
                  </a:cubicBezTo>
                  <a:cubicBezTo>
                    <a:pt x="73" y="76"/>
                    <a:pt x="72" y="78"/>
                    <a:pt x="72" y="80"/>
                  </a:cubicBezTo>
                  <a:cubicBezTo>
                    <a:pt x="72" y="81"/>
                    <a:pt x="72" y="82"/>
                    <a:pt x="72" y="83"/>
                  </a:cubicBezTo>
                  <a:cubicBezTo>
                    <a:pt x="72" y="84"/>
                    <a:pt x="72" y="85"/>
                    <a:pt x="72" y="86"/>
                  </a:cubicBezTo>
                  <a:cubicBezTo>
                    <a:pt x="71" y="87"/>
                    <a:pt x="70" y="88"/>
                    <a:pt x="70" y="88"/>
                  </a:cubicBezTo>
                  <a:cubicBezTo>
                    <a:pt x="70" y="89"/>
                    <a:pt x="70" y="90"/>
                    <a:pt x="70" y="90"/>
                  </a:cubicBezTo>
                  <a:cubicBezTo>
                    <a:pt x="69" y="91"/>
                    <a:pt x="69" y="92"/>
                    <a:pt x="69" y="92"/>
                  </a:cubicBezTo>
                  <a:cubicBezTo>
                    <a:pt x="68" y="93"/>
                    <a:pt x="68" y="93"/>
                    <a:pt x="67" y="94"/>
                  </a:cubicBezTo>
                  <a:cubicBezTo>
                    <a:pt x="67" y="95"/>
                    <a:pt x="67" y="95"/>
                    <a:pt x="67" y="96"/>
                  </a:cubicBezTo>
                  <a:cubicBezTo>
                    <a:pt x="67" y="96"/>
                    <a:pt x="66" y="97"/>
                    <a:pt x="66" y="97"/>
                  </a:cubicBezTo>
                  <a:cubicBezTo>
                    <a:pt x="66" y="99"/>
                    <a:pt x="65" y="101"/>
                    <a:pt x="65" y="104"/>
                  </a:cubicBezTo>
                  <a:cubicBezTo>
                    <a:pt x="65" y="106"/>
                    <a:pt x="65" y="109"/>
                    <a:pt x="64" y="111"/>
                  </a:cubicBezTo>
                  <a:cubicBezTo>
                    <a:pt x="63" y="113"/>
                    <a:pt x="62" y="115"/>
                    <a:pt x="61" y="116"/>
                  </a:cubicBezTo>
                  <a:cubicBezTo>
                    <a:pt x="61" y="118"/>
                    <a:pt x="60" y="119"/>
                    <a:pt x="59" y="121"/>
                  </a:cubicBezTo>
                  <a:cubicBezTo>
                    <a:pt x="59" y="123"/>
                    <a:pt x="58" y="124"/>
                    <a:pt x="57" y="126"/>
                  </a:cubicBezTo>
                  <a:cubicBezTo>
                    <a:pt x="56" y="127"/>
                    <a:pt x="55" y="129"/>
                    <a:pt x="55" y="131"/>
                  </a:cubicBezTo>
                  <a:cubicBezTo>
                    <a:pt x="53" y="133"/>
                    <a:pt x="52" y="135"/>
                    <a:pt x="52" y="137"/>
                  </a:cubicBezTo>
                  <a:cubicBezTo>
                    <a:pt x="52" y="139"/>
                    <a:pt x="51" y="140"/>
                    <a:pt x="50" y="142"/>
                  </a:cubicBezTo>
                  <a:cubicBezTo>
                    <a:pt x="51" y="143"/>
                    <a:pt x="51" y="143"/>
                    <a:pt x="50" y="143"/>
                  </a:cubicBezTo>
                  <a:cubicBezTo>
                    <a:pt x="50" y="144"/>
                    <a:pt x="50" y="144"/>
                    <a:pt x="50" y="145"/>
                  </a:cubicBezTo>
                  <a:cubicBezTo>
                    <a:pt x="48" y="148"/>
                    <a:pt x="47" y="151"/>
                    <a:pt x="45" y="154"/>
                  </a:cubicBezTo>
                  <a:cubicBezTo>
                    <a:pt x="44" y="157"/>
                    <a:pt x="43" y="160"/>
                    <a:pt x="42" y="163"/>
                  </a:cubicBezTo>
                  <a:cubicBezTo>
                    <a:pt x="40" y="166"/>
                    <a:pt x="39" y="168"/>
                    <a:pt x="37" y="170"/>
                  </a:cubicBezTo>
                  <a:cubicBezTo>
                    <a:pt x="36" y="173"/>
                    <a:pt x="35" y="175"/>
                    <a:pt x="34" y="177"/>
                  </a:cubicBezTo>
                  <a:cubicBezTo>
                    <a:pt x="33" y="179"/>
                    <a:pt x="33" y="180"/>
                    <a:pt x="33" y="180"/>
                  </a:cubicBezTo>
                  <a:cubicBezTo>
                    <a:pt x="33" y="180"/>
                    <a:pt x="33" y="181"/>
                    <a:pt x="33" y="181"/>
                  </a:cubicBezTo>
                  <a:cubicBezTo>
                    <a:pt x="33" y="183"/>
                    <a:pt x="32" y="183"/>
                    <a:pt x="32" y="183"/>
                  </a:cubicBezTo>
                  <a:cubicBezTo>
                    <a:pt x="32" y="183"/>
                    <a:pt x="32" y="184"/>
                    <a:pt x="32" y="184"/>
                  </a:cubicBezTo>
                  <a:cubicBezTo>
                    <a:pt x="31" y="185"/>
                    <a:pt x="31" y="187"/>
                    <a:pt x="31" y="187"/>
                  </a:cubicBezTo>
                  <a:cubicBezTo>
                    <a:pt x="29" y="189"/>
                    <a:pt x="29" y="190"/>
                    <a:pt x="29" y="191"/>
                  </a:cubicBezTo>
                  <a:cubicBezTo>
                    <a:pt x="29" y="192"/>
                    <a:pt x="29" y="193"/>
                    <a:pt x="28" y="194"/>
                  </a:cubicBezTo>
                  <a:cubicBezTo>
                    <a:pt x="28" y="195"/>
                    <a:pt x="28" y="196"/>
                    <a:pt x="28" y="196"/>
                  </a:cubicBezTo>
                  <a:cubicBezTo>
                    <a:pt x="28" y="197"/>
                    <a:pt x="28" y="198"/>
                    <a:pt x="27" y="198"/>
                  </a:cubicBezTo>
                  <a:cubicBezTo>
                    <a:pt x="28" y="201"/>
                    <a:pt x="27" y="203"/>
                    <a:pt x="26" y="205"/>
                  </a:cubicBezTo>
                  <a:cubicBezTo>
                    <a:pt x="26" y="206"/>
                    <a:pt x="25" y="209"/>
                    <a:pt x="26" y="211"/>
                  </a:cubicBezTo>
                  <a:cubicBezTo>
                    <a:pt x="25" y="212"/>
                    <a:pt x="25" y="213"/>
                    <a:pt x="25" y="214"/>
                  </a:cubicBezTo>
                  <a:cubicBezTo>
                    <a:pt x="24" y="214"/>
                    <a:pt x="24" y="215"/>
                    <a:pt x="24" y="216"/>
                  </a:cubicBezTo>
                  <a:cubicBezTo>
                    <a:pt x="23" y="217"/>
                    <a:pt x="22" y="217"/>
                    <a:pt x="21" y="217"/>
                  </a:cubicBezTo>
                  <a:cubicBezTo>
                    <a:pt x="20" y="216"/>
                    <a:pt x="20" y="216"/>
                    <a:pt x="19" y="216"/>
                  </a:cubicBezTo>
                  <a:cubicBezTo>
                    <a:pt x="18" y="216"/>
                    <a:pt x="17" y="216"/>
                    <a:pt x="15" y="216"/>
                  </a:cubicBezTo>
                  <a:cubicBezTo>
                    <a:pt x="14" y="217"/>
                    <a:pt x="13" y="216"/>
                    <a:pt x="12" y="215"/>
                  </a:cubicBezTo>
                  <a:cubicBezTo>
                    <a:pt x="10" y="215"/>
                    <a:pt x="9" y="215"/>
                    <a:pt x="8" y="215"/>
                  </a:cubicBezTo>
                  <a:cubicBezTo>
                    <a:pt x="7" y="215"/>
                    <a:pt x="6" y="214"/>
                    <a:pt x="6" y="214"/>
                  </a:cubicBezTo>
                  <a:cubicBezTo>
                    <a:pt x="4" y="213"/>
                    <a:pt x="3" y="212"/>
                    <a:pt x="3" y="212"/>
                  </a:cubicBezTo>
                  <a:cubicBezTo>
                    <a:pt x="3" y="211"/>
                    <a:pt x="3" y="210"/>
                    <a:pt x="3" y="209"/>
                  </a:cubicBezTo>
                  <a:cubicBezTo>
                    <a:pt x="3" y="208"/>
                    <a:pt x="2" y="207"/>
                    <a:pt x="2" y="206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2"/>
                    <a:pt x="1" y="201"/>
                    <a:pt x="1" y="200"/>
                  </a:cubicBezTo>
                  <a:cubicBezTo>
                    <a:pt x="1" y="200"/>
                    <a:pt x="1" y="199"/>
                    <a:pt x="0" y="198"/>
                  </a:cubicBezTo>
                  <a:cubicBezTo>
                    <a:pt x="1" y="197"/>
                    <a:pt x="1" y="197"/>
                    <a:pt x="1" y="196"/>
                  </a:cubicBezTo>
                  <a:cubicBezTo>
                    <a:pt x="1" y="196"/>
                    <a:pt x="1" y="196"/>
                    <a:pt x="2" y="195"/>
                  </a:cubicBezTo>
                  <a:cubicBezTo>
                    <a:pt x="1" y="194"/>
                    <a:pt x="2" y="193"/>
                    <a:pt x="3" y="193"/>
                  </a:cubicBezTo>
                  <a:cubicBezTo>
                    <a:pt x="4" y="192"/>
                    <a:pt x="4" y="191"/>
                    <a:pt x="4" y="190"/>
                  </a:cubicBezTo>
                  <a:cubicBezTo>
                    <a:pt x="5" y="190"/>
                    <a:pt x="5" y="189"/>
                    <a:pt x="5" y="188"/>
                  </a:cubicBezTo>
                  <a:cubicBezTo>
                    <a:pt x="5" y="188"/>
                    <a:pt x="6" y="187"/>
                    <a:pt x="7" y="186"/>
                  </a:cubicBezTo>
                  <a:cubicBezTo>
                    <a:pt x="8" y="184"/>
                    <a:pt x="9" y="182"/>
                    <a:pt x="10" y="179"/>
                  </a:cubicBezTo>
                  <a:cubicBezTo>
                    <a:pt x="11" y="177"/>
                    <a:pt x="13" y="176"/>
                    <a:pt x="15" y="174"/>
                  </a:cubicBezTo>
                  <a:cubicBezTo>
                    <a:pt x="15" y="173"/>
                    <a:pt x="15" y="172"/>
                    <a:pt x="16" y="172"/>
                  </a:cubicBezTo>
                  <a:cubicBezTo>
                    <a:pt x="16" y="172"/>
                    <a:pt x="16" y="171"/>
                    <a:pt x="17" y="170"/>
                  </a:cubicBezTo>
                  <a:cubicBezTo>
                    <a:pt x="17" y="168"/>
                    <a:pt x="18" y="166"/>
                    <a:pt x="18" y="165"/>
                  </a:cubicBezTo>
                  <a:cubicBezTo>
                    <a:pt x="18" y="165"/>
                    <a:pt x="19" y="164"/>
                    <a:pt x="19" y="163"/>
                  </a:cubicBezTo>
                  <a:cubicBezTo>
                    <a:pt x="19" y="162"/>
                    <a:pt x="19" y="161"/>
                    <a:pt x="19" y="160"/>
                  </a:cubicBezTo>
                  <a:cubicBezTo>
                    <a:pt x="19" y="160"/>
                    <a:pt x="19" y="159"/>
                    <a:pt x="20" y="158"/>
                  </a:cubicBezTo>
                  <a:cubicBezTo>
                    <a:pt x="19" y="155"/>
                    <a:pt x="19" y="153"/>
                    <a:pt x="20" y="152"/>
                  </a:cubicBezTo>
                  <a:cubicBezTo>
                    <a:pt x="20" y="151"/>
                    <a:pt x="20" y="150"/>
                    <a:pt x="21" y="149"/>
                  </a:cubicBezTo>
                  <a:cubicBezTo>
                    <a:pt x="21" y="149"/>
                    <a:pt x="21" y="148"/>
                    <a:pt x="21" y="148"/>
                  </a:cubicBezTo>
                  <a:cubicBezTo>
                    <a:pt x="21" y="147"/>
                    <a:pt x="21" y="146"/>
                    <a:pt x="22" y="145"/>
                  </a:cubicBezTo>
                  <a:cubicBezTo>
                    <a:pt x="22" y="144"/>
                    <a:pt x="23" y="143"/>
                    <a:pt x="23" y="143"/>
                  </a:cubicBezTo>
                  <a:cubicBezTo>
                    <a:pt x="23" y="143"/>
                    <a:pt x="23" y="143"/>
                    <a:pt x="23" y="142"/>
                  </a:cubicBezTo>
                  <a:cubicBezTo>
                    <a:pt x="24" y="141"/>
                    <a:pt x="24" y="140"/>
                    <a:pt x="25" y="139"/>
                  </a:cubicBezTo>
                  <a:cubicBezTo>
                    <a:pt x="25" y="139"/>
                    <a:pt x="25" y="138"/>
                    <a:pt x="25" y="137"/>
                  </a:cubicBezTo>
                  <a:cubicBezTo>
                    <a:pt x="26" y="136"/>
                    <a:pt x="27" y="134"/>
                    <a:pt x="27" y="132"/>
                  </a:cubicBezTo>
                  <a:cubicBezTo>
                    <a:pt x="27" y="130"/>
                    <a:pt x="28" y="128"/>
                    <a:pt x="30" y="127"/>
                  </a:cubicBezTo>
                  <a:cubicBezTo>
                    <a:pt x="30" y="126"/>
                    <a:pt x="31" y="125"/>
                    <a:pt x="31" y="124"/>
                  </a:cubicBezTo>
                  <a:cubicBezTo>
                    <a:pt x="31" y="124"/>
                    <a:pt x="32" y="123"/>
                    <a:pt x="32" y="123"/>
                  </a:cubicBezTo>
                  <a:cubicBezTo>
                    <a:pt x="32" y="121"/>
                    <a:pt x="32" y="120"/>
                    <a:pt x="33" y="119"/>
                  </a:cubicBezTo>
                  <a:cubicBezTo>
                    <a:pt x="34" y="119"/>
                    <a:pt x="34" y="117"/>
                    <a:pt x="35" y="116"/>
                  </a:cubicBezTo>
                  <a:cubicBezTo>
                    <a:pt x="36" y="114"/>
                    <a:pt x="37" y="112"/>
                    <a:pt x="37" y="111"/>
                  </a:cubicBezTo>
                  <a:cubicBezTo>
                    <a:pt x="37" y="109"/>
                    <a:pt x="38" y="108"/>
                    <a:pt x="39" y="108"/>
                  </a:cubicBezTo>
                  <a:cubicBezTo>
                    <a:pt x="40" y="106"/>
                    <a:pt x="40" y="105"/>
                    <a:pt x="41" y="105"/>
                  </a:cubicBezTo>
                  <a:cubicBezTo>
                    <a:pt x="41" y="104"/>
                    <a:pt x="41" y="103"/>
                    <a:pt x="42" y="102"/>
                  </a:cubicBezTo>
                  <a:cubicBezTo>
                    <a:pt x="41" y="100"/>
                    <a:pt x="41" y="98"/>
                    <a:pt x="42" y="96"/>
                  </a:cubicBezTo>
                  <a:cubicBezTo>
                    <a:pt x="42" y="94"/>
                    <a:pt x="43" y="92"/>
                    <a:pt x="42" y="90"/>
                  </a:cubicBezTo>
                  <a:cubicBezTo>
                    <a:pt x="43" y="88"/>
                    <a:pt x="43" y="87"/>
                    <a:pt x="43" y="87"/>
                  </a:cubicBezTo>
                  <a:cubicBezTo>
                    <a:pt x="43" y="87"/>
                    <a:pt x="43" y="87"/>
                    <a:pt x="43" y="86"/>
                  </a:cubicBezTo>
                  <a:cubicBezTo>
                    <a:pt x="44" y="85"/>
                    <a:pt x="45" y="84"/>
                    <a:pt x="45" y="83"/>
                  </a:cubicBezTo>
                  <a:cubicBezTo>
                    <a:pt x="45" y="82"/>
                    <a:pt x="45" y="81"/>
                    <a:pt x="46" y="80"/>
                  </a:cubicBezTo>
                  <a:cubicBezTo>
                    <a:pt x="47" y="79"/>
                    <a:pt x="47" y="78"/>
                    <a:pt x="47" y="78"/>
                  </a:cubicBezTo>
                  <a:cubicBezTo>
                    <a:pt x="47" y="77"/>
                    <a:pt x="48" y="77"/>
                    <a:pt x="49" y="77"/>
                  </a:cubicBezTo>
                  <a:cubicBezTo>
                    <a:pt x="49" y="76"/>
                    <a:pt x="50" y="74"/>
                    <a:pt x="50" y="73"/>
                  </a:cubicBezTo>
                  <a:cubicBezTo>
                    <a:pt x="51" y="72"/>
                    <a:pt x="52" y="71"/>
                    <a:pt x="52" y="69"/>
                  </a:cubicBezTo>
                  <a:cubicBezTo>
                    <a:pt x="53" y="68"/>
                    <a:pt x="54" y="66"/>
                    <a:pt x="54" y="65"/>
                  </a:cubicBezTo>
                  <a:cubicBezTo>
                    <a:pt x="55" y="64"/>
                    <a:pt x="55" y="63"/>
                    <a:pt x="56" y="62"/>
                  </a:cubicBezTo>
                  <a:cubicBezTo>
                    <a:pt x="57" y="61"/>
                    <a:pt x="58" y="60"/>
                    <a:pt x="58" y="59"/>
                  </a:cubicBezTo>
                  <a:cubicBezTo>
                    <a:pt x="59" y="57"/>
                    <a:pt x="59" y="56"/>
                    <a:pt x="60" y="55"/>
                  </a:cubicBezTo>
                  <a:cubicBezTo>
                    <a:pt x="61" y="54"/>
                    <a:pt x="62" y="52"/>
                    <a:pt x="63" y="51"/>
                  </a:cubicBezTo>
                  <a:cubicBezTo>
                    <a:pt x="64" y="49"/>
                    <a:pt x="65" y="48"/>
                    <a:pt x="65" y="46"/>
                  </a:cubicBezTo>
                  <a:cubicBezTo>
                    <a:pt x="66" y="45"/>
                    <a:pt x="67" y="44"/>
                    <a:pt x="67" y="42"/>
                  </a:cubicBezTo>
                  <a:cubicBezTo>
                    <a:pt x="67" y="41"/>
                    <a:pt x="67" y="39"/>
                    <a:pt x="68" y="38"/>
                  </a:cubicBezTo>
                  <a:cubicBezTo>
                    <a:pt x="69" y="37"/>
                    <a:pt x="70" y="36"/>
                    <a:pt x="70" y="35"/>
                  </a:cubicBezTo>
                  <a:cubicBezTo>
                    <a:pt x="71" y="32"/>
                    <a:pt x="72" y="31"/>
                    <a:pt x="72" y="31"/>
                  </a:cubicBezTo>
                  <a:cubicBezTo>
                    <a:pt x="73" y="30"/>
                    <a:pt x="73" y="28"/>
                    <a:pt x="74" y="27"/>
                  </a:cubicBezTo>
                  <a:cubicBezTo>
                    <a:pt x="74" y="26"/>
                    <a:pt x="74" y="25"/>
                    <a:pt x="74" y="24"/>
                  </a:cubicBezTo>
                  <a:cubicBezTo>
                    <a:pt x="75" y="23"/>
                    <a:pt x="76" y="22"/>
                    <a:pt x="76" y="21"/>
                  </a:cubicBezTo>
                  <a:cubicBezTo>
                    <a:pt x="76" y="20"/>
                    <a:pt x="77" y="19"/>
                    <a:pt x="77" y="18"/>
                  </a:cubicBezTo>
                  <a:cubicBezTo>
                    <a:pt x="77" y="16"/>
                    <a:pt x="78" y="15"/>
                    <a:pt x="80" y="13"/>
                  </a:cubicBezTo>
                  <a:cubicBezTo>
                    <a:pt x="80" y="12"/>
                    <a:pt x="81" y="11"/>
                    <a:pt x="82" y="10"/>
                  </a:cubicBezTo>
                  <a:cubicBezTo>
                    <a:pt x="83" y="8"/>
                    <a:pt x="84" y="7"/>
                    <a:pt x="85" y="6"/>
                  </a:cubicBezTo>
                  <a:cubicBezTo>
                    <a:pt x="85" y="6"/>
                    <a:pt x="86" y="5"/>
                    <a:pt x="86" y="5"/>
                  </a:cubicBezTo>
                  <a:cubicBezTo>
                    <a:pt x="88" y="4"/>
                    <a:pt x="89" y="3"/>
                    <a:pt x="90" y="2"/>
                  </a:cubicBezTo>
                  <a:cubicBezTo>
                    <a:pt x="90" y="1"/>
                    <a:pt x="92" y="0"/>
                    <a:pt x="94" y="0"/>
                  </a:cubicBezTo>
                  <a:cubicBezTo>
                    <a:pt x="95" y="0"/>
                    <a:pt x="96" y="0"/>
                    <a:pt x="98" y="0"/>
                  </a:cubicBezTo>
                  <a:cubicBezTo>
                    <a:pt x="99" y="0"/>
                    <a:pt x="100" y="0"/>
                    <a:pt x="101" y="0"/>
                  </a:cubicBezTo>
                  <a:cubicBezTo>
                    <a:pt x="103" y="3"/>
                    <a:pt x="104" y="5"/>
                    <a:pt x="105" y="6"/>
                  </a:cubicBezTo>
                  <a:cubicBezTo>
                    <a:pt x="106" y="7"/>
                    <a:pt x="107" y="8"/>
                    <a:pt x="107" y="9"/>
                  </a:cubicBezTo>
                  <a:cubicBezTo>
                    <a:pt x="107" y="11"/>
                    <a:pt x="107" y="12"/>
                    <a:pt x="107" y="13"/>
                  </a:cubicBezTo>
                  <a:cubicBezTo>
                    <a:pt x="106" y="14"/>
                    <a:pt x="106" y="16"/>
                    <a:pt x="106" y="17"/>
                  </a:cubicBezTo>
                  <a:cubicBezTo>
                    <a:pt x="104" y="19"/>
                    <a:pt x="103" y="21"/>
                    <a:pt x="103" y="23"/>
                  </a:cubicBezTo>
                  <a:cubicBezTo>
                    <a:pt x="102" y="25"/>
                    <a:pt x="101" y="26"/>
                    <a:pt x="100" y="28"/>
                  </a:cubicBezTo>
                  <a:cubicBezTo>
                    <a:pt x="100" y="31"/>
                    <a:pt x="99" y="34"/>
                    <a:pt x="98" y="35"/>
                  </a:cubicBezTo>
                  <a:cubicBezTo>
                    <a:pt x="97" y="36"/>
                    <a:pt x="96" y="37"/>
                    <a:pt x="96" y="38"/>
                  </a:cubicBezTo>
                  <a:cubicBezTo>
                    <a:pt x="95" y="40"/>
                    <a:pt x="94" y="41"/>
                    <a:pt x="94" y="42"/>
                  </a:cubicBezTo>
                  <a:cubicBezTo>
                    <a:pt x="93" y="43"/>
                    <a:pt x="91" y="44"/>
                    <a:pt x="91" y="46"/>
                  </a:cubicBezTo>
                  <a:cubicBezTo>
                    <a:pt x="90" y="47"/>
                    <a:pt x="89" y="49"/>
                    <a:pt x="88" y="50"/>
                  </a:cubicBezTo>
                  <a:cubicBezTo>
                    <a:pt x="87" y="51"/>
                    <a:pt x="87" y="53"/>
                    <a:pt x="86" y="53"/>
                  </a:cubicBezTo>
                  <a:cubicBezTo>
                    <a:pt x="86" y="54"/>
                    <a:pt x="86" y="55"/>
                    <a:pt x="85" y="56"/>
                  </a:cubicBezTo>
                  <a:cubicBezTo>
                    <a:pt x="85" y="57"/>
                    <a:pt x="85" y="57"/>
                    <a:pt x="84" y="58"/>
                  </a:cubicBezTo>
                  <a:cubicBezTo>
                    <a:pt x="84" y="59"/>
                    <a:pt x="84" y="59"/>
                    <a:pt x="84" y="60"/>
                  </a:cubicBezTo>
                  <a:cubicBezTo>
                    <a:pt x="83" y="62"/>
                    <a:pt x="83" y="63"/>
                    <a:pt x="82" y="64"/>
                  </a:cubicBezTo>
                  <a:cubicBezTo>
                    <a:pt x="81" y="65"/>
                    <a:pt x="81" y="66"/>
                    <a:pt x="80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28575" dir="204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1" name="Google Shape;1221;p68"/>
            <p:cNvSpPr/>
            <p:nvPr/>
          </p:nvSpPr>
          <p:spPr>
            <a:xfrm rot="3">
              <a:off x="7580214" y="3174294"/>
              <a:ext cx="381500" cy="598475"/>
            </a:xfrm>
            <a:custGeom>
              <a:avLst/>
              <a:gdLst/>
              <a:ahLst/>
              <a:cxnLst/>
              <a:rect l="l" t="t" r="r" b="b"/>
              <a:pathLst>
                <a:path w="130" h="231" extrusionOk="0">
                  <a:moveTo>
                    <a:pt x="124" y="128"/>
                  </a:moveTo>
                  <a:cubicBezTo>
                    <a:pt x="122" y="128"/>
                    <a:pt x="120" y="129"/>
                    <a:pt x="119" y="130"/>
                  </a:cubicBezTo>
                  <a:cubicBezTo>
                    <a:pt x="117" y="131"/>
                    <a:pt x="115" y="132"/>
                    <a:pt x="113" y="131"/>
                  </a:cubicBezTo>
                  <a:cubicBezTo>
                    <a:pt x="110" y="132"/>
                    <a:pt x="109" y="132"/>
                    <a:pt x="108" y="132"/>
                  </a:cubicBezTo>
                  <a:cubicBezTo>
                    <a:pt x="107" y="131"/>
                    <a:pt x="106" y="131"/>
                    <a:pt x="106" y="131"/>
                  </a:cubicBezTo>
                  <a:cubicBezTo>
                    <a:pt x="104" y="129"/>
                    <a:pt x="103" y="128"/>
                    <a:pt x="102" y="128"/>
                  </a:cubicBezTo>
                  <a:cubicBezTo>
                    <a:pt x="101" y="127"/>
                    <a:pt x="99" y="127"/>
                    <a:pt x="98" y="127"/>
                  </a:cubicBezTo>
                  <a:cubicBezTo>
                    <a:pt x="97" y="128"/>
                    <a:pt x="96" y="130"/>
                    <a:pt x="96" y="131"/>
                  </a:cubicBezTo>
                  <a:cubicBezTo>
                    <a:pt x="96" y="133"/>
                    <a:pt x="96" y="135"/>
                    <a:pt x="96" y="136"/>
                  </a:cubicBezTo>
                  <a:cubicBezTo>
                    <a:pt x="97" y="139"/>
                    <a:pt x="97" y="141"/>
                    <a:pt x="97" y="142"/>
                  </a:cubicBezTo>
                  <a:cubicBezTo>
                    <a:pt x="98" y="144"/>
                    <a:pt x="98" y="145"/>
                    <a:pt x="97" y="147"/>
                  </a:cubicBezTo>
                  <a:cubicBezTo>
                    <a:pt x="98" y="147"/>
                    <a:pt x="98" y="148"/>
                    <a:pt x="98" y="149"/>
                  </a:cubicBezTo>
                  <a:cubicBezTo>
                    <a:pt x="98" y="150"/>
                    <a:pt x="98" y="151"/>
                    <a:pt x="98" y="151"/>
                  </a:cubicBezTo>
                  <a:cubicBezTo>
                    <a:pt x="98" y="154"/>
                    <a:pt x="99" y="156"/>
                    <a:pt x="99" y="158"/>
                  </a:cubicBezTo>
                  <a:cubicBezTo>
                    <a:pt x="99" y="161"/>
                    <a:pt x="99" y="163"/>
                    <a:pt x="100" y="165"/>
                  </a:cubicBezTo>
                  <a:cubicBezTo>
                    <a:pt x="100" y="168"/>
                    <a:pt x="100" y="171"/>
                    <a:pt x="100" y="174"/>
                  </a:cubicBezTo>
                  <a:cubicBezTo>
                    <a:pt x="100" y="176"/>
                    <a:pt x="100" y="179"/>
                    <a:pt x="100" y="182"/>
                  </a:cubicBezTo>
                  <a:cubicBezTo>
                    <a:pt x="100" y="183"/>
                    <a:pt x="100" y="185"/>
                    <a:pt x="100" y="186"/>
                  </a:cubicBezTo>
                  <a:cubicBezTo>
                    <a:pt x="101" y="187"/>
                    <a:pt x="101" y="188"/>
                    <a:pt x="101" y="189"/>
                  </a:cubicBezTo>
                  <a:cubicBezTo>
                    <a:pt x="101" y="190"/>
                    <a:pt x="101" y="191"/>
                    <a:pt x="101" y="192"/>
                  </a:cubicBezTo>
                  <a:cubicBezTo>
                    <a:pt x="101" y="193"/>
                    <a:pt x="101" y="193"/>
                    <a:pt x="101" y="194"/>
                  </a:cubicBezTo>
                  <a:cubicBezTo>
                    <a:pt x="102" y="196"/>
                    <a:pt x="102" y="198"/>
                    <a:pt x="102" y="199"/>
                  </a:cubicBezTo>
                  <a:cubicBezTo>
                    <a:pt x="103" y="201"/>
                    <a:pt x="103" y="202"/>
                    <a:pt x="103" y="204"/>
                  </a:cubicBezTo>
                  <a:cubicBezTo>
                    <a:pt x="104" y="205"/>
                    <a:pt x="104" y="207"/>
                    <a:pt x="105" y="209"/>
                  </a:cubicBezTo>
                  <a:cubicBezTo>
                    <a:pt x="106" y="211"/>
                    <a:pt x="106" y="213"/>
                    <a:pt x="105" y="216"/>
                  </a:cubicBezTo>
                  <a:cubicBezTo>
                    <a:pt x="105" y="217"/>
                    <a:pt x="104" y="218"/>
                    <a:pt x="104" y="219"/>
                  </a:cubicBezTo>
                  <a:cubicBezTo>
                    <a:pt x="103" y="219"/>
                    <a:pt x="103" y="220"/>
                    <a:pt x="102" y="220"/>
                  </a:cubicBezTo>
                  <a:cubicBezTo>
                    <a:pt x="101" y="221"/>
                    <a:pt x="101" y="222"/>
                    <a:pt x="100" y="222"/>
                  </a:cubicBezTo>
                  <a:cubicBezTo>
                    <a:pt x="99" y="223"/>
                    <a:pt x="98" y="223"/>
                    <a:pt x="97" y="224"/>
                  </a:cubicBezTo>
                  <a:cubicBezTo>
                    <a:pt x="96" y="224"/>
                    <a:pt x="95" y="225"/>
                    <a:pt x="95" y="225"/>
                  </a:cubicBezTo>
                  <a:cubicBezTo>
                    <a:pt x="94" y="225"/>
                    <a:pt x="93" y="225"/>
                    <a:pt x="93" y="226"/>
                  </a:cubicBezTo>
                  <a:cubicBezTo>
                    <a:pt x="92" y="226"/>
                    <a:pt x="92" y="226"/>
                    <a:pt x="91" y="227"/>
                  </a:cubicBezTo>
                  <a:cubicBezTo>
                    <a:pt x="90" y="227"/>
                    <a:pt x="90" y="228"/>
                    <a:pt x="89" y="228"/>
                  </a:cubicBezTo>
                  <a:cubicBezTo>
                    <a:pt x="87" y="228"/>
                    <a:pt x="86" y="228"/>
                    <a:pt x="85" y="229"/>
                  </a:cubicBezTo>
                  <a:cubicBezTo>
                    <a:pt x="85" y="229"/>
                    <a:pt x="85" y="229"/>
                    <a:pt x="84" y="229"/>
                  </a:cubicBezTo>
                  <a:cubicBezTo>
                    <a:pt x="83" y="229"/>
                    <a:pt x="82" y="229"/>
                    <a:pt x="82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0" y="230"/>
                    <a:pt x="79" y="230"/>
                    <a:pt x="78" y="230"/>
                  </a:cubicBezTo>
                  <a:cubicBezTo>
                    <a:pt x="77" y="230"/>
                    <a:pt x="77" y="231"/>
                    <a:pt x="76" y="231"/>
                  </a:cubicBezTo>
                  <a:cubicBezTo>
                    <a:pt x="75" y="231"/>
                    <a:pt x="73" y="230"/>
                    <a:pt x="72" y="230"/>
                  </a:cubicBezTo>
                  <a:cubicBezTo>
                    <a:pt x="71" y="229"/>
                    <a:pt x="70" y="229"/>
                    <a:pt x="68" y="229"/>
                  </a:cubicBezTo>
                  <a:cubicBezTo>
                    <a:pt x="68" y="228"/>
                    <a:pt x="67" y="228"/>
                    <a:pt x="66" y="228"/>
                  </a:cubicBezTo>
                  <a:cubicBezTo>
                    <a:pt x="65" y="227"/>
                    <a:pt x="64" y="227"/>
                    <a:pt x="64" y="226"/>
                  </a:cubicBezTo>
                  <a:cubicBezTo>
                    <a:pt x="64" y="226"/>
                    <a:pt x="63" y="225"/>
                    <a:pt x="63" y="225"/>
                  </a:cubicBezTo>
                  <a:cubicBezTo>
                    <a:pt x="62" y="224"/>
                    <a:pt x="62" y="224"/>
                    <a:pt x="62" y="223"/>
                  </a:cubicBezTo>
                  <a:cubicBezTo>
                    <a:pt x="60" y="222"/>
                    <a:pt x="59" y="221"/>
                    <a:pt x="59" y="219"/>
                  </a:cubicBezTo>
                  <a:cubicBezTo>
                    <a:pt x="59" y="217"/>
                    <a:pt x="59" y="214"/>
                    <a:pt x="60" y="212"/>
                  </a:cubicBezTo>
                  <a:cubicBezTo>
                    <a:pt x="61" y="210"/>
                    <a:pt x="61" y="209"/>
                    <a:pt x="62" y="208"/>
                  </a:cubicBezTo>
                  <a:cubicBezTo>
                    <a:pt x="62" y="207"/>
                    <a:pt x="62" y="207"/>
                    <a:pt x="63" y="206"/>
                  </a:cubicBezTo>
                  <a:cubicBezTo>
                    <a:pt x="63" y="206"/>
                    <a:pt x="63" y="205"/>
                    <a:pt x="63" y="205"/>
                  </a:cubicBezTo>
                  <a:cubicBezTo>
                    <a:pt x="63" y="204"/>
                    <a:pt x="63" y="204"/>
                    <a:pt x="64" y="203"/>
                  </a:cubicBezTo>
                  <a:cubicBezTo>
                    <a:pt x="64" y="200"/>
                    <a:pt x="65" y="197"/>
                    <a:pt x="65" y="194"/>
                  </a:cubicBezTo>
                  <a:cubicBezTo>
                    <a:pt x="66" y="192"/>
                    <a:pt x="66" y="191"/>
                    <a:pt x="66" y="190"/>
                  </a:cubicBezTo>
                  <a:cubicBezTo>
                    <a:pt x="66" y="189"/>
                    <a:pt x="66" y="189"/>
                    <a:pt x="66" y="188"/>
                  </a:cubicBezTo>
                  <a:cubicBezTo>
                    <a:pt x="66" y="188"/>
                    <a:pt x="66" y="187"/>
                    <a:pt x="66" y="187"/>
                  </a:cubicBezTo>
                  <a:cubicBezTo>
                    <a:pt x="67" y="185"/>
                    <a:pt x="67" y="184"/>
                    <a:pt x="67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7" y="183"/>
                    <a:pt x="67" y="182"/>
                    <a:pt x="67" y="182"/>
                  </a:cubicBezTo>
                  <a:cubicBezTo>
                    <a:pt x="68" y="181"/>
                    <a:pt x="68" y="181"/>
                    <a:pt x="68" y="180"/>
                  </a:cubicBezTo>
                  <a:cubicBezTo>
                    <a:pt x="68" y="179"/>
                    <a:pt x="68" y="178"/>
                    <a:pt x="67" y="177"/>
                  </a:cubicBezTo>
                  <a:cubicBezTo>
                    <a:pt x="67" y="176"/>
                    <a:pt x="67" y="175"/>
                    <a:pt x="68" y="175"/>
                  </a:cubicBezTo>
                  <a:cubicBezTo>
                    <a:pt x="69" y="172"/>
                    <a:pt x="71" y="169"/>
                    <a:pt x="73" y="168"/>
                  </a:cubicBezTo>
                  <a:cubicBezTo>
                    <a:pt x="73" y="166"/>
                    <a:pt x="73" y="165"/>
                    <a:pt x="73" y="164"/>
                  </a:cubicBezTo>
                  <a:cubicBezTo>
                    <a:pt x="73" y="163"/>
                    <a:pt x="73" y="163"/>
                    <a:pt x="74" y="162"/>
                  </a:cubicBezTo>
                  <a:cubicBezTo>
                    <a:pt x="73" y="160"/>
                    <a:pt x="72" y="160"/>
                    <a:pt x="72" y="159"/>
                  </a:cubicBezTo>
                  <a:cubicBezTo>
                    <a:pt x="72" y="158"/>
                    <a:pt x="72" y="158"/>
                    <a:pt x="72" y="157"/>
                  </a:cubicBezTo>
                  <a:cubicBezTo>
                    <a:pt x="71" y="157"/>
                    <a:pt x="71" y="157"/>
                    <a:pt x="70" y="156"/>
                  </a:cubicBezTo>
                  <a:cubicBezTo>
                    <a:pt x="70" y="155"/>
                    <a:pt x="70" y="154"/>
                    <a:pt x="70" y="153"/>
                  </a:cubicBezTo>
                  <a:cubicBezTo>
                    <a:pt x="70" y="152"/>
                    <a:pt x="70" y="151"/>
                    <a:pt x="69" y="150"/>
                  </a:cubicBezTo>
                  <a:cubicBezTo>
                    <a:pt x="69" y="148"/>
                    <a:pt x="69" y="147"/>
                    <a:pt x="69" y="145"/>
                  </a:cubicBezTo>
                  <a:cubicBezTo>
                    <a:pt x="69" y="143"/>
                    <a:pt x="69" y="141"/>
                    <a:pt x="69" y="139"/>
                  </a:cubicBezTo>
                  <a:cubicBezTo>
                    <a:pt x="69" y="137"/>
                    <a:pt x="69" y="136"/>
                    <a:pt x="68" y="135"/>
                  </a:cubicBezTo>
                  <a:cubicBezTo>
                    <a:pt x="68" y="133"/>
                    <a:pt x="68" y="132"/>
                    <a:pt x="68" y="131"/>
                  </a:cubicBezTo>
                  <a:cubicBezTo>
                    <a:pt x="68" y="129"/>
                    <a:pt x="68" y="127"/>
                    <a:pt x="68" y="125"/>
                  </a:cubicBezTo>
                  <a:cubicBezTo>
                    <a:pt x="68" y="123"/>
                    <a:pt x="67" y="122"/>
                    <a:pt x="65" y="121"/>
                  </a:cubicBezTo>
                  <a:cubicBezTo>
                    <a:pt x="62" y="121"/>
                    <a:pt x="61" y="121"/>
                    <a:pt x="61" y="121"/>
                  </a:cubicBezTo>
                  <a:cubicBezTo>
                    <a:pt x="60" y="121"/>
                    <a:pt x="60" y="121"/>
                    <a:pt x="59" y="121"/>
                  </a:cubicBezTo>
                  <a:cubicBezTo>
                    <a:pt x="59" y="121"/>
                    <a:pt x="58" y="121"/>
                    <a:pt x="57" y="121"/>
                  </a:cubicBezTo>
                  <a:cubicBezTo>
                    <a:pt x="57" y="121"/>
                    <a:pt x="56" y="121"/>
                    <a:pt x="55" y="121"/>
                  </a:cubicBezTo>
                  <a:cubicBezTo>
                    <a:pt x="54" y="121"/>
                    <a:pt x="53" y="121"/>
                    <a:pt x="52" y="121"/>
                  </a:cubicBezTo>
                  <a:cubicBezTo>
                    <a:pt x="51" y="121"/>
                    <a:pt x="50" y="121"/>
                    <a:pt x="49" y="121"/>
                  </a:cubicBezTo>
                  <a:cubicBezTo>
                    <a:pt x="47" y="121"/>
                    <a:pt x="46" y="121"/>
                    <a:pt x="45" y="122"/>
                  </a:cubicBezTo>
                  <a:cubicBezTo>
                    <a:pt x="44" y="122"/>
                    <a:pt x="43" y="122"/>
                    <a:pt x="42" y="122"/>
                  </a:cubicBezTo>
                  <a:cubicBezTo>
                    <a:pt x="40" y="122"/>
                    <a:pt x="38" y="122"/>
                    <a:pt x="37" y="121"/>
                  </a:cubicBezTo>
                  <a:cubicBezTo>
                    <a:pt x="36" y="121"/>
                    <a:pt x="35" y="121"/>
                    <a:pt x="34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8" y="122"/>
                    <a:pt x="27" y="122"/>
                    <a:pt x="26" y="123"/>
                  </a:cubicBezTo>
                  <a:cubicBezTo>
                    <a:pt x="24" y="122"/>
                    <a:pt x="23" y="122"/>
                    <a:pt x="22" y="122"/>
                  </a:cubicBezTo>
                  <a:cubicBezTo>
                    <a:pt x="20" y="122"/>
                    <a:pt x="19" y="122"/>
                    <a:pt x="18" y="122"/>
                  </a:cubicBezTo>
                  <a:cubicBezTo>
                    <a:pt x="17" y="121"/>
                    <a:pt x="15" y="120"/>
                    <a:pt x="13" y="119"/>
                  </a:cubicBezTo>
                  <a:cubicBezTo>
                    <a:pt x="12" y="118"/>
                    <a:pt x="10" y="118"/>
                    <a:pt x="9" y="118"/>
                  </a:cubicBezTo>
                  <a:cubicBezTo>
                    <a:pt x="6" y="118"/>
                    <a:pt x="4" y="117"/>
                    <a:pt x="4" y="115"/>
                  </a:cubicBezTo>
                  <a:cubicBezTo>
                    <a:pt x="3" y="114"/>
                    <a:pt x="2" y="112"/>
                    <a:pt x="1" y="111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0" y="106"/>
                    <a:pt x="0" y="105"/>
                    <a:pt x="1" y="104"/>
                  </a:cubicBezTo>
                  <a:cubicBezTo>
                    <a:pt x="0" y="101"/>
                    <a:pt x="0" y="99"/>
                    <a:pt x="1" y="96"/>
                  </a:cubicBezTo>
                  <a:cubicBezTo>
                    <a:pt x="2" y="93"/>
                    <a:pt x="3" y="91"/>
                    <a:pt x="4" y="90"/>
                  </a:cubicBezTo>
                  <a:cubicBezTo>
                    <a:pt x="5" y="88"/>
                    <a:pt x="6" y="88"/>
                    <a:pt x="7" y="87"/>
                  </a:cubicBezTo>
                  <a:cubicBezTo>
                    <a:pt x="8" y="87"/>
                    <a:pt x="8" y="86"/>
                    <a:pt x="9" y="86"/>
                  </a:cubicBezTo>
                  <a:cubicBezTo>
                    <a:pt x="11" y="84"/>
                    <a:pt x="12" y="83"/>
                    <a:pt x="13" y="82"/>
                  </a:cubicBezTo>
                  <a:cubicBezTo>
                    <a:pt x="14" y="82"/>
                    <a:pt x="15" y="81"/>
                    <a:pt x="16" y="81"/>
                  </a:cubicBezTo>
                  <a:cubicBezTo>
                    <a:pt x="18" y="79"/>
                    <a:pt x="20" y="77"/>
                    <a:pt x="22" y="77"/>
                  </a:cubicBezTo>
                  <a:cubicBezTo>
                    <a:pt x="23" y="77"/>
                    <a:pt x="24" y="76"/>
                    <a:pt x="25" y="75"/>
                  </a:cubicBezTo>
                  <a:cubicBezTo>
                    <a:pt x="25" y="73"/>
                    <a:pt x="26" y="71"/>
                    <a:pt x="27" y="70"/>
                  </a:cubicBezTo>
                  <a:cubicBezTo>
                    <a:pt x="28" y="69"/>
                    <a:pt x="29" y="67"/>
                    <a:pt x="29" y="65"/>
                  </a:cubicBezTo>
                  <a:cubicBezTo>
                    <a:pt x="29" y="64"/>
                    <a:pt x="30" y="63"/>
                    <a:pt x="31" y="62"/>
                  </a:cubicBezTo>
                  <a:cubicBezTo>
                    <a:pt x="31" y="62"/>
                    <a:pt x="31" y="61"/>
                    <a:pt x="32" y="60"/>
                  </a:cubicBezTo>
                  <a:cubicBezTo>
                    <a:pt x="33" y="58"/>
                    <a:pt x="34" y="57"/>
                    <a:pt x="34" y="55"/>
                  </a:cubicBezTo>
                  <a:cubicBezTo>
                    <a:pt x="34" y="54"/>
                    <a:pt x="35" y="53"/>
                    <a:pt x="36" y="53"/>
                  </a:cubicBezTo>
                  <a:cubicBezTo>
                    <a:pt x="36" y="52"/>
                    <a:pt x="36" y="51"/>
                    <a:pt x="37" y="51"/>
                  </a:cubicBezTo>
                  <a:cubicBezTo>
                    <a:pt x="38" y="50"/>
                    <a:pt x="38" y="50"/>
                    <a:pt x="38" y="49"/>
                  </a:cubicBezTo>
                  <a:cubicBezTo>
                    <a:pt x="40" y="47"/>
                    <a:pt x="41" y="45"/>
                    <a:pt x="41" y="44"/>
                  </a:cubicBezTo>
                  <a:cubicBezTo>
                    <a:pt x="42" y="43"/>
                    <a:pt x="42" y="42"/>
                    <a:pt x="43" y="41"/>
                  </a:cubicBezTo>
                  <a:cubicBezTo>
                    <a:pt x="44" y="38"/>
                    <a:pt x="45" y="36"/>
                    <a:pt x="46" y="34"/>
                  </a:cubicBezTo>
                  <a:cubicBezTo>
                    <a:pt x="47" y="33"/>
                    <a:pt x="48" y="31"/>
                    <a:pt x="50" y="30"/>
                  </a:cubicBezTo>
                  <a:cubicBezTo>
                    <a:pt x="50" y="27"/>
                    <a:pt x="51" y="26"/>
                    <a:pt x="52" y="25"/>
                  </a:cubicBezTo>
                  <a:cubicBezTo>
                    <a:pt x="52" y="23"/>
                    <a:pt x="53" y="21"/>
                    <a:pt x="55" y="20"/>
                  </a:cubicBezTo>
                  <a:cubicBezTo>
                    <a:pt x="56" y="18"/>
                    <a:pt x="56" y="17"/>
                    <a:pt x="58" y="16"/>
                  </a:cubicBezTo>
                  <a:cubicBezTo>
                    <a:pt x="59" y="15"/>
                    <a:pt x="60" y="14"/>
                    <a:pt x="61" y="13"/>
                  </a:cubicBezTo>
                  <a:cubicBezTo>
                    <a:pt x="62" y="11"/>
                    <a:pt x="63" y="10"/>
                    <a:pt x="64" y="10"/>
                  </a:cubicBezTo>
                  <a:cubicBezTo>
                    <a:pt x="64" y="10"/>
                    <a:pt x="65" y="9"/>
                    <a:pt x="65" y="8"/>
                  </a:cubicBezTo>
                  <a:cubicBezTo>
                    <a:pt x="67" y="7"/>
                    <a:pt x="69" y="7"/>
                    <a:pt x="70" y="6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6" y="4"/>
                    <a:pt x="77" y="4"/>
                    <a:pt x="78" y="3"/>
                  </a:cubicBezTo>
                  <a:cubicBezTo>
                    <a:pt x="78" y="3"/>
                    <a:pt x="79" y="3"/>
                    <a:pt x="79" y="2"/>
                  </a:cubicBezTo>
                  <a:cubicBezTo>
                    <a:pt x="81" y="2"/>
                    <a:pt x="82" y="2"/>
                    <a:pt x="83" y="1"/>
                  </a:cubicBezTo>
                  <a:cubicBezTo>
                    <a:pt x="85" y="1"/>
                    <a:pt x="86" y="0"/>
                    <a:pt x="87" y="1"/>
                  </a:cubicBezTo>
                  <a:cubicBezTo>
                    <a:pt x="88" y="2"/>
                    <a:pt x="89" y="3"/>
                    <a:pt x="90" y="4"/>
                  </a:cubicBezTo>
                  <a:cubicBezTo>
                    <a:pt x="91" y="5"/>
                    <a:pt x="92" y="6"/>
                    <a:pt x="92" y="7"/>
                  </a:cubicBezTo>
                  <a:cubicBezTo>
                    <a:pt x="93" y="9"/>
                    <a:pt x="93" y="11"/>
                    <a:pt x="94" y="13"/>
                  </a:cubicBezTo>
                  <a:cubicBezTo>
                    <a:pt x="94" y="14"/>
                    <a:pt x="94" y="16"/>
                    <a:pt x="94" y="18"/>
                  </a:cubicBezTo>
                  <a:cubicBezTo>
                    <a:pt x="95" y="19"/>
                    <a:pt x="95" y="20"/>
                    <a:pt x="95" y="22"/>
                  </a:cubicBezTo>
                  <a:cubicBezTo>
                    <a:pt x="95" y="23"/>
                    <a:pt x="95" y="24"/>
                    <a:pt x="95" y="24"/>
                  </a:cubicBezTo>
                  <a:cubicBezTo>
                    <a:pt x="96" y="24"/>
                    <a:pt x="96" y="25"/>
                    <a:pt x="96" y="25"/>
                  </a:cubicBezTo>
                  <a:cubicBezTo>
                    <a:pt x="96" y="27"/>
                    <a:pt x="97" y="28"/>
                    <a:pt x="97" y="29"/>
                  </a:cubicBezTo>
                  <a:cubicBezTo>
                    <a:pt x="97" y="30"/>
                    <a:pt x="97" y="32"/>
                    <a:pt x="97" y="33"/>
                  </a:cubicBezTo>
                  <a:cubicBezTo>
                    <a:pt x="98" y="35"/>
                    <a:pt x="98" y="37"/>
                    <a:pt x="98" y="39"/>
                  </a:cubicBezTo>
                  <a:cubicBezTo>
                    <a:pt x="99" y="41"/>
                    <a:pt x="99" y="42"/>
                    <a:pt x="99" y="44"/>
                  </a:cubicBezTo>
                  <a:cubicBezTo>
                    <a:pt x="99" y="45"/>
                    <a:pt x="99" y="46"/>
                    <a:pt x="98" y="48"/>
                  </a:cubicBezTo>
                  <a:cubicBezTo>
                    <a:pt x="98" y="49"/>
                    <a:pt x="98" y="51"/>
                    <a:pt x="99" y="52"/>
                  </a:cubicBezTo>
                  <a:cubicBezTo>
                    <a:pt x="99" y="53"/>
                    <a:pt x="99" y="54"/>
                    <a:pt x="98" y="55"/>
                  </a:cubicBezTo>
                  <a:cubicBezTo>
                    <a:pt x="99" y="58"/>
                    <a:pt x="99" y="60"/>
                    <a:pt x="98" y="62"/>
                  </a:cubicBezTo>
                  <a:cubicBezTo>
                    <a:pt x="98" y="64"/>
                    <a:pt x="98" y="65"/>
                    <a:pt x="98" y="67"/>
                  </a:cubicBezTo>
                  <a:cubicBezTo>
                    <a:pt x="98" y="68"/>
                    <a:pt x="97" y="69"/>
                    <a:pt x="98" y="71"/>
                  </a:cubicBezTo>
                  <a:cubicBezTo>
                    <a:pt x="98" y="73"/>
                    <a:pt x="98" y="74"/>
                    <a:pt x="97" y="76"/>
                  </a:cubicBezTo>
                  <a:cubicBezTo>
                    <a:pt x="97" y="76"/>
                    <a:pt x="97" y="77"/>
                    <a:pt x="97" y="77"/>
                  </a:cubicBezTo>
                  <a:cubicBezTo>
                    <a:pt x="97" y="78"/>
                    <a:pt x="97" y="78"/>
                    <a:pt x="97" y="79"/>
                  </a:cubicBezTo>
                  <a:cubicBezTo>
                    <a:pt x="96" y="80"/>
                    <a:pt x="96" y="81"/>
                    <a:pt x="96" y="82"/>
                  </a:cubicBezTo>
                  <a:cubicBezTo>
                    <a:pt x="95" y="82"/>
                    <a:pt x="95" y="83"/>
                    <a:pt x="95" y="85"/>
                  </a:cubicBezTo>
                  <a:cubicBezTo>
                    <a:pt x="95" y="86"/>
                    <a:pt x="94" y="87"/>
                    <a:pt x="95" y="88"/>
                  </a:cubicBezTo>
                  <a:cubicBezTo>
                    <a:pt x="95" y="90"/>
                    <a:pt x="95" y="91"/>
                    <a:pt x="95" y="92"/>
                  </a:cubicBezTo>
                  <a:cubicBezTo>
                    <a:pt x="94" y="92"/>
                    <a:pt x="94" y="93"/>
                    <a:pt x="94" y="93"/>
                  </a:cubicBezTo>
                  <a:cubicBezTo>
                    <a:pt x="94" y="94"/>
                    <a:pt x="94" y="94"/>
                    <a:pt x="94" y="95"/>
                  </a:cubicBezTo>
                  <a:cubicBezTo>
                    <a:pt x="94" y="97"/>
                    <a:pt x="95" y="98"/>
                    <a:pt x="95" y="100"/>
                  </a:cubicBezTo>
                  <a:cubicBezTo>
                    <a:pt x="96" y="101"/>
                    <a:pt x="96" y="102"/>
                    <a:pt x="98" y="103"/>
                  </a:cubicBezTo>
                  <a:cubicBezTo>
                    <a:pt x="101" y="102"/>
                    <a:pt x="104" y="101"/>
                    <a:pt x="107" y="100"/>
                  </a:cubicBezTo>
                  <a:cubicBezTo>
                    <a:pt x="109" y="100"/>
                    <a:pt x="112" y="100"/>
                    <a:pt x="115" y="102"/>
                  </a:cubicBezTo>
                  <a:cubicBezTo>
                    <a:pt x="116" y="102"/>
                    <a:pt x="117" y="102"/>
                    <a:pt x="118" y="102"/>
                  </a:cubicBezTo>
                  <a:cubicBezTo>
                    <a:pt x="118" y="102"/>
                    <a:pt x="119" y="102"/>
                    <a:pt x="120" y="102"/>
                  </a:cubicBezTo>
                  <a:cubicBezTo>
                    <a:pt x="120" y="102"/>
                    <a:pt x="121" y="102"/>
                    <a:pt x="122" y="103"/>
                  </a:cubicBezTo>
                  <a:cubicBezTo>
                    <a:pt x="123" y="103"/>
                    <a:pt x="125" y="103"/>
                    <a:pt x="126" y="104"/>
                  </a:cubicBezTo>
                  <a:cubicBezTo>
                    <a:pt x="126" y="104"/>
                    <a:pt x="127" y="105"/>
                    <a:pt x="128" y="106"/>
                  </a:cubicBezTo>
                  <a:cubicBezTo>
                    <a:pt x="129" y="107"/>
                    <a:pt x="130" y="109"/>
                    <a:pt x="130" y="111"/>
                  </a:cubicBezTo>
                  <a:cubicBezTo>
                    <a:pt x="130" y="113"/>
                    <a:pt x="129" y="115"/>
                    <a:pt x="128" y="117"/>
                  </a:cubicBezTo>
                  <a:cubicBezTo>
                    <a:pt x="129" y="119"/>
                    <a:pt x="129" y="120"/>
                    <a:pt x="128" y="121"/>
                  </a:cubicBezTo>
                  <a:cubicBezTo>
                    <a:pt x="127" y="122"/>
                    <a:pt x="127" y="124"/>
                    <a:pt x="126" y="125"/>
                  </a:cubicBezTo>
                  <a:cubicBezTo>
                    <a:pt x="126" y="125"/>
                    <a:pt x="125" y="126"/>
                    <a:pt x="125" y="126"/>
                  </a:cubicBezTo>
                  <a:cubicBezTo>
                    <a:pt x="124" y="127"/>
                    <a:pt x="124" y="127"/>
                    <a:pt x="124" y="128"/>
                  </a:cubicBezTo>
                  <a:close/>
                  <a:moveTo>
                    <a:pt x="50" y="144"/>
                  </a:moveTo>
                  <a:cubicBezTo>
                    <a:pt x="49" y="143"/>
                    <a:pt x="49" y="143"/>
                    <a:pt x="48" y="143"/>
                  </a:cubicBezTo>
                  <a:cubicBezTo>
                    <a:pt x="47" y="143"/>
                    <a:pt x="47" y="142"/>
                    <a:pt x="46" y="142"/>
                  </a:cubicBezTo>
                  <a:cubicBezTo>
                    <a:pt x="45" y="141"/>
                    <a:pt x="44" y="139"/>
                    <a:pt x="45" y="135"/>
                  </a:cubicBezTo>
                  <a:cubicBezTo>
                    <a:pt x="47" y="133"/>
                    <a:pt x="50" y="131"/>
                    <a:pt x="52" y="131"/>
                  </a:cubicBezTo>
                  <a:cubicBezTo>
                    <a:pt x="55" y="130"/>
                    <a:pt x="57" y="130"/>
                    <a:pt x="58" y="131"/>
                  </a:cubicBezTo>
                  <a:cubicBezTo>
                    <a:pt x="59" y="132"/>
                    <a:pt x="59" y="133"/>
                    <a:pt x="59" y="134"/>
                  </a:cubicBezTo>
                  <a:cubicBezTo>
                    <a:pt x="59" y="135"/>
                    <a:pt x="59" y="136"/>
                    <a:pt x="59" y="137"/>
                  </a:cubicBezTo>
                  <a:cubicBezTo>
                    <a:pt x="59" y="137"/>
                    <a:pt x="59" y="138"/>
                    <a:pt x="58" y="139"/>
                  </a:cubicBezTo>
                  <a:cubicBezTo>
                    <a:pt x="57" y="140"/>
                    <a:pt x="56" y="141"/>
                    <a:pt x="55" y="142"/>
                  </a:cubicBezTo>
                  <a:cubicBezTo>
                    <a:pt x="53" y="142"/>
                    <a:pt x="51" y="143"/>
                    <a:pt x="50" y="144"/>
                  </a:cubicBezTo>
                  <a:close/>
                  <a:moveTo>
                    <a:pt x="73" y="47"/>
                  </a:moveTo>
                  <a:cubicBezTo>
                    <a:pt x="72" y="49"/>
                    <a:pt x="71" y="50"/>
                    <a:pt x="70" y="51"/>
                  </a:cubicBezTo>
                  <a:cubicBezTo>
                    <a:pt x="69" y="52"/>
                    <a:pt x="68" y="53"/>
                    <a:pt x="67" y="54"/>
                  </a:cubicBezTo>
                  <a:cubicBezTo>
                    <a:pt x="67" y="56"/>
                    <a:pt x="66" y="58"/>
                    <a:pt x="66" y="58"/>
                  </a:cubicBezTo>
                  <a:cubicBezTo>
                    <a:pt x="66" y="59"/>
                    <a:pt x="65" y="60"/>
                    <a:pt x="65" y="60"/>
                  </a:cubicBezTo>
                  <a:cubicBezTo>
                    <a:pt x="64" y="62"/>
                    <a:pt x="63" y="64"/>
                    <a:pt x="63" y="65"/>
                  </a:cubicBezTo>
                  <a:cubicBezTo>
                    <a:pt x="62" y="66"/>
                    <a:pt x="61" y="67"/>
                    <a:pt x="61" y="68"/>
                  </a:cubicBezTo>
                  <a:cubicBezTo>
                    <a:pt x="60" y="71"/>
                    <a:pt x="59" y="73"/>
                    <a:pt x="57" y="75"/>
                  </a:cubicBezTo>
                  <a:cubicBezTo>
                    <a:pt x="55" y="77"/>
                    <a:pt x="54" y="79"/>
                    <a:pt x="52" y="81"/>
                  </a:cubicBezTo>
                  <a:cubicBezTo>
                    <a:pt x="51" y="83"/>
                    <a:pt x="50" y="84"/>
                    <a:pt x="49" y="85"/>
                  </a:cubicBezTo>
                  <a:cubicBezTo>
                    <a:pt x="47" y="86"/>
                    <a:pt x="47" y="88"/>
                    <a:pt x="46" y="89"/>
                  </a:cubicBezTo>
                  <a:cubicBezTo>
                    <a:pt x="45" y="93"/>
                    <a:pt x="45" y="96"/>
                    <a:pt x="46" y="98"/>
                  </a:cubicBezTo>
                  <a:cubicBezTo>
                    <a:pt x="50" y="99"/>
                    <a:pt x="53" y="99"/>
                    <a:pt x="56" y="100"/>
                  </a:cubicBezTo>
                  <a:cubicBezTo>
                    <a:pt x="58" y="100"/>
                    <a:pt x="61" y="99"/>
                    <a:pt x="64" y="98"/>
                  </a:cubicBezTo>
                  <a:cubicBezTo>
                    <a:pt x="66" y="97"/>
                    <a:pt x="68" y="97"/>
                    <a:pt x="69" y="97"/>
                  </a:cubicBezTo>
                  <a:cubicBezTo>
                    <a:pt x="70" y="96"/>
                    <a:pt x="70" y="95"/>
                    <a:pt x="70" y="94"/>
                  </a:cubicBezTo>
                  <a:cubicBezTo>
                    <a:pt x="70" y="93"/>
                    <a:pt x="70" y="92"/>
                    <a:pt x="70" y="91"/>
                  </a:cubicBezTo>
                  <a:cubicBezTo>
                    <a:pt x="71" y="91"/>
                    <a:pt x="71" y="90"/>
                    <a:pt x="71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2" y="84"/>
                    <a:pt x="72" y="82"/>
                    <a:pt x="72" y="82"/>
                  </a:cubicBezTo>
                  <a:cubicBezTo>
                    <a:pt x="72" y="81"/>
                    <a:pt x="72" y="80"/>
                    <a:pt x="73" y="79"/>
                  </a:cubicBezTo>
                  <a:cubicBezTo>
                    <a:pt x="72" y="77"/>
                    <a:pt x="72" y="76"/>
                    <a:pt x="73" y="74"/>
                  </a:cubicBezTo>
                  <a:cubicBezTo>
                    <a:pt x="73" y="72"/>
                    <a:pt x="73" y="71"/>
                    <a:pt x="73" y="69"/>
                  </a:cubicBezTo>
                  <a:cubicBezTo>
                    <a:pt x="73" y="68"/>
                    <a:pt x="73" y="68"/>
                    <a:pt x="74" y="67"/>
                  </a:cubicBezTo>
                  <a:cubicBezTo>
                    <a:pt x="74" y="66"/>
                    <a:pt x="74" y="66"/>
                    <a:pt x="74" y="65"/>
                  </a:cubicBezTo>
                  <a:cubicBezTo>
                    <a:pt x="74" y="64"/>
                    <a:pt x="74" y="64"/>
                    <a:pt x="74" y="63"/>
                  </a:cubicBezTo>
                  <a:cubicBezTo>
                    <a:pt x="74" y="62"/>
                    <a:pt x="74" y="61"/>
                    <a:pt x="74" y="61"/>
                  </a:cubicBezTo>
                  <a:cubicBezTo>
                    <a:pt x="75" y="58"/>
                    <a:pt x="75" y="56"/>
                    <a:pt x="75" y="54"/>
                  </a:cubicBezTo>
                  <a:cubicBezTo>
                    <a:pt x="75" y="52"/>
                    <a:pt x="75" y="50"/>
                    <a:pt x="74" y="47"/>
                  </a:cubicBezTo>
                  <a:lnTo>
                    <a:pt x="73" y="47"/>
                  </a:lnTo>
                  <a:close/>
                  <a:moveTo>
                    <a:pt x="52" y="151"/>
                  </a:moveTo>
                  <a:cubicBezTo>
                    <a:pt x="53" y="150"/>
                    <a:pt x="54" y="149"/>
                    <a:pt x="56" y="148"/>
                  </a:cubicBezTo>
                  <a:cubicBezTo>
                    <a:pt x="57" y="148"/>
                    <a:pt x="59" y="148"/>
                    <a:pt x="60" y="148"/>
                  </a:cubicBezTo>
                  <a:cubicBezTo>
                    <a:pt x="61" y="149"/>
                    <a:pt x="61" y="149"/>
                    <a:pt x="61" y="150"/>
                  </a:cubicBezTo>
                  <a:cubicBezTo>
                    <a:pt x="61" y="151"/>
                    <a:pt x="61" y="152"/>
                    <a:pt x="61" y="153"/>
                  </a:cubicBezTo>
                  <a:cubicBezTo>
                    <a:pt x="60" y="154"/>
                    <a:pt x="59" y="154"/>
                    <a:pt x="58" y="155"/>
                  </a:cubicBezTo>
                  <a:cubicBezTo>
                    <a:pt x="57" y="155"/>
                    <a:pt x="56" y="155"/>
                    <a:pt x="55" y="155"/>
                  </a:cubicBezTo>
                  <a:cubicBezTo>
                    <a:pt x="54" y="154"/>
                    <a:pt x="54" y="153"/>
                    <a:pt x="53" y="153"/>
                  </a:cubicBezTo>
                  <a:cubicBezTo>
                    <a:pt x="53" y="152"/>
                    <a:pt x="52" y="152"/>
                    <a:pt x="52" y="151"/>
                  </a:cubicBezTo>
                  <a:close/>
                  <a:moveTo>
                    <a:pt x="105" y="9"/>
                  </a:moveTo>
                  <a:cubicBezTo>
                    <a:pt x="107" y="9"/>
                    <a:pt x="108" y="9"/>
                    <a:pt x="110" y="10"/>
                  </a:cubicBezTo>
                  <a:cubicBezTo>
                    <a:pt x="111" y="11"/>
                    <a:pt x="111" y="13"/>
                    <a:pt x="110" y="15"/>
                  </a:cubicBezTo>
                  <a:cubicBezTo>
                    <a:pt x="110" y="16"/>
                    <a:pt x="110" y="17"/>
                    <a:pt x="109" y="17"/>
                  </a:cubicBezTo>
                  <a:cubicBezTo>
                    <a:pt x="109" y="18"/>
                    <a:pt x="108" y="19"/>
                    <a:pt x="108" y="19"/>
                  </a:cubicBezTo>
                  <a:cubicBezTo>
                    <a:pt x="107" y="20"/>
                    <a:pt x="106" y="20"/>
                    <a:pt x="105" y="19"/>
                  </a:cubicBezTo>
                  <a:cubicBezTo>
                    <a:pt x="104" y="18"/>
                    <a:pt x="103" y="17"/>
                    <a:pt x="103" y="16"/>
                  </a:cubicBezTo>
                  <a:cubicBezTo>
                    <a:pt x="102" y="15"/>
                    <a:pt x="102" y="13"/>
                    <a:pt x="103" y="12"/>
                  </a:cubicBezTo>
                  <a:cubicBezTo>
                    <a:pt x="103" y="11"/>
                    <a:pt x="104" y="10"/>
                    <a:pt x="105" y="9"/>
                  </a:cubicBezTo>
                  <a:close/>
                  <a:moveTo>
                    <a:pt x="107" y="37"/>
                  </a:move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5" y="34"/>
                    <a:pt x="105" y="34"/>
                  </a:cubicBezTo>
                  <a:cubicBezTo>
                    <a:pt x="105" y="33"/>
                    <a:pt x="105" y="32"/>
                    <a:pt x="105" y="32"/>
                  </a:cubicBezTo>
                  <a:cubicBezTo>
                    <a:pt x="105" y="31"/>
                    <a:pt x="105" y="30"/>
                    <a:pt x="106" y="29"/>
                  </a:cubicBezTo>
                  <a:cubicBezTo>
                    <a:pt x="106" y="29"/>
                    <a:pt x="107" y="29"/>
                    <a:pt x="107" y="28"/>
                  </a:cubicBezTo>
                  <a:cubicBezTo>
                    <a:pt x="108" y="28"/>
                    <a:pt x="108" y="28"/>
                    <a:pt x="108" y="27"/>
                  </a:cubicBezTo>
                  <a:cubicBezTo>
                    <a:pt x="109" y="26"/>
                    <a:pt x="110" y="26"/>
                    <a:pt x="112" y="26"/>
                  </a:cubicBezTo>
                  <a:cubicBezTo>
                    <a:pt x="113" y="26"/>
                    <a:pt x="114" y="27"/>
                    <a:pt x="115" y="27"/>
                  </a:cubicBezTo>
                  <a:cubicBezTo>
                    <a:pt x="117" y="31"/>
                    <a:pt x="117" y="34"/>
                    <a:pt x="115" y="36"/>
                  </a:cubicBezTo>
                  <a:cubicBezTo>
                    <a:pt x="113" y="38"/>
                    <a:pt x="111" y="39"/>
                    <a:pt x="109" y="39"/>
                  </a:cubicBezTo>
                  <a:lnTo>
                    <a:pt x="107" y="37"/>
                  </a:lnTo>
                  <a:close/>
                  <a:moveTo>
                    <a:pt x="115" y="218"/>
                  </a:moveTo>
                  <a:cubicBezTo>
                    <a:pt x="117" y="220"/>
                    <a:pt x="117" y="222"/>
                    <a:pt x="115" y="224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8" y="227"/>
                    <a:pt x="107" y="225"/>
                    <a:pt x="107" y="223"/>
                  </a:cubicBezTo>
                  <a:cubicBezTo>
                    <a:pt x="108" y="221"/>
                    <a:pt x="108" y="220"/>
                    <a:pt x="109" y="219"/>
                  </a:cubicBezTo>
                  <a:cubicBezTo>
                    <a:pt x="110" y="217"/>
                    <a:pt x="111" y="217"/>
                    <a:pt x="113" y="217"/>
                  </a:cubicBezTo>
                  <a:lnTo>
                    <a:pt x="115" y="2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204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2" name="Google Shape;1222;p68"/>
            <p:cNvSpPr/>
            <p:nvPr/>
          </p:nvSpPr>
          <p:spPr>
            <a:xfrm rot="-166265">
              <a:off x="7145852" y="2447943"/>
              <a:ext cx="332381" cy="584389"/>
            </a:xfrm>
            <a:custGeom>
              <a:avLst/>
              <a:gdLst/>
              <a:ahLst/>
              <a:cxnLst/>
              <a:rect l="l" t="t" r="r" b="b"/>
              <a:pathLst>
                <a:path w="129" h="227" extrusionOk="0">
                  <a:moveTo>
                    <a:pt x="98" y="111"/>
                  </a:moveTo>
                  <a:cubicBezTo>
                    <a:pt x="99" y="111"/>
                    <a:pt x="100" y="111"/>
                    <a:pt x="100" y="112"/>
                  </a:cubicBezTo>
                  <a:cubicBezTo>
                    <a:pt x="101" y="113"/>
                    <a:pt x="101" y="113"/>
                    <a:pt x="102" y="114"/>
                  </a:cubicBezTo>
                  <a:cubicBezTo>
                    <a:pt x="102" y="114"/>
                    <a:pt x="103" y="114"/>
                    <a:pt x="103" y="114"/>
                  </a:cubicBezTo>
                  <a:cubicBezTo>
                    <a:pt x="104" y="115"/>
                    <a:pt x="104" y="115"/>
                    <a:pt x="105" y="115"/>
                  </a:cubicBezTo>
                  <a:cubicBezTo>
                    <a:pt x="106" y="116"/>
                    <a:pt x="106" y="116"/>
                    <a:pt x="107" y="116"/>
                  </a:cubicBezTo>
                  <a:cubicBezTo>
                    <a:pt x="107" y="117"/>
                    <a:pt x="108" y="117"/>
                    <a:pt x="109" y="118"/>
                  </a:cubicBezTo>
                  <a:cubicBezTo>
                    <a:pt x="112" y="119"/>
                    <a:pt x="114" y="121"/>
                    <a:pt x="116" y="123"/>
                  </a:cubicBezTo>
                  <a:cubicBezTo>
                    <a:pt x="118" y="125"/>
                    <a:pt x="119" y="127"/>
                    <a:pt x="121" y="129"/>
                  </a:cubicBezTo>
                  <a:cubicBezTo>
                    <a:pt x="122" y="130"/>
                    <a:pt x="123" y="131"/>
                    <a:pt x="124" y="131"/>
                  </a:cubicBezTo>
                  <a:cubicBezTo>
                    <a:pt x="125" y="132"/>
                    <a:pt x="125" y="133"/>
                    <a:pt x="126" y="135"/>
                  </a:cubicBezTo>
                  <a:cubicBezTo>
                    <a:pt x="127" y="136"/>
                    <a:pt x="128" y="137"/>
                    <a:pt x="128" y="139"/>
                  </a:cubicBezTo>
                  <a:cubicBezTo>
                    <a:pt x="128" y="140"/>
                    <a:pt x="128" y="142"/>
                    <a:pt x="129" y="143"/>
                  </a:cubicBezTo>
                  <a:cubicBezTo>
                    <a:pt x="129" y="144"/>
                    <a:pt x="129" y="144"/>
                    <a:pt x="129" y="146"/>
                  </a:cubicBezTo>
                  <a:cubicBezTo>
                    <a:pt x="129" y="147"/>
                    <a:pt x="129" y="148"/>
                    <a:pt x="129" y="149"/>
                  </a:cubicBezTo>
                  <a:cubicBezTo>
                    <a:pt x="129" y="151"/>
                    <a:pt x="129" y="153"/>
                    <a:pt x="128" y="156"/>
                  </a:cubicBezTo>
                  <a:cubicBezTo>
                    <a:pt x="127" y="158"/>
                    <a:pt x="127" y="160"/>
                    <a:pt x="126" y="162"/>
                  </a:cubicBezTo>
                  <a:cubicBezTo>
                    <a:pt x="126" y="163"/>
                    <a:pt x="125" y="164"/>
                    <a:pt x="125" y="165"/>
                  </a:cubicBezTo>
                  <a:cubicBezTo>
                    <a:pt x="125" y="165"/>
                    <a:pt x="125" y="166"/>
                    <a:pt x="124" y="167"/>
                  </a:cubicBezTo>
                  <a:cubicBezTo>
                    <a:pt x="123" y="174"/>
                    <a:pt x="120" y="179"/>
                    <a:pt x="116" y="183"/>
                  </a:cubicBezTo>
                  <a:cubicBezTo>
                    <a:pt x="115" y="187"/>
                    <a:pt x="114" y="190"/>
                    <a:pt x="111" y="193"/>
                  </a:cubicBezTo>
                  <a:cubicBezTo>
                    <a:pt x="109" y="195"/>
                    <a:pt x="107" y="197"/>
                    <a:pt x="106" y="200"/>
                  </a:cubicBezTo>
                  <a:cubicBezTo>
                    <a:pt x="105" y="203"/>
                    <a:pt x="103" y="205"/>
                    <a:pt x="101" y="206"/>
                  </a:cubicBezTo>
                  <a:cubicBezTo>
                    <a:pt x="101" y="207"/>
                    <a:pt x="100" y="207"/>
                    <a:pt x="100" y="208"/>
                  </a:cubicBezTo>
                  <a:cubicBezTo>
                    <a:pt x="100" y="208"/>
                    <a:pt x="100" y="208"/>
                    <a:pt x="99" y="209"/>
                  </a:cubicBezTo>
                  <a:cubicBezTo>
                    <a:pt x="98" y="210"/>
                    <a:pt x="97" y="211"/>
                    <a:pt x="96" y="212"/>
                  </a:cubicBezTo>
                  <a:cubicBezTo>
                    <a:pt x="94" y="213"/>
                    <a:pt x="93" y="214"/>
                    <a:pt x="92" y="216"/>
                  </a:cubicBezTo>
                  <a:cubicBezTo>
                    <a:pt x="91" y="217"/>
                    <a:pt x="89" y="218"/>
                    <a:pt x="88" y="218"/>
                  </a:cubicBezTo>
                  <a:cubicBezTo>
                    <a:pt x="86" y="218"/>
                    <a:pt x="85" y="219"/>
                    <a:pt x="84" y="221"/>
                  </a:cubicBezTo>
                  <a:cubicBezTo>
                    <a:pt x="83" y="222"/>
                    <a:pt x="82" y="222"/>
                    <a:pt x="80" y="223"/>
                  </a:cubicBezTo>
                  <a:cubicBezTo>
                    <a:pt x="79" y="223"/>
                    <a:pt x="77" y="223"/>
                    <a:pt x="76" y="224"/>
                  </a:cubicBezTo>
                  <a:cubicBezTo>
                    <a:pt x="74" y="223"/>
                    <a:pt x="73" y="223"/>
                    <a:pt x="71" y="224"/>
                  </a:cubicBezTo>
                  <a:cubicBezTo>
                    <a:pt x="70" y="224"/>
                    <a:pt x="69" y="225"/>
                    <a:pt x="67" y="225"/>
                  </a:cubicBezTo>
                  <a:cubicBezTo>
                    <a:pt x="65" y="226"/>
                    <a:pt x="62" y="226"/>
                    <a:pt x="60" y="227"/>
                  </a:cubicBezTo>
                  <a:cubicBezTo>
                    <a:pt x="58" y="227"/>
                    <a:pt x="55" y="227"/>
                    <a:pt x="53" y="226"/>
                  </a:cubicBezTo>
                  <a:cubicBezTo>
                    <a:pt x="50" y="226"/>
                    <a:pt x="48" y="226"/>
                    <a:pt x="47" y="227"/>
                  </a:cubicBezTo>
                  <a:cubicBezTo>
                    <a:pt x="45" y="227"/>
                    <a:pt x="44" y="226"/>
                    <a:pt x="42" y="225"/>
                  </a:cubicBezTo>
                  <a:cubicBezTo>
                    <a:pt x="41" y="226"/>
                    <a:pt x="39" y="225"/>
                    <a:pt x="38" y="224"/>
                  </a:cubicBezTo>
                  <a:cubicBezTo>
                    <a:pt x="37" y="224"/>
                    <a:pt x="36" y="223"/>
                    <a:pt x="35" y="222"/>
                  </a:cubicBezTo>
                  <a:cubicBezTo>
                    <a:pt x="34" y="222"/>
                    <a:pt x="32" y="221"/>
                    <a:pt x="31" y="221"/>
                  </a:cubicBezTo>
                  <a:cubicBezTo>
                    <a:pt x="29" y="220"/>
                    <a:pt x="28" y="219"/>
                    <a:pt x="27" y="218"/>
                  </a:cubicBezTo>
                  <a:cubicBezTo>
                    <a:pt x="27" y="217"/>
                    <a:pt x="26" y="217"/>
                    <a:pt x="25" y="217"/>
                  </a:cubicBezTo>
                  <a:cubicBezTo>
                    <a:pt x="25" y="217"/>
                    <a:pt x="24" y="216"/>
                    <a:pt x="24" y="216"/>
                  </a:cubicBezTo>
                  <a:cubicBezTo>
                    <a:pt x="23" y="215"/>
                    <a:pt x="22" y="214"/>
                    <a:pt x="21" y="213"/>
                  </a:cubicBezTo>
                  <a:cubicBezTo>
                    <a:pt x="20" y="212"/>
                    <a:pt x="20" y="211"/>
                    <a:pt x="19" y="211"/>
                  </a:cubicBezTo>
                  <a:cubicBezTo>
                    <a:pt x="18" y="210"/>
                    <a:pt x="17" y="209"/>
                    <a:pt x="16" y="208"/>
                  </a:cubicBezTo>
                  <a:cubicBezTo>
                    <a:pt x="16" y="208"/>
                    <a:pt x="15" y="207"/>
                    <a:pt x="15" y="207"/>
                  </a:cubicBezTo>
                  <a:cubicBezTo>
                    <a:pt x="13" y="204"/>
                    <a:pt x="12" y="202"/>
                    <a:pt x="11" y="200"/>
                  </a:cubicBezTo>
                  <a:cubicBezTo>
                    <a:pt x="10" y="198"/>
                    <a:pt x="8" y="196"/>
                    <a:pt x="7" y="194"/>
                  </a:cubicBezTo>
                  <a:cubicBezTo>
                    <a:pt x="7" y="193"/>
                    <a:pt x="6" y="193"/>
                    <a:pt x="6" y="192"/>
                  </a:cubicBezTo>
                  <a:cubicBezTo>
                    <a:pt x="5" y="192"/>
                    <a:pt x="5" y="191"/>
                    <a:pt x="5" y="190"/>
                  </a:cubicBezTo>
                  <a:cubicBezTo>
                    <a:pt x="4" y="189"/>
                    <a:pt x="3" y="188"/>
                    <a:pt x="3" y="186"/>
                  </a:cubicBezTo>
                  <a:cubicBezTo>
                    <a:pt x="3" y="184"/>
                    <a:pt x="2" y="183"/>
                    <a:pt x="2" y="181"/>
                  </a:cubicBezTo>
                  <a:cubicBezTo>
                    <a:pt x="1" y="180"/>
                    <a:pt x="1" y="179"/>
                    <a:pt x="2" y="177"/>
                  </a:cubicBezTo>
                  <a:cubicBezTo>
                    <a:pt x="1" y="177"/>
                    <a:pt x="1" y="177"/>
                    <a:pt x="1" y="176"/>
                  </a:cubicBezTo>
                  <a:cubicBezTo>
                    <a:pt x="1" y="174"/>
                    <a:pt x="1" y="174"/>
                    <a:pt x="0" y="173"/>
                  </a:cubicBezTo>
                  <a:cubicBezTo>
                    <a:pt x="1" y="171"/>
                    <a:pt x="1" y="169"/>
                    <a:pt x="1" y="168"/>
                  </a:cubicBezTo>
                  <a:cubicBezTo>
                    <a:pt x="1" y="167"/>
                    <a:pt x="1" y="166"/>
                    <a:pt x="2" y="166"/>
                  </a:cubicBezTo>
                  <a:cubicBezTo>
                    <a:pt x="1" y="163"/>
                    <a:pt x="1" y="162"/>
                    <a:pt x="2" y="162"/>
                  </a:cubicBezTo>
                  <a:cubicBezTo>
                    <a:pt x="2" y="161"/>
                    <a:pt x="3" y="161"/>
                    <a:pt x="3" y="160"/>
                  </a:cubicBezTo>
                  <a:cubicBezTo>
                    <a:pt x="4" y="156"/>
                    <a:pt x="4" y="153"/>
                    <a:pt x="5" y="151"/>
                  </a:cubicBezTo>
                  <a:cubicBezTo>
                    <a:pt x="6" y="150"/>
                    <a:pt x="6" y="147"/>
                    <a:pt x="6" y="145"/>
                  </a:cubicBezTo>
                  <a:cubicBezTo>
                    <a:pt x="7" y="144"/>
                    <a:pt x="8" y="142"/>
                    <a:pt x="9" y="140"/>
                  </a:cubicBezTo>
                  <a:cubicBezTo>
                    <a:pt x="10" y="140"/>
                    <a:pt x="10" y="139"/>
                    <a:pt x="10" y="138"/>
                  </a:cubicBezTo>
                  <a:cubicBezTo>
                    <a:pt x="10" y="137"/>
                    <a:pt x="11" y="137"/>
                    <a:pt x="12" y="136"/>
                  </a:cubicBezTo>
                  <a:cubicBezTo>
                    <a:pt x="13" y="135"/>
                    <a:pt x="14" y="134"/>
                    <a:pt x="15" y="133"/>
                  </a:cubicBezTo>
                  <a:cubicBezTo>
                    <a:pt x="15" y="133"/>
                    <a:pt x="16" y="132"/>
                    <a:pt x="16" y="132"/>
                  </a:cubicBezTo>
                  <a:cubicBezTo>
                    <a:pt x="18" y="131"/>
                    <a:pt x="18" y="131"/>
                    <a:pt x="19" y="130"/>
                  </a:cubicBezTo>
                  <a:cubicBezTo>
                    <a:pt x="20" y="129"/>
                    <a:pt x="21" y="128"/>
                    <a:pt x="22" y="128"/>
                  </a:cubicBezTo>
                  <a:cubicBezTo>
                    <a:pt x="24" y="127"/>
                    <a:pt x="25" y="126"/>
                    <a:pt x="26" y="125"/>
                  </a:cubicBezTo>
                  <a:cubicBezTo>
                    <a:pt x="27" y="124"/>
                    <a:pt x="29" y="123"/>
                    <a:pt x="31" y="122"/>
                  </a:cubicBezTo>
                  <a:cubicBezTo>
                    <a:pt x="32" y="122"/>
                    <a:pt x="33" y="121"/>
                    <a:pt x="33" y="120"/>
                  </a:cubicBezTo>
                  <a:cubicBezTo>
                    <a:pt x="34" y="119"/>
                    <a:pt x="35" y="118"/>
                    <a:pt x="36" y="118"/>
                  </a:cubicBezTo>
                  <a:cubicBezTo>
                    <a:pt x="36" y="117"/>
                    <a:pt x="36" y="116"/>
                    <a:pt x="37" y="116"/>
                  </a:cubicBezTo>
                  <a:cubicBezTo>
                    <a:pt x="37" y="116"/>
                    <a:pt x="37" y="115"/>
                    <a:pt x="38" y="114"/>
                  </a:cubicBezTo>
                  <a:cubicBezTo>
                    <a:pt x="37" y="113"/>
                    <a:pt x="36" y="112"/>
                    <a:pt x="36" y="110"/>
                  </a:cubicBezTo>
                  <a:cubicBezTo>
                    <a:pt x="35" y="109"/>
                    <a:pt x="34" y="109"/>
                    <a:pt x="34" y="108"/>
                  </a:cubicBezTo>
                  <a:cubicBezTo>
                    <a:pt x="33" y="108"/>
                    <a:pt x="32" y="107"/>
                    <a:pt x="32" y="106"/>
                  </a:cubicBezTo>
                  <a:cubicBezTo>
                    <a:pt x="31" y="106"/>
                    <a:pt x="30" y="106"/>
                    <a:pt x="29" y="105"/>
                  </a:cubicBezTo>
                  <a:cubicBezTo>
                    <a:pt x="29" y="104"/>
                    <a:pt x="28" y="104"/>
                    <a:pt x="28" y="103"/>
                  </a:cubicBezTo>
                  <a:cubicBezTo>
                    <a:pt x="28" y="102"/>
                    <a:pt x="28" y="102"/>
                    <a:pt x="27" y="101"/>
                  </a:cubicBezTo>
                  <a:cubicBezTo>
                    <a:pt x="26" y="100"/>
                    <a:pt x="24" y="98"/>
                    <a:pt x="23" y="97"/>
                  </a:cubicBezTo>
                  <a:cubicBezTo>
                    <a:pt x="22" y="96"/>
                    <a:pt x="21" y="94"/>
                    <a:pt x="20" y="93"/>
                  </a:cubicBezTo>
                  <a:cubicBezTo>
                    <a:pt x="19" y="92"/>
                    <a:pt x="18" y="90"/>
                    <a:pt x="16" y="88"/>
                  </a:cubicBezTo>
                  <a:cubicBezTo>
                    <a:pt x="15" y="85"/>
                    <a:pt x="14" y="83"/>
                    <a:pt x="13" y="81"/>
                  </a:cubicBezTo>
                  <a:cubicBezTo>
                    <a:pt x="13" y="80"/>
                    <a:pt x="13" y="79"/>
                    <a:pt x="12" y="78"/>
                  </a:cubicBezTo>
                  <a:cubicBezTo>
                    <a:pt x="11" y="77"/>
                    <a:pt x="10" y="76"/>
                    <a:pt x="10" y="75"/>
                  </a:cubicBezTo>
                  <a:cubicBezTo>
                    <a:pt x="9" y="73"/>
                    <a:pt x="9" y="72"/>
                    <a:pt x="9" y="70"/>
                  </a:cubicBezTo>
                  <a:cubicBezTo>
                    <a:pt x="9" y="69"/>
                    <a:pt x="9" y="67"/>
                    <a:pt x="9" y="66"/>
                  </a:cubicBezTo>
                  <a:cubicBezTo>
                    <a:pt x="9" y="65"/>
                    <a:pt x="9" y="64"/>
                    <a:pt x="9" y="63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8" y="59"/>
                    <a:pt x="8" y="57"/>
                    <a:pt x="9" y="54"/>
                  </a:cubicBezTo>
                  <a:cubicBezTo>
                    <a:pt x="10" y="52"/>
                    <a:pt x="10" y="50"/>
                    <a:pt x="11" y="48"/>
                  </a:cubicBezTo>
                  <a:cubicBezTo>
                    <a:pt x="12" y="45"/>
                    <a:pt x="13" y="42"/>
                    <a:pt x="14" y="41"/>
                  </a:cubicBezTo>
                  <a:cubicBezTo>
                    <a:pt x="15" y="39"/>
                    <a:pt x="16" y="38"/>
                    <a:pt x="16" y="35"/>
                  </a:cubicBezTo>
                  <a:cubicBezTo>
                    <a:pt x="17" y="34"/>
                    <a:pt x="17" y="32"/>
                    <a:pt x="17" y="29"/>
                  </a:cubicBezTo>
                  <a:cubicBezTo>
                    <a:pt x="18" y="27"/>
                    <a:pt x="19" y="25"/>
                    <a:pt x="21" y="24"/>
                  </a:cubicBezTo>
                  <a:cubicBezTo>
                    <a:pt x="23" y="22"/>
                    <a:pt x="25" y="19"/>
                    <a:pt x="26" y="18"/>
                  </a:cubicBezTo>
                  <a:cubicBezTo>
                    <a:pt x="28" y="16"/>
                    <a:pt x="30" y="14"/>
                    <a:pt x="32" y="11"/>
                  </a:cubicBezTo>
                  <a:cubicBezTo>
                    <a:pt x="34" y="10"/>
                    <a:pt x="35" y="10"/>
                    <a:pt x="36" y="9"/>
                  </a:cubicBezTo>
                  <a:cubicBezTo>
                    <a:pt x="38" y="9"/>
                    <a:pt x="39" y="9"/>
                    <a:pt x="41" y="9"/>
                  </a:cubicBezTo>
                  <a:cubicBezTo>
                    <a:pt x="42" y="8"/>
                    <a:pt x="43" y="8"/>
                    <a:pt x="44" y="8"/>
                  </a:cubicBezTo>
                  <a:cubicBezTo>
                    <a:pt x="47" y="7"/>
                    <a:pt x="49" y="6"/>
                    <a:pt x="51" y="5"/>
                  </a:cubicBezTo>
                  <a:cubicBezTo>
                    <a:pt x="52" y="4"/>
                    <a:pt x="54" y="3"/>
                    <a:pt x="56" y="2"/>
                  </a:cubicBezTo>
                  <a:cubicBezTo>
                    <a:pt x="58" y="2"/>
                    <a:pt x="59" y="2"/>
                    <a:pt x="60" y="1"/>
                  </a:cubicBezTo>
                  <a:cubicBezTo>
                    <a:pt x="60" y="0"/>
                    <a:pt x="61" y="0"/>
                    <a:pt x="62" y="0"/>
                  </a:cubicBezTo>
                  <a:cubicBezTo>
                    <a:pt x="64" y="1"/>
                    <a:pt x="66" y="1"/>
                    <a:pt x="67" y="0"/>
                  </a:cubicBezTo>
                  <a:cubicBezTo>
                    <a:pt x="68" y="0"/>
                    <a:pt x="69" y="0"/>
                    <a:pt x="70" y="1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76" y="1"/>
                    <a:pt x="77" y="1"/>
                    <a:pt x="79" y="2"/>
                  </a:cubicBezTo>
                  <a:cubicBezTo>
                    <a:pt x="83" y="4"/>
                    <a:pt x="86" y="6"/>
                    <a:pt x="90" y="8"/>
                  </a:cubicBezTo>
                  <a:cubicBezTo>
                    <a:pt x="94" y="9"/>
                    <a:pt x="98" y="11"/>
                    <a:pt x="101" y="14"/>
                  </a:cubicBezTo>
                  <a:cubicBezTo>
                    <a:pt x="103" y="14"/>
                    <a:pt x="105" y="15"/>
                    <a:pt x="106" y="16"/>
                  </a:cubicBezTo>
                  <a:cubicBezTo>
                    <a:pt x="107" y="18"/>
                    <a:pt x="108" y="20"/>
                    <a:pt x="109" y="21"/>
                  </a:cubicBezTo>
                  <a:cubicBezTo>
                    <a:pt x="111" y="22"/>
                    <a:pt x="112" y="23"/>
                    <a:pt x="113" y="23"/>
                  </a:cubicBezTo>
                  <a:cubicBezTo>
                    <a:pt x="114" y="24"/>
                    <a:pt x="116" y="25"/>
                    <a:pt x="117" y="26"/>
                  </a:cubicBezTo>
                  <a:cubicBezTo>
                    <a:pt x="117" y="27"/>
                    <a:pt x="117" y="27"/>
                    <a:pt x="118" y="28"/>
                  </a:cubicBezTo>
                  <a:cubicBezTo>
                    <a:pt x="118" y="29"/>
                    <a:pt x="118" y="29"/>
                    <a:pt x="119" y="30"/>
                  </a:cubicBezTo>
                  <a:cubicBezTo>
                    <a:pt x="119" y="33"/>
                    <a:pt x="120" y="35"/>
                    <a:pt x="122" y="38"/>
                  </a:cubicBezTo>
                  <a:cubicBezTo>
                    <a:pt x="124" y="40"/>
                    <a:pt x="125" y="43"/>
                    <a:pt x="126" y="45"/>
                  </a:cubicBezTo>
                  <a:cubicBezTo>
                    <a:pt x="126" y="46"/>
                    <a:pt x="126" y="47"/>
                    <a:pt x="126" y="47"/>
                  </a:cubicBezTo>
                  <a:cubicBezTo>
                    <a:pt x="126" y="48"/>
                    <a:pt x="126" y="49"/>
                    <a:pt x="126" y="50"/>
                  </a:cubicBezTo>
                  <a:cubicBezTo>
                    <a:pt x="126" y="52"/>
                    <a:pt x="126" y="55"/>
                    <a:pt x="125" y="57"/>
                  </a:cubicBezTo>
                  <a:cubicBezTo>
                    <a:pt x="124" y="60"/>
                    <a:pt x="123" y="63"/>
                    <a:pt x="123" y="65"/>
                  </a:cubicBezTo>
                  <a:cubicBezTo>
                    <a:pt x="123" y="66"/>
                    <a:pt x="123" y="68"/>
                    <a:pt x="123" y="69"/>
                  </a:cubicBezTo>
                  <a:cubicBezTo>
                    <a:pt x="122" y="70"/>
                    <a:pt x="122" y="71"/>
                    <a:pt x="122" y="72"/>
                  </a:cubicBezTo>
                  <a:cubicBezTo>
                    <a:pt x="121" y="73"/>
                    <a:pt x="121" y="74"/>
                    <a:pt x="120" y="75"/>
                  </a:cubicBezTo>
                  <a:cubicBezTo>
                    <a:pt x="120" y="76"/>
                    <a:pt x="120" y="77"/>
                    <a:pt x="119" y="78"/>
                  </a:cubicBezTo>
                  <a:cubicBezTo>
                    <a:pt x="118" y="80"/>
                    <a:pt x="117" y="81"/>
                    <a:pt x="116" y="82"/>
                  </a:cubicBezTo>
                  <a:cubicBezTo>
                    <a:pt x="115" y="83"/>
                    <a:pt x="114" y="84"/>
                    <a:pt x="113" y="85"/>
                  </a:cubicBezTo>
                  <a:cubicBezTo>
                    <a:pt x="110" y="90"/>
                    <a:pt x="107" y="93"/>
                    <a:pt x="103" y="96"/>
                  </a:cubicBezTo>
                  <a:cubicBezTo>
                    <a:pt x="103" y="97"/>
                    <a:pt x="102" y="98"/>
                    <a:pt x="101" y="99"/>
                  </a:cubicBezTo>
                  <a:cubicBezTo>
                    <a:pt x="101" y="100"/>
                    <a:pt x="100" y="101"/>
                    <a:pt x="99" y="101"/>
                  </a:cubicBezTo>
                  <a:cubicBezTo>
                    <a:pt x="98" y="102"/>
                    <a:pt x="98" y="102"/>
                    <a:pt x="97" y="103"/>
                  </a:cubicBezTo>
                  <a:cubicBezTo>
                    <a:pt x="97" y="103"/>
                    <a:pt x="96" y="103"/>
                    <a:pt x="96" y="104"/>
                  </a:cubicBezTo>
                  <a:cubicBezTo>
                    <a:pt x="95" y="104"/>
                    <a:pt x="95" y="105"/>
                    <a:pt x="95" y="105"/>
                  </a:cubicBezTo>
                  <a:cubicBezTo>
                    <a:pt x="94" y="106"/>
                    <a:pt x="94" y="106"/>
                    <a:pt x="94" y="107"/>
                  </a:cubicBezTo>
                  <a:cubicBezTo>
                    <a:pt x="94" y="108"/>
                    <a:pt x="95" y="109"/>
                    <a:pt x="96" y="109"/>
                  </a:cubicBezTo>
                  <a:cubicBezTo>
                    <a:pt x="97" y="109"/>
                    <a:pt x="98" y="110"/>
                    <a:pt x="98" y="111"/>
                  </a:cubicBezTo>
                  <a:close/>
                  <a:moveTo>
                    <a:pt x="63" y="123"/>
                  </a:moveTo>
                  <a:cubicBezTo>
                    <a:pt x="62" y="123"/>
                    <a:pt x="61" y="123"/>
                    <a:pt x="61" y="124"/>
                  </a:cubicBezTo>
                  <a:cubicBezTo>
                    <a:pt x="60" y="124"/>
                    <a:pt x="60" y="124"/>
                    <a:pt x="59" y="123"/>
                  </a:cubicBezTo>
                  <a:cubicBezTo>
                    <a:pt x="59" y="124"/>
                    <a:pt x="58" y="124"/>
                    <a:pt x="58" y="124"/>
                  </a:cubicBezTo>
                  <a:cubicBezTo>
                    <a:pt x="57" y="125"/>
                    <a:pt x="57" y="125"/>
                    <a:pt x="56" y="125"/>
                  </a:cubicBezTo>
                  <a:cubicBezTo>
                    <a:pt x="53" y="127"/>
                    <a:pt x="51" y="129"/>
                    <a:pt x="48" y="131"/>
                  </a:cubicBezTo>
                  <a:cubicBezTo>
                    <a:pt x="46" y="133"/>
                    <a:pt x="44" y="136"/>
                    <a:pt x="42" y="138"/>
                  </a:cubicBezTo>
                  <a:cubicBezTo>
                    <a:pt x="40" y="140"/>
                    <a:pt x="39" y="142"/>
                    <a:pt x="38" y="143"/>
                  </a:cubicBezTo>
                  <a:cubicBezTo>
                    <a:pt x="37" y="145"/>
                    <a:pt x="36" y="147"/>
                    <a:pt x="35" y="148"/>
                  </a:cubicBezTo>
                  <a:cubicBezTo>
                    <a:pt x="34" y="150"/>
                    <a:pt x="34" y="152"/>
                    <a:pt x="33" y="153"/>
                  </a:cubicBezTo>
                  <a:cubicBezTo>
                    <a:pt x="33" y="155"/>
                    <a:pt x="33" y="157"/>
                    <a:pt x="33" y="158"/>
                  </a:cubicBezTo>
                  <a:cubicBezTo>
                    <a:pt x="33" y="160"/>
                    <a:pt x="32" y="162"/>
                    <a:pt x="32" y="164"/>
                  </a:cubicBezTo>
                  <a:cubicBezTo>
                    <a:pt x="32" y="165"/>
                    <a:pt x="32" y="167"/>
                    <a:pt x="32" y="168"/>
                  </a:cubicBezTo>
                  <a:cubicBezTo>
                    <a:pt x="32" y="169"/>
                    <a:pt x="32" y="170"/>
                    <a:pt x="33" y="171"/>
                  </a:cubicBezTo>
                  <a:cubicBezTo>
                    <a:pt x="33" y="172"/>
                    <a:pt x="33" y="173"/>
                    <a:pt x="33" y="174"/>
                  </a:cubicBezTo>
                  <a:cubicBezTo>
                    <a:pt x="34" y="176"/>
                    <a:pt x="35" y="179"/>
                    <a:pt x="36" y="181"/>
                  </a:cubicBezTo>
                  <a:cubicBezTo>
                    <a:pt x="36" y="184"/>
                    <a:pt x="37" y="187"/>
                    <a:pt x="38" y="189"/>
                  </a:cubicBezTo>
                  <a:cubicBezTo>
                    <a:pt x="40" y="190"/>
                    <a:pt x="42" y="192"/>
                    <a:pt x="44" y="193"/>
                  </a:cubicBezTo>
                  <a:cubicBezTo>
                    <a:pt x="45" y="194"/>
                    <a:pt x="47" y="196"/>
                    <a:pt x="48" y="197"/>
                  </a:cubicBezTo>
                  <a:cubicBezTo>
                    <a:pt x="49" y="197"/>
                    <a:pt x="50" y="198"/>
                    <a:pt x="51" y="198"/>
                  </a:cubicBezTo>
                  <a:cubicBezTo>
                    <a:pt x="52" y="198"/>
                    <a:pt x="52" y="199"/>
                    <a:pt x="53" y="199"/>
                  </a:cubicBezTo>
                  <a:cubicBezTo>
                    <a:pt x="55" y="199"/>
                    <a:pt x="56" y="199"/>
                    <a:pt x="58" y="198"/>
                  </a:cubicBezTo>
                  <a:cubicBezTo>
                    <a:pt x="59" y="198"/>
                    <a:pt x="61" y="197"/>
                    <a:pt x="63" y="197"/>
                  </a:cubicBezTo>
                  <a:cubicBezTo>
                    <a:pt x="67" y="195"/>
                    <a:pt x="70" y="194"/>
                    <a:pt x="73" y="194"/>
                  </a:cubicBezTo>
                  <a:cubicBezTo>
                    <a:pt x="77" y="193"/>
                    <a:pt x="79" y="192"/>
                    <a:pt x="81" y="191"/>
                  </a:cubicBezTo>
                  <a:cubicBezTo>
                    <a:pt x="82" y="191"/>
                    <a:pt x="82" y="191"/>
                    <a:pt x="83" y="190"/>
                  </a:cubicBezTo>
                  <a:cubicBezTo>
                    <a:pt x="84" y="190"/>
                    <a:pt x="84" y="190"/>
                    <a:pt x="85" y="189"/>
                  </a:cubicBezTo>
                  <a:cubicBezTo>
                    <a:pt x="86" y="186"/>
                    <a:pt x="88" y="183"/>
                    <a:pt x="90" y="182"/>
                  </a:cubicBezTo>
                  <a:cubicBezTo>
                    <a:pt x="91" y="181"/>
                    <a:pt x="91" y="180"/>
                    <a:pt x="92" y="179"/>
                  </a:cubicBezTo>
                  <a:cubicBezTo>
                    <a:pt x="92" y="178"/>
                    <a:pt x="93" y="177"/>
                    <a:pt x="94" y="176"/>
                  </a:cubicBezTo>
                  <a:cubicBezTo>
                    <a:pt x="94" y="174"/>
                    <a:pt x="95" y="173"/>
                    <a:pt x="96" y="173"/>
                  </a:cubicBezTo>
                  <a:cubicBezTo>
                    <a:pt x="96" y="171"/>
                    <a:pt x="97" y="170"/>
                    <a:pt x="98" y="169"/>
                  </a:cubicBezTo>
                  <a:cubicBezTo>
                    <a:pt x="98" y="168"/>
                    <a:pt x="99" y="167"/>
                    <a:pt x="99" y="165"/>
                  </a:cubicBezTo>
                  <a:cubicBezTo>
                    <a:pt x="100" y="164"/>
                    <a:pt x="100" y="162"/>
                    <a:pt x="100" y="160"/>
                  </a:cubicBezTo>
                  <a:cubicBezTo>
                    <a:pt x="100" y="158"/>
                    <a:pt x="101" y="156"/>
                    <a:pt x="101" y="155"/>
                  </a:cubicBezTo>
                  <a:cubicBezTo>
                    <a:pt x="101" y="153"/>
                    <a:pt x="101" y="150"/>
                    <a:pt x="101" y="147"/>
                  </a:cubicBezTo>
                  <a:cubicBezTo>
                    <a:pt x="100" y="144"/>
                    <a:pt x="100" y="141"/>
                    <a:pt x="99" y="139"/>
                  </a:cubicBezTo>
                  <a:cubicBezTo>
                    <a:pt x="99" y="137"/>
                    <a:pt x="99" y="136"/>
                    <a:pt x="98" y="135"/>
                  </a:cubicBezTo>
                  <a:cubicBezTo>
                    <a:pt x="98" y="134"/>
                    <a:pt x="97" y="132"/>
                    <a:pt x="97" y="131"/>
                  </a:cubicBezTo>
                  <a:cubicBezTo>
                    <a:pt x="96" y="130"/>
                    <a:pt x="95" y="128"/>
                    <a:pt x="93" y="127"/>
                  </a:cubicBezTo>
                  <a:cubicBezTo>
                    <a:pt x="92" y="126"/>
                    <a:pt x="90" y="125"/>
                    <a:pt x="88" y="124"/>
                  </a:cubicBezTo>
                  <a:cubicBezTo>
                    <a:pt x="86" y="125"/>
                    <a:pt x="85" y="125"/>
                    <a:pt x="84" y="124"/>
                  </a:cubicBezTo>
                  <a:cubicBezTo>
                    <a:pt x="82" y="123"/>
                    <a:pt x="81" y="123"/>
                    <a:pt x="80" y="123"/>
                  </a:cubicBezTo>
                  <a:cubicBezTo>
                    <a:pt x="77" y="123"/>
                    <a:pt x="76" y="123"/>
                    <a:pt x="74" y="122"/>
                  </a:cubicBezTo>
                  <a:cubicBezTo>
                    <a:pt x="72" y="121"/>
                    <a:pt x="71" y="121"/>
                    <a:pt x="69" y="122"/>
                  </a:cubicBezTo>
                  <a:cubicBezTo>
                    <a:pt x="68" y="122"/>
                    <a:pt x="67" y="122"/>
                    <a:pt x="66" y="123"/>
                  </a:cubicBezTo>
                  <a:cubicBezTo>
                    <a:pt x="65" y="123"/>
                    <a:pt x="64" y="123"/>
                    <a:pt x="63" y="123"/>
                  </a:cubicBezTo>
                  <a:close/>
                  <a:moveTo>
                    <a:pt x="45" y="175"/>
                  </a:moveTo>
                  <a:cubicBezTo>
                    <a:pt x="43" y="175"/>
                    <a:pt x="42" y="175"/>
                    <a:pt x="41" y="175"/>
                  </a:cubicBezTo>
                  <a:cubicBezTo>
                    <a:pt x="41" y="175"/>
                    <a:pt x="40" y="174"/>
                    <a:pt x="40" y="174"/>
                  </a:cubicBezTo>
                  <a:cubicBezTo>
                    <a:pt x="39" y="172"/>
                    <a:pt x="39" y="170"/>
                    <a:pt x="39" y="170"/>
                  </a:cubicBezTo>
                  <a:cubicBezTo>
                    <a:pt x="40" y="169"/>
                    <a:pt x="41" y="169"/>
                    <a:pt x="42" y="169"/>
                  </a:cubicBezTo>
                  <a:cubicBezTo>
                    <a:pt x="43" y="170"/>
                    <a:pt x="44" y="170"/>
                    <a:pt x="44" y="171"/>
                  </a:cubicBezTo>
                  <a:cubicBezTo>
                    <a:pt x="45" y="172"/>
                    <a:pt x="45" y="174"/>
                    <a:pt x="45" y="175"/>
                  </a:cubicBezTo>
                  <a:close/>
                  <a:moveTo>
                    <a:pt x="89" y="30"/>
                  </a:moveTo>
                  <a:cubicBezTo>
                    <a:pt x="87" y="30"/>
                    <a:pt x="86" y="29"/>
                    <a:pt x="86" y="29"/>
                  </a:cubicBezTo>
                  <a:cubicBezTo>
                    <a:pt x="85" y="29"/>
                    <a:pt x="84" y="29"/>
                    <a:pt x="83" y="28"/>
                  </a:cubicBezTo>
                  <a:cubicBezTo>
                    <a:pt x="81" y="28"/>
                    <a:pt x="80" y="27"/>
                    <a:pt x="79" y="27"/>
                  </a:cubicBezTo>
                  <a:cubicBezTo>
                    <a:pt x="78" y="26"/>
                    <a:pt x="77" y="26"/>
                    <a:pt x="76" y="25"/>
                  </a:cubicBezTo>
                  <a:cubicBezTo>
                    <a:pt x="75" y="26"/>
                    <a:pt x="74" y="26"/>
                    <a:pt x="72" y="26"/>
                  </a:cubicBezTo>
                  <a:cubicBezTo>
                    <a:pt x="71" y="26"/>
                    <a:pt x="70" y="25"/>
                    <a:pt x="69" y="25"/>
                  </a:cubicBezTo>
                  <a:cubicBezTo>
                    <a:pt x="68" y="26"/>
                    <a:pt x="67" y="26"/>
                    <a:pt x="66" y="26"/>
                  </a:cubicBezTo>
                  <a:cubicBezTo>
                    <a:pt x="64" y="26"/>
                    <a:pt x="63" y="26"/>
                    <a:pt x="62" y="25"/>
                  </a:cubicBezTo>
                  <a:cubicBezTo>
                    <a:pt x="62" y="25"/>
                    <a:pt x="61" y="25"/>
                    <a:pt x="59" y="25"/>
                  </a:cubicBezTo>
                  <a:cubicBezTo>
                    <a:pt x="59" y="25"/>
                    <a:pt x="58" y="25"/>
                    <a:pt x="57" y="26"/>
                  </a:cubicBezTo>
                  <a:cubicBezTo>
                    <a:pt x="56" y="27"/>
                    <a:pt x="55" y="27"/>
                    <a:pt x="55" y="27"/>
                  </a:cubicBezTo>
                  <a:cubicBezTo>
                    <a:pt x="54" y="28"/>
                    <a:pt x="53" y="28"/>
                    <a:pt x="51" y="29"/>
                  </a:cubicBezTo>
                  <a:cubicBezTo>
                    <a:pt x="50" y="30"/>
                    <a:pt x="48" y="32"/>
                    <a:pt x="47" y="33"/>
                  </a:cubicBezTo>
                  <a:cubicBezTo>
                    <a:pt x="46" y="34"/>
                    <a:pt x="45" y="35"/>
                    <a:pt x="44" y="35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2" y="38"/>
                    <a:pt x="42" y="39"/>
                    <a:pt x="42" y="41"/>
                  </a:cubicBezTo>
                  <a:cubicBezTo>
                    <a:pt x="42" y="42"/>
                    <a:pt x="41" y="44"/>
                    <a:pt x="41" y="45"/>
                  </a:cubicBezTo>
                  <a:cubicBezTo>
                    <a:pt x="40" y="46"/>
                    <a:pt x="40" y="47"/>
                    <a:pt x="40" y="48"/>
                  </a:cubicBezTo>
                  <a:cubicBezTo>
                    <a:pt x="41" y="49"/>
                    <a:pt x="41" y="50"/>
                    <a:pt x="40" y="51"/>
                  </a:cubicBezTo>
                  <a:cubicBezTo>
                    <a:pt x="40" y="52"/>
                    <a:pt x="40" y="54"/>
                    <a:pt x="40" y="56"/>
                  </a:cubicBezTo>
                  <a:cubicBezTo>
                    <a:pt x="40" y="57"/>
                    <a:pt x="40" y="59"/>
                    <a:pt x="40" y="60"/>
                  </a:cubicBezTo>
                  <a:cubicBezTo>
                    <a:pt x="40" y="61"/>
                    <a:pt x="41" y="63"/>
                    <a:pt x="41" y="64"/>
                  </a:cubicBezTo>
                  <a:cubicBezTo>
                    <a:pt x="42" y="66"/>
                    <a:pt x="42" y="67"/>
                    <a:pt x="42" y="69"/>
                  </a:cubicBezTo>
                  <a:cubicBezTo>
                    <a:pt x="43" y="69"/>
                    <a:pt x="43" y="70"/>
                    <a:pt x="43" y="71"/>
                  </a:cubicBezTo>
                  <a:cubicBezTo>
                    <a:pt x="43" y="72"/>
                    <a:pt x="43" y="72"/>
                    <a:pt x="43" y="73"/>
                  </a:cubicBezTo>
                  <a:cubicBezTo>
                    <a:pt x="43" y="76"/>
                    <a:pt x="43" y="79"/>
                    <a:pt x="43" y="80"/>
                  </a:cubicBezTo>
                  <a:cubicBezTo>
                    <a:pt x="42" y="81"/>
                    <a:pt x="43" y="82"/>
                    <a:pt x="43" y="83"/>
                  </a:cubicBezTo>
                  <a:cubicBezTo>
                    <a:pt x="45" y="85"/>
                    <a:pt x="46" y="86"/>
                    <a:pt x="46" y="86"/>
                  </a:cubicBezTo>
                  <a:cubicBezTo>
                    <a:pt x="46" y="86"/>
                    <a:pt x="46" y="87"/>
                    <a:pt x="46" y="87"/>
                  </a:cubicBezTo>
                  <a:cubicBezTo>
                    <a:pt x="47" y="88"/>
                    <a:pt x="48" y="89"/>
                    <a:pt x="50" y="90"/>
                  </a:cubicBezTo>
                  <a:cubicBezTo>
                    <a:pt x="51" y="90"/>
                    <a:pt x="52" y="91"/>
                    <a:pt x="54" y="91"/>
                  </a:cubicBezTo>
                  <a:cubicBezTo>
                    <a:pt x="56" y="91"/>
                    <a:pt x="58" y="92"/>
                    <a:pt x="60" y="92"/>
                  </a:cubicBezTo>
                  <a:cubicBezTo>
                    <a:pt x="62" y="93"/>
                    <a:pt x="64" y="93"/>
                    <a:pt x="66" y="93"/>
                  </a:cubicBezTo>
                  <a:cubicBezTo>
                    <a:pt x="67" y="91"/>
                    <a:pt x="68" y="90"/>
                    <a:pt x="69" y="89"/>
                  </a:cubicBezTo>
                  <a:cubicBezTo>
                    <a:pt x="71" y="89"/>
                    <a:pt x="71" y="89"/>
                    <a:pt x="72" y="88"/>
                  </a:cubicBezTo>
                  <a:cubicBezTo>
                    <a:pt x="72" y="88"/>
                    <a:pt x="73" y="87"/>
                    <a:pt x="73" y="87"/>
                  </a:cubicBezTo>
                  <a:cubicBezTo>
                    <a:pt x="75" y="86"/>
                    <a:pt x="77" y="85"/>
                    <a:pt x="77" y="84"/>
                  </a:cubicBezTo>
                  <a:cubicBezTo>
                    <a:pt x="78" y="83"/>
                    <a:pt x="79" y="82"/>
                    <a:pt x="80" y="82"/>
                  </a:cubicBezTo>
                  <a:cubicBezTo>
                    <a:pt x="81" y="81"/>
                    <a:pt x="82" y="80"/>
                    <a:pt x="83" y="79"/>
                  </a:cubicBezTo>
                  <a:cubicBezTo>
                    <a:pt x="84" y="78"/>
                    <a:pt x="85" y="77"/>
                    <a:pt x="86" y="76"/>
                  </a:cubicBezTo>
                  <a:cubicBezTo>
                    <a:pt x="86" y="75"/>
                    <a:pt x="87" y="74"/>
                    <a:pt x="87" y="73"/>
                  </a:cubicBezTo>
                  <a:cubicBezTo>
                    <a:pt x="87" y="73"/>
                    <a:pt x="88" y="72"/>
                    <a:pt x="89" y="72"/>
                  </a:cubicBezTo>
                  <a:cubicBezTo>
                    <a:pt x="89" y="70"/>
                    <a:pt x="89" y="69"/>
                    <a:pt x="90" y="68"/>
                  </a:cubicBezTo>
                  <a:cubicBezTo>
                    <a:pt x="90" y="67"/>
                    <a:pt x="91" y="66"/>
                    <a:pt x="90" y="64"/>
                  </a:cubicBezTo>
                  <a:cubicBezTo>
                    <a:pt x="91" y="64"/>
                    <a:pt x="91" y="63"/>
                    <a:pt x="91" y="63"/>
                  </a:cubicBezTo>
                  <a:cubicBezTo>
                    <a:pt x="91" y="62"/>
                    <a:pt x="92" y="62"/>
                    <a:pt x="92" y="61"/>
                  </a:cubicBezTo>
                  <a:cubicBezTo>
                    <a:pt x="92" y="60"/>
                    <a:pt x="92" y="58"/>
                    <a:pt x="93" y="57"/>
                  </a:cubicBezTo>
                  <a:cubicBezTo>
                    <a:pt x="94" y="55"/>
                    <a:pt x="94" y="54"/>
                    <a:pt x="94" y="52"/>
                  </a:cubicBezTo>
                  <a:cubicBezTo>
                    <a:pt x="94" y="52"/>
                    <a:pt x="93" y="51"/>
                    <a:pt x="93" y="51"/>
                  </a:cubicBezTo>
                  <a:cubicBezTo>
                    <a:pt x="93" y="50"/>
                    <a:pt x="93" y="49"/>
                    <a:pt x="94" y="49"/>
                  </a:cubicBezTo>
                  <a:cubicBezTo>
                    <a:pt x="94" y="47"/>
                    <a:pt x="94" y="45"/>
                    <a:pt x="94" y="44"/>
                  </a:cubicBezTo>
                  <a:cubicBezTo>
                    <a:pt x="94" y="42"/>
                    <a:pt x="94" y="40"/>
                    <a:pt x="94" y="38"/>
                  </a:cubicBezTo>
                  <a:cubicBezTo>
                    <a:pt x="93" y="36"/>
                    <a:pt x="91" y="34"/>
                    <a:pt x="91" y="33"/>
                  </a:cubicBezTo>
                  <a:cubicBezTo>
                    <a:pt x="90" y="32"/>
                    <a:pt x="89" y="31"/>
                    <a:pt x="89" y="30"/>
                  </a:cubicBezTo>
                  <a:close/>
                  <a:moveTo>
                    <a:pt x="56" y="190"/>
                  </a:moveTo>
                  <a:cubicBezTo>
                    <a:pt x="55" y="191"/>
                    <a:pt x="53" y="191"/>
                    <a:pt x="52" y="190"/>
                  </a:cubicBezTo>
                  <a:cubicBezTo>
                    <a:pt x="50" y="190"/>
                    <a:pt x="48" y="189"/>
                    <a:pt x="47" y="188"/>
                  </a:cubicBezTo>
                  <a:cubicBezTo>
                    <a:pt x="46" y="187"/>
                    <a:pt x="46" y="187"/>
                    <a:pt x="45" y="186"/>
                  </a:cubicBezTo>
                  <a:cubicBezTo>
                    <a:pt x="44" y="185"/>
                    <a:pt x="44" y="184"/>
                    <a:pt x="43" y="183"/>
                  </a:cubicBezTo>
                  <a:cubicBezTo>
                    <a:pt x="44" y="182"/>
                    <a:pt x="44" y="181"/>
                    <a:pt x="44" y="180"/>
                  </a:cubicBezTo>
                  <a:cubicBezTo>
                    <a:pt x="45" y="178"/>
                    <a:pt x="46" y="178"/>
                    <a:pt x="47" y="179"/>
                  </a:cubicBezTo>
                  <a:cubicBezTo>
                    <a:pt x="48" y="178"/>
                    <a:pt x="49" y="178"/>
                    <a:pt x="49" y="179"/>
                  </a:cubicBezTo>
                  <a:cubicBezTo>
                    <a:pt x="50" y="179"/>
                    <a:pt x="50" y="180"/>
                    <a:pt x="51" y="180"/>
                  </a:cubicBezTo>
                  <a:cubicBezTo>
                    <a:pt x="52" y="180"/>
                    <a:pt x="53" y="181"/>
                    <a:pt x="53" y="182"/>
                  </a:cubicBezTo>
                  <a:cubicBezTo>
                    <a:pt x="54" y="183"/>
                    <a:pt x="54" y="184"/>
                    <a:pt x="55" y="185"/>
                  </a:cubicBezTo>
                  <a:cubicBezTo>
                    <a:pt x="56" y="186"/>
                    <a:pt x="56" y="186"/>
                    <a:pt x="56" y="187"/>
                  </a:cubicBezTo>
                  <a:cubicBezTo>
                    <a:pt x="57" y="188"/>
                    <a:pt x="57" y="189"/>
                    <a:pt x="56" y="190"/>
                  </a:cubicBezTo>
                  <a:close/>
                  <a:moveTo>
                    <a:pt x="49" y="51"/>
                  </a:moveTo>
                  <a:cubicBezTo>
                    <a:pt x="48" y="51"/>
                    <a:pt x="48" y="50"/>
                    <a:pt x="47" y="49"/>
                  </a:cubicBezTo>
                  <a:cubicBezTo>
                    <a:pt x="47" y="48"/>
                    <a:pt x="46" y="47"/>
                    <a:pt x="46" y="46"/>
                  </a:cubicBezTo>
                  <a:cubicBezTo>
                    <a:pt x="47" y="45"/>
                    <a:pt x="47" y="44"/>
                    <a:pt x="48" y="42"/>
                  </a:cubicBezTo>
                  <a:cubicBezTo>
                    <a:pt x="48" y="41"/>
                    <a:pt x="49" y="40"/>
                    <a:pt x="50" y="39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3" y="37"/>
                    <a:pt x="54" y="37"/>
                    <a:pt x="55" y="37"/>
                  </a:cubicBezTo>
                  <a:cubicBezTo>
                    <a:pt x="58" y="41"/>
                    <a:pt x="58" y="44"/>
                    <a:pt x="57" y="46"/>
                  </a:cubicBezTo>
                  <a:cubicBezTo>
                    <a:pt x="56" y="48"/>
                    <a:pt x="54" y="50"/>
                    <a:pt x="53" y="51"/>
                  </a:cubicBezTo>
                  <a:cubicBezTo>
                    <a:pt x="52" y="51"/>
                    <a:pt x="52" y="51"/>
                    <a:pt x="51" y="51"/>
                  </a:cubicBezTo>
                  <a:cubicBezTo>
                    <a:pt x="50" y="51"/>
                    <a:pt x="50" y="51"/>
                    <a:pt x="49" y="51"/>
                  </a:cubicBezTo>
                  <a:close/>
                  <a:moveTo>
                    <a:pt x="67" y="38"/>
                  </a:moveTo>
                  <a:cubicBezTo>
                    <a:pt x="66" y="39"/>
                    <a:pt x="65" y="39"/>
                    <a:pt x="65" y="38"/>
                  </a:cubicBezTo>
                  <a:cubicBezTo>
                    <a:pt x="64" y="38"/>
                    <a:pt x="63" y="37"/>
                    <a:pt x="62" y="36"/>
                  </a:cubicBezTo>
                  <a:cubicBezTo>
                    <a:pt x="62" y="36"/>
                    <a:pt x="61" y="35"/>
                    <a:pt x="61" y="35"/>
                  </a:cubicBezTo>
                  <a:cubicBezTo>
                    <a:pt x="61" y="34"/>
                    <a:pt x="61" y="34"/>
                    <a:pt x="62" y="33"/>
                  </a:cubicBezTo>
                  <a:cubicBezTo>
                    <a:pt x="63" y="32"/>
                    <a:pt x="64" y="32"/>
                    <a:pt x="66" y="31"/>
                  </a:cubicBezTo>
                  <a:cubicBezTo>
                    <a:pt x="68" y="31"/>
                    <a:pt x="68" y="31"/>
                    <a:pt x="69" y="33"/>
                  </a:cubicBezTo>
                  <a:cubicBezTo>
                    <a:pt x="69" y="34"/>
                    <a:pt x="69" y="34"/>
                    <a:pt x="69" y="35"/>
                  </a:cubicBezTo>
                  <a:cubicBezTo>
                    <a:pt x="69" y="35"/>
                    <a:pt x="68" y="36"/>
                    <a:pt x="68" y="37"/>
                  </a:cubicBezTo>
                  <a:lnTo>
                    <a:pt x="67" y="38"/>
                  </a:lnTo>
                  <a:close/>
                  <a:moveTo>
                    <a:pt x="106" y="215"/>
                  </a:moveTo>
                  <a:cubicBezTo>
                    <a:pt x="106" y="213"/>
                    <a:pt x="106" y="211"/>
                    <a:pt x="106" y="211"/>
                  </a:cubicBezTo>
                  <a:cubicBezTo>
                    <a:pt x="106" y="210"/>
                    <a:pt x="107" y="210"/>
                    <a:pt x="107" y="209"/>
                  </a:cubicBezTo>
                  <a:cubicBezTo>
                    <a:pt x="108" y="208"/>
                    <a:pt x="109" y="206"/>
                    <a:pt x="111" y="205"/>
                  </a:cubicBezTo>
                  <a:cubicBezTo>
                    <a:pt x="112" y="204"/>
                    <a:pt x="113" y="203"/>
                    <a:pt x="114" y="202"/>
                  </a:cubicBezTo>
                  <a:cubicBezTo>
                    <a:pt x="115" y="201"/>
                    <a:pt x="115" y="201"/>
                    <a:pt x="116" y="202"/>
                  </a:cubicBezTo>
                  <a:cubicBezTo>
                    <a:pt x="117" y="203"/>
                    <a:pt x="117" y="203"/>
                    <a:pt x="118" y="204"/>
                  </a:cubicBezTo>
                  <a:cubicBezTo>
                    <a:pt x="118" y="208"/>
                    <a:pt x="118" y="210"/>
                    <a:pt x="116" y="213"/>
                  </a:cubicBezTo>
                  <a:cubicBezTo>
                    <a:pt x="114" y="215"/>
                    <a:pt x="112" y="216"/>
                    <a:pt x="108" y="217"/>
                  </a:cubicBezTo>
                  <a:lnTo>
                    <a:pt x="106" y="215"/>
                  </a:lnTo>
                  <a:close/>
                  <a:moveTo>
                    <a:pt x="111" y="99"/>
                  </a:moveTo>
                  <a:cubicBezTo>
                    <a:pt x="112" y="99"/>
                    <a:pt x="113" y="98"/>
                    <a:pt x="114" y="97"/>
                  </a:cubicBezTo>
                  <a:cubicBezTo>
                    <a:pt x="114" y="96"/>
                    <a:pt x="115" y="96"/>
                    <a:pt x="117" y="97"/>
                  </a:cubicBezTo>
                  <a:cubicBezTo>
                    <a:pt x="118" y="97"/>
                    <a:pt x="119" y="98"/>
                    <a:pt x="120" y="99"/>
                  </a:cubicBezTo>
                  <a:cubicBezTo>
                    <a:pt x="121" y="100"/>
                    <a:pt x="122" y="101"/>
                    <a:pt x="122" y="102"/>
                  </a:cubicBezTo>
                  <a:cubicBezTo>
                    <a:pt x="122" y="104"/>
                    <a:pt x="121" y="106"/>
                    <a:pt x="119" y="108"/>
                  </a:cubicBezTo>
                  <a:cubicBezTo>
                    <a:pt x="117" y="110"/>
                    <a:pt x="116" y="111"/>
                    <a:pt x="114" y="110"/>
                  </a:cubicBezTo>
                  <a:cubicBezTo>
                    <a:pt x="113" y="110"/>
                    <a:pt x="112" y="110"/>
                    <a:pt x="111" y="109"/>
                  </a:cubicBezTo>
                  <a:cubicBezTo>
                    <a:pt x="109" y="108"/>
                    <a:pt x="108" y="108"/>
                    <a:pt x="108" y="107"/>
                  </a:cubicBezTo>
                  <a:cubicBezTo>
                    <a:pt x="107" y="106"/>
                    <a:pt x="107" y="104"/>
                    <a:pt x="108" y="103"/>
                  </a:cubicBezTo>
                  <a:cubicBezTo>
                    <a:pt x="110" y="102"/>
                    <a:pt x="111" y="100"/>
                    <a:pt x="111" y="99"/>
                  </a:cubicBezTo>
                  <a:close/>
                  <a:moveTo>
                    <a:pt x="126" y="93"/>
                  </a:moveTo>
                  <a:cubicBezTo>
                    <a:pt x="124" y="93"/>
                    <a:pt x="122" y="93"/>
                    <a:pt x="121" y="92"/>
                  </a:cubicBezTo>
                  <a:cubicBezTo>
                    <a:pt x="120" y="92"/>
                    <a:pt x="119" y="90"/>
                    <a:pt x="119" y="89"/>
                  </a:cubicBezTo>
                  <a:cubicBezTo>
                    <a:pt x="121" y="86"/>
                    <a:pt x="123" y="85"/>
                    <a:pt x="126" y="85"/>
                  </a:cubicBezTo>
                  <a:cubicBezTo>
                    <a:pt x="128" y="86"/>
                    <a:pt x="128" y="88"/>
                    <a:pt x="128" y="89"/>
                  </a:cubicBezTo>
                  <a:cubicBezTo>
                    <a:pt x="127" y="91"/>
                    <a:pt x="127" y="92"/>
                    <a:pt x="126" y="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28575" dir="138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223" name="Google Shape;1223;p68"/>
          <p:cNvSpPr/>
          <p:nvPr/>
        </p:nvSpPr>
        <p:spPr>
          <a:xfrm>
            <a:off x="1889833" y="300018"/>
            <a:ext cx="336550" cy="333375"/>
          </a:xfrm>
          <a:custGeom>
            <a:avLst/>
            <a:gdLst/>
            <a:ahLst/>
            <a:cxnLst/>
            <a:rect l="l" t="t" r="r" b="b"/>
            <a:pathLst>
              <a:path w="130" h="128" extrusionOk="0">
                <a:moveTo>
                  <a:pt x="75" y="48"/>
                </a:moveTo>
                <a:cubicBezTo>
                  <a:pt x="77" y="49"/>
                  <a:pt x="79" y="49"/>
                  <a:pt x="81" y="49"/>
                </a:cubicBezTo>
                <a:cubicBezTo>
                  <a:pt x="83" y="48"/>
                  <a:pt x="85" y="48"/>
                  <a:pt x="87" y="49"/>
                </a:cubicBezTo>
                <a:cubicBezTo>
                  <a:pt x="89" y="48"/>
                  <a:pt x="91" y="48"/>
                  <a:pt x="92" y="48"/>
                </a:cubicBezTo>
                <a:cubicBezTo>
                  <a:pt x="93" y="48"/>
                  <a:pt x="95" y="48"/>
                  <a:pt x="96" y="48"/>
                </a:cubicBezTo>
                <a:cubicBezTo>
                  <a:pt x="98" y="47"/>
                  <a:pt x="100" y="47"/>
                  <a:pt x="101" y="48"/>
                </a:cubicBezTo>
                <a:cubicBezTo>
                  <a:pt x="103" y="48"/>
                  <a:pt x="104" y="48"/>
                  <a:pt x="105" y="47"/>
                </a:cubicBezTo>
                <a:cubicBezTo>
                  <a:pt x="107" y="47"/>
                  <a:pt x="108" y="47"/>
                  <a:pt x="109" y="47"/>
                </a:cubicBezTo>
                <a:cubicBezTo>
                  <a:pt x="112" y="47"/>
                  <a:pt x="113" y="47"/>
                  <a:pt x="114" y="48"/>
                </a:cubicBezTo>
                <a:cubicBezTo>
                  <a:pt x="115" y="47"/>
                  <a:pt x="115" y="47"/>
                  <a:pt x="116" y="47"/>
                </a:cubicBezTo>
                <a:cubicBezTo>
                  <a:pt x="117" y="48"/>
                  <a:pt x="117" y="48"/>
                  <a:pt x="118" y="47"/>
                </a:cubicBezTo>
                <a:cubicBezTo>
                  <a:pt x="119" y="48"/>
                  <a:pt x="121" y="48"/>
                  <a:pt x="122" y="49"/>
                </a:cubicBezTo>
                <a:cubicBezTo>
                  <a:pt x="123" y="50"/>
                  <a:pt x="125" y="50"/>
                  <a:pt x="126" y="51"/>
                </a:cubicBezTo>
                <a:cubicBezTo>
                  <a:pt x="129" y="52"/>
                  <a:pt x="130" y="54"/>
                  <a:pt x="130" y="56"/>
                </a:cubicBezTo>
                <a:cubicBezTo>
                  <a:pt x="130" y="58"/>
                  <a:pt x="130" y="60"/>
                  <a:pt x="130" y="62"/>
                </a:cubicBezTo>
                <a:cubicBezTo>
                  <a:pt x="130" y="63"/>
                  <a:pt x="129" y="64"/>
                  <a:pt x="128" y="64"/>
                </a:cubicBezTo>
                <a:cubicBezTo>
                  <a:pt x="128" y="65"/>
                  <a:pt x="127" y="66"/>
                  <a:pt x="126" y="67"/>
                </a:cubicBezTo>
                <a:cubicBezTo>
                  <a:pt x="125" y="68"/>
                  <a:pt x="123" y="69"/>
                  <a:pt x="121" y="70"/>
                </a:cubicBezTo>
                <a:cubicBezTo>
                  <a:pt x="119" y="70"/>
                  <a:pt x="118" y="71"/>
                  <a:pt x="116" y="70"/>
                </a:cubicBezTo>
                <a:cubicBezTo>
                  <a:pt x="115" y="71"/>
                  <a:pt x="113" y="71"/>
                  <a:pt x="112" y="71"/>
                </a:cubicBezTo>
                <a:cubicBezTo>
                  <a:pt x="110" y="72"/>
                  <a:pt x="109" y="72"/>
                  <a:pt x="108" y="72"/>
                </a:cubicBezTo>
                <a:cubicBezTo>
                  <a:pt x="106" y="73"/>
                  <a:pt x="104" y="73"/>
                  <a:pt x="102" y="73"/>
                </a:cubicBezTo>
                <a:cubicBezTo>
                  <a:pt x="101" y="73"/>
                  <a:pt x="99" y="73"/>
                  <a:pt x="97" y="73"/>
                </a:cubicBezTo>
                <a:cubicBezTo>
                  <a:pt x="95" y="73"/>
                  <a:pt x="93" y="73"/>
                  <a:pt x="92" y="72"/>
                </a:cubicBezTo>
                <a:cubicBezTo>
                  <a:pt x="89" y="71"/>
                  <a:pt x="87" y="71"/>
                  <a:pt x="86" y="72"/>
                </a:cubicBezTo>
                <a:cubicBezTo>
                  <a:pt x="84" y="72"/>
                  <a:pt x="83" y="72"/>
                  <a:pt x="82" y="73"/>
                </a:cubicBezTo>
                <a:cubicBezTo>
                  <a:pt x="80" y="73"/>
                  <a:pt x="78" y="73"/>
                  <a:pt x="77" y="73"/>
                </a:cubicBezTo>
                <a:cubicBezTo>
                  <a:pt x="76" y="73"/>
                  <a:pt x="75" y="73"/>
                  <a:pt x="74" y="74"/>
                </a:cubicBezTo>
                <a:cubicBezTo>
                  <a:pt x="73" y="75"/>
                  <a:pt x="73" y="76"/>
                  <a:pt x="74" y="77"/>
                </a:cubicBezTo>
                <a:cubicBezTo>
                  <a:pt x="74" y="79"/>
                  <a:pt x="74" y="80"/>
                  <a:pt x="74" y="82"/>
                </a:cubicBezTo>
                <a:cubicBezTo>
                  <a:pt x="74" y="83"/>
                  <a:pt x="74" y="85"/>
                  <a:pt x="74" y="86"/>
                </a:cubicBezTo>
                <a:cubicBezTo>
                  <a:pt x="74" y="86"/>
                  <a:pt x="74" y="87"/>
                  <a:pt x="74" y="88"/>
                </a:cubicBezTo>
                <a:cubicBezTo>
                  <a:pt x="74" y="89"/>
                  <a:pt x="74" y="91"/>
                  <a:pt x="75" y="92"/>
                </a:cubicBezTo>
                <a:cubicBezTo>
                  <a:pt x="75" y="93"/>
                  <a:pt x="75" y="94"/>
                  <a:pt x="75" y="95"/>
                </a:cubicBezTo>
                <a:cubicBezTo>
                  <a:pt x="75" y="96"/>
                  <a:pt x="75" y="97"/>
                  <a:pt x="75" y="97"/>
                </a:cubicBezTo>
                <a:cubicBezTo>
                  <a:pt x="75" y="98"/>
                  <a:pt x="75" y="98"/>
                  <a:pt x="75" y="98"/>
                </a:cubicBezTo>
                <a:cubicBezTo>
                  <a:pt x="75" y="99"/>
                  <a:pt x="75" y="100"/>
                  <a:pt x="75" y="101"/>
                </a:cubicBezTo>
                <a:cubicBezTo>
                  <a:pt x="75" y="102"/>
                  <a:pt x="75" y="102"/>
                  <a:pt x="75" y="103"/>
                </a:cubicBezTo>
                <a:cubicBezTo>
                  <a:pt x="75" y="104"/>
                  <a:pt x="75" y="105"/>
                  <a:pt x="75" y="105"/>
                </a:cubicBezTo>
                <a:cubicBezTo>
                  <a:pt x="74" y="106"/>
                  <a:pt x="74" y="107"/>
                  <a:pt x="74" y="108"/>
                </a:cubicBezTo>
                <a:cubicBezTo>
                  <a:pt x="74" y="109"/>
                  <a:pt x="73" y="111"/>
                  <a:pt x="74" y="112"/>
                </a:cubicBezTo>
                <a:cubicBezTo>
                  <a:pt x="74" y="113"/>
                  <a:pt x="74" y="115"/>
                  <a:pt x="73" y="116"/>
                </a:cubicBezTo>
                <a:cubicBezTo>
                  <a:pt x="73" y="117"/>
                  <a:pt x="73" y="118"/>
                  <a:pt x="73" y="118"/>
                </a:cubicBezTo>
                <a:cubicBezTo>
                  <a:pt x="72" y="119"/>
                  <a:pt x="72" y="120"/>
                  <a:pt x="72" y="121"/>
                </a:cubicBezTo>
                <a:cubicBezTo>
                  <a:pt x="70" y="123"/>
                  <a:pt x="68" y="125"/>
                  <a:pt x="66" y="126"/>
                </a:cubicBezTo>
                <a:cubicBezTo>
                  <a:pt x="64" y="128"/>
                  <a:pt x="61" y="128"/>
                  <a:pt x="58" y="128"/>
                </a:cubicBezTo>
                <a:cubicBezTo>
                  <a:pt x="56" y="126"/>
                  <a:pt x="54" y="123"/>
                  <a:pt x="53" y="120"/>
                </a:cubicBezTo>
                <a:cubicBezTo>
                  <a:pt x="51" y="117"/>
                  <a:pt x="50" y="113"/>
                  <a:pt x="49" y="110"/>
                </a:cubicBezTo>
                <a:cubicBezTo>
                  <a:pt x="49" y="109"/>
                  <a:pt x="49" y="108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9" y="102"/>
                  <a:pt x="49" y="100"/>
                  <a:pt x="49" y="98"/>
                </a:cubicBezTo>
                <a:cubicBezTo>
                  <a:pt x="49" y="96"/>
                  <a:pt x="49" y="94"/>
                  <a:pt x="50" y="92"/>
                </a:cubicBezTo>
                <a:cubicBezTo>
                  <a:pt x="50" y="92"/>
                  <a:pt x="49" y="91"/>
                  <a:pt x="49" y="90"/>
                </a:cubicBezTo>
                <a:cubicBezTo>
                  <a:pt x="49" y="89"/>
                  <a:pt x="50" y="89"/>
                  <a:pt x="50" y="88"/>
                </a:cubicBezTo>
                <a:cubicBezTo>
                  <a:pt x="50" y="88"/>
                  <a:pt x="50" y="86"/>
                  <a:pt x="51" y="85"/>
                </a:cubicBezTo>
                <a:cubicBezTo>
                  <a:pt x="51" y="84"/>
                  <a:pt x="52" y="83"/>
                  <a:pt x="51" y="82"/>
                </a:cubicBezTo>
                <a:cubicBezTo>
                  <a:pt x="52" y="81"/>
                  <a:pt x="52" y="79"/>
                  <a:pt x="51" y="78"/>
                </a:cubicBezTo>
                <a:cubicBezTo>
                  <a:pt x="50" y="77"/>
                  <a:pt x="50" y="76"/>
                  <a:pt x="50" y="75"/>
                </a:cubicBezTo>
                <a:cubicBezTo>
                  <a:pt x="45" y="75"/>
                  <a:pt x="40" y="76"/>
                  <a:pt x="34" y="76"/>
                </a:cubicBezTo>
                <a:cubicBezTo>
                  <a:pt x="28" y="76"/>
                  <a:pt x="23" y="77"/>
                  <a:pt x="19" y="79"/>
                </a:cubicBezTo>
                <a:cubicBezTo>
                  <a:pt x="18" y="79"/>
                  <a:pt x="18" y="79"/>
                  <a:pt x="17" y="79"/>
                </a:cubicBezTo>
                <a:cubicBezTo>
                  <a:pt x="17" y="79"/>
                  <a:pt x="16" y="79"/>
                  <a:pt x="15" y="79"/>
                </a:cubicBezTo>
                <a:cubicBezTo>
                  <a:pt x="14" y="78"/>
                  <a:pt x="12" y="77"/>
                  <a:pt x="9" y="77"/>
                </a:cubicBezTo>
                <a:cubicBezTo>
                  <a:pt x="9" y="76"/>
                  <a:pt x="8" y="76"/>
                  <a:pt x="6" y="76"/>
                </a:cubicBezTo>
                <a:cubicBezTo>
                  <a:pt x="5" y="76"/>
                  <a:pt x="4" y="75"/>
                  <a:pt x="3" y="75"/>
                </a:cubicBezTo>
                <a:cubicBezTo>
                  <a:pt x="3" y="74"/>
                  <a:pt x="2" y="74"/>
                  <a:pt x="1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6"/>
                  <a:pt x="0" y="65"/>
                </a:cubicBezTo>
                <a:cubicBezTo>
                  <a:pt x="0" y="64"/>
                  <a:pt x="1" y="63"/>
                  <a:pt x="2" y="62"/>
                </a:cubicBezTo>
                <a:cubicBezTo>
                  <a:pt x="3" y="62"/>
                  <a:pt x="3" y="61"/>
                  <a:pt x="3" y="61"/>
                </a:cubicBezTo>
                <a:cubicBezTo>
                  <a:pt x="3" y="60"/>
                  <a:pt x="3" y="60"/>
                  <a:pt x="4" y="59"/>
                </a:cubicBezTo>
                <a:cubicBezTo>
                  <a:pt x="3" y="59"/>
                  <a:pt x="4" y="58"/>
                  <a:pt x="4" y="58"/>
                </a:cubicBezTo>
                <a:cubicBezTo>
                  <a:pt x="4" y="57"/>
                  <a:pt x="4" y="57"/>
                  <a:pt x="5" y="56"/>
                </a:cubicBezTo>
                <a:cubicBezTo>
                  <a:pt x="6" y="56"/>
                  <a:pt x="7" y="55"/>
                  <a:pt x="8" y="54"/>
                </a:cubicBezTo>
                <a:cubicBezTo>
                  <a:pt x="9" y="53"/>
                  <a:pt x="10" y="53"/>
                  <a:pt x="12" y="53"/>
                </a:cubicBezTo>
                <a:cubicBezTo>
                  <a:pt x="15" y="53"/>
                  <a:pt x="17" y="52"/>
                  <a:pt x="19" y="51"/>
                </a:cubicBezTo>
                <a:cubicBezTo>
                  <a:pt x="21" y="51"/>
                  <a:pt x="23" y="51"/>
                  <a:pt x="25" y="52"/>
                </a:cubicBezTo>
                <a:cubicBezTo>
                  <a:pt x="26" y="52"/>
                  <a:pt x="26" y="51"/>
                  <a:pt x="27" y="52"/>
                </a:cubicBezTo>
                <a:cubicBezTo>
                  <a:pt x="28" y="52"/>
                  <a:pt x="28" y="52"/>
                  <a:pt x="29" y="51"/>
                </a:cubicBezTo>
                <a:cubicBezTo>
                  <a:pt x="30" y="52"/>
                  <a:pt x="31" y="52"/>
                  <a:pt x="32" y="51"/>
                </a:cubicBezTo>
                <a:cubicBezTo>
                  <a:pt x="33" y="51"/>
                  <a:pt x="34" y="50"/>
                  <a:pt x="35" y="50"/>
                </a:cubicBezTo>
                <a:cubicBezTo>
                  <a:pt x="36" y="50"/>
                  <a:pt x="37" y="50"/>
                  <a:pt x="38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6" y="50"/>
                  <a:pt x="47" y="50"/>
                  <a:pt x="48" y="50"/>
                </a:cubicBezTo>
                <a:cubicBezTo>
                  <a:pt x="49" y="49"/>
                  <a:pt x="49" y="47"/>
                  <a:pt x="49" y="45"/>
                </a:cubicBezTo>
                <a:cubicBezTo>
                  <a:pt x="48" y="44"/>
                  <a:pt x="48" y="42"/>
                  <a:pt x="48" y="40"/>
                </a:cubicBezTo>
                <a:cubicBezTo>
                  <a:pt x="48" y="38"/>
                  <a:pt x="48" y="36"/>
                  <a:pt x="48" y="34"/>
                </a:cubicBezTo>
                <a:cubicBezTo>
                  <a:pt x="48" y="34"/>
                  <a:pt x="48" y="33"/>
                  <a:pt x="48" y="33"/>
                </a:cubicBezTo>
                <a:cubicBezTo>
                  <a:pt x="48" y="32"/>
                  <a:pt x="48" y="32"/>
                  <a:pt x="48" y="31"/>
                </a:cubicBezTo>
                <a:cubicBezTo>
                  <a:pt x="48" y="28"/>
                  <a:pt x="47" y="26"/>
                  <a:pt x="47" y="25"/>
                </a:cubicBezTo>
                <a:cubicBezTo>
                  <a:pt x="47" y="25"/>
                  <a:pt x="47" y="23"/>
                  <a:pt x="47" y="22"/>
                </a:cubicBezTo>
                <a:cubicBezTo>
                  <a:pt x="47" y="21"/>
                  <a:pt x="47" y="20"/>
                  <a:pt x="47" y="20"/>
                </a:cubicBezTo>
                <a:cubicBezTo>
                  <a:pt x="47" y="19"/>
                  <a:pt x="47" y="18"/>
                  <a:pt x="47" y="17"/>
                </a:cubicBezTo>
                <a:cubicBezTo>
                  <a:pt x="47" y="16"/>
                  <a:pt x="47" y="15"/>
                  <a:pt x="47" y="15"/>
                </a:cubicBezTo>
                <a:cubicBezTo>
                  <a:pt x="47" y="14"/>
                  <a:pt x="47" y="13"/>
                  <a:pt x="46" y="12"/>
                </a:cubicBezTo>
                <a:cubicBezTo>
                  <a:pt x="47" y="11"/>
                  <a:pt x="47" y="11"/>
                  <a:pt x="47" y="10"/>
                </a:cubicBezTo>
                <a:cubicBezTo>
                  <a:pt x="47" y="10"/>
                  <a:pt x="48" y="9"/>
                  <a:pt x="48" y="9"/>
                </a:cubicBezTo>
                <a:cubicBezTo>
                  <a:pt x="49" y="8"/>
                  <a:pt x="49" y="7"/>
                  <a:pt x="50" y="6"/>
                </a:cubicBezTo>
                <a:cubicBezTo>
                  <a:pt x="51" y="6"/>
                  <a:pt x="52" y="5"/>
                  <a:pt x="52" y="4"/>
                </a:cubicBezTo>
                <a:cubicBezTo>
                  <a:pt x="55" y="3"/>
                  <a:pt x="57" y="2"/>
                  <a:pt x="57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0"/>
                  <a:pt x="61" y="0"/>
                  <a:pt x="61" y="0"/>
                </a:cubicBezTo>
                <a:cubicBezTo>
                  <a:pt x="62" y="1"/>
                  <a:pt x="63" y="1"/>
                  <a:pt x="64" y="1"/>
                </a:cubicBezTo>
                <a:cubicBezTo>
                  <a:pt x="68" y="2"/>
                  <a:pt x="71" y="4"/>
                  <a:pt x="71" y="6"/>
                </a:cubicBezTo>
                <a:cubicBezTo>
                  <a:pt x="72" y="8"/>
                  <a:pt x="73" y="11"/>
                  <a:pt x="73" y="13"/>
                </a:cubicBezTo>
                <a:cubicBezTo>
                  <a:pt x="74" y="16"/>
                  <a:pt x="74" y="19"/>
                  <a:pt x="75" y="21"/>
                </a:cubicBezTo>
                <a:cubicBezTo>
                  <a:pt x="75" y="22"/>
                  <a:pt x="74" y="24"/>
                  <a:pt x="75" y="25"/>
                </a:cubicBezTo>
                <a:cubicBezTo>
                  <a:pt x="75" y="27"/>
                  <a:pt x="75" y="28"/>
                  <a:pt x="74" y="29"/>
                </a:cubicBezTo>
                <a:cubicBezTo>
                  <a:pt x="74" y="32"/>
                  <a:pt x="74" y="35"/>
                  <a:pt x="74" y="38"/>
                </a:cubicBezTo>
                <a:cubicBezTo>
                  <a:pt x="75" y="41"/>
                  <a:pt x="75" y="43"/>
                  <a:pt x="74" y="45"/>
                </a:cubicBezTo>
                <a:lnTo>
                  <a:pt x="75" y="48"/>
                </a:lnTo>
                <a:close/>
                <a:moveTo>
                  <a:pt x="43" y="82"/>
                </a:moveTo>
                <a:cubicBezTo>
                  <a:pt x="43" y="83"/>
                  <a:pt x="43" y="85"/>
                  <a:pt x="42" y="86"/>
                </a:cubicBezTo>
                <a:cubicBezTo>
                  <a:pt x="42" y="87"/>
                  <a:pt x="41" y="88"/>
                  <a:pt x="41" y="88"/>
                </a:cubicBezTo>
                <a:cubicBezTo>
                  <a:pt x="40" y="89"/>
                  <a:pt x="39" y="90"/>
                  <a:pt x="38" y="90"/>
                </a:cubicBezTo>
                <a:cubicBezTo>
                  <a:pt x="37" y="90"/>
                  <a:pt x="36" y="90"/>
                  <a:pt x="36" y="91"/>
                </a:cubicBezTo>
                <a:cubicBezTo>
                  <a:pt x="33" y="91"/>
                  <a:pt x="31" y="91"/>
                  <a:pt x="30" y="88"/>
                </a:cubicBezTo>
                <a:cubicBezTo>
                  <a:pt x="30" y="86"/>
                  <a:pt x="30" y="85"/>
                  <a:pt x="31" y="84"/>
                </a:cubicBezTo>
                <a:cubicBezTo>
                  <a:pt x="32" y="82"/>
                  <a:pt x="34" y="82"/>
                  <a:pt x="35" y="82"/>
                </a:cubicBezTo>
                <a:cubicBezTo>
                  <a:pt x="37" y="82"/>
                  <a:pt x="38" y="82"/>
                  <a:pt x="39" y="82"/>
                </a:cubicBezTo>
                <a:cubicBezTo>
                  <a:pt x="41" y="81"/>
                  <a:pt x="42" y="81"/>
                  <a:pt x="43" y="82"/>
                </a:cubicBezTo>
                <a:close/>
                <a:moveTo>
                  <a:pt x="34" y="104"/>
                </a:moveTo>
                <a:cubicBezTo>
                  <a:pt x="34" y="102"/>
                  <a:pt x="34" y="100"/>
                  <a:pt x="34" y="100"/>
                </a:cubicBezTo>
                <a:cubicBezTo>
                  <a:pt x="35" y="100"/>
                  <a:pt x="35" y="100"/>
                  <a:pt x="35" y="99"/>
                </a:cubicBezTo>
                <a:cubicBezTo>
                  <a:pt x="38" y="97"/>
                  <a:pt x="40" y="96"/>
                  <a:pt x="41" y="97"/>
                </a:cubicBezTo>
                <a:cubicBezTo>
                  <a:pt x="43" y="99"/>
                  <a:pt x="44" y="100"/>
                  <a:pt x="44" y="101"/>
                </a:cubicBezTo>
                <a:cubicBezTo>
                  <a:pt x="44" y="103"/>
                  <a:pt x="43" y="104"/>
                  <a:pt x="41" y="105"/>
                </a:cubicBezTo>
                <a:cubicBezTo>
                  <a:pt x="38" y="105"/>
                  <a:pt x="36" y="105"/>
                  <a:pt x="34" y="104"/>
                </a:cubicBezTo>
                <a:close/>
                <a:moveTo>
                  <a:pt x="99" y="25"/>
                </a:moveTo>
                <a:cubicBezTo>
                  <a:pt x="100" y="25"/>
                  <a:pt x="101" y="25"/>
                  <a:pt x="102" y="25"/>
                </a:cubicBezTo>
                <a:cubicBezTo>
                  <a:pt x="103" y="26"/>
                  <a:pt x="104" y="26"/>
                  <a:pt x="104" y="27"/>
                </a:cubicBezTo>
                <a:cubicBezTo>
                  <a:pt x="105" y="28"/>
                  <a:pt x="105" y="29"/>
                  <a:pt x="104" y="30"/>
                </a:cubicBezTo>
                <a:cubicBezTo>
                  <a:pt x="104" y="31"/>
                  <a:pt x="103" y="32"/>
                  <a:pt x="102" y="32"/>
                </a:cubicBezTo>
                <a:cubicBezTo>
                  <a:pt x="101" y="33"/>
                  <a:pt x="100" y="33"/>
                  <a:pt x="99" y="33"/>
                </a:cubicBezTo>
                <a:cubicBezTo>
                  <a:pt x="97" y="33"/>
                  <a:pt x="96" y="33"/>
                  <a:pt x="95" y="32"/>
                </a:cubicBezTo>
                <a:cubicBezTo>
                  <a:pt x="95" y="32"/>
                  <a:pt x="94" y="31"/>
                  <a:pt x="93" y="31"/>
                </a:cubicBezTo>
                <a:cubicBezTo>
                  <a:pt x="93" y="31"/>
                  <a:pt x="93" y="30"/>
                  <a:pt x="93" y="30"/>
                </a:cubicBezTo>
                <a:cubicBezTo>
                  <a:pt x="92" y="28"/>
                  <a:pt x="93" y="27"/>
                  <a:pt x="94" y="26"/>
                </a:cubicBezTo>
                <a:cubicBezTo>
                  <a:pt x="95" y="25"/>
                  <a:pt x="96" y="25"/>
                  <a:pt x="97" y="25"/>
                </a:cubicBezTo>
                <a:lnTo>
                  <a:pt x="99" y="2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24" name="Google Shape;1224;p68"/>
          <p:cNvSpPr/>
          <p:nvPr/>
        </p:nvSpPr>
        <p:spPr>
          <a:xfrm rot="-298005">
            <a:off x="7267650" y="529070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400;p35"/>
          <p:cNvSpPr txBox="1"/>
          <p:nvPr/>
        </p:nvSpPr>
        <p:spPr>
          <a:xfrm>
            <a:off x="649691" y="1596622"/>
            <a:ext cx="7844618" cy="194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SemiBold" panose="00000700000000000000"/>
              <a:buNone/>
              <a:defRPr sz="3200" b="0" i="0" u="none" strike="noStrike" cap="none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 b="0" i="0" u="none" strike="noStrike" cap="none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 b="0" i="0" u="none" strike="noStrike" cap="none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 b="0" i="0" u="none" strike="noStrike" cap="none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 b="0" i="0" u="none" strike="noStrike" cap="none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 b="0" i="0" u="none" strike="noStrike" cap="none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 b="0" i="0" u="none" strike="noStrike" cap="none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 b="0" i="0" u="none" strike="noStrike" cap="none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 panose="00000700000000000000"/>
              <a:buNone/>
              <a:defRPr sz="3500" b="0" i="0" u="none" strike="noStrike" cap="none">
                <a:solidFill>
                  <a:schemeClr val="dk1"/>
                </a:solidFill>
                <a:latin typeface="Poppins SemiBold" panose="00000700000000000000"/>
                <a:ea typeface="Poppins SemiBold" panose="00000700000000000000"/>
                <a:cs typeface="Poppins SemiBold" panose="00000700000000000000"/>
                <a:sym typeface="Poppins SemiBold" panose="0000070000000000000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82B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ĐẾN ĐÂY LÀ KẾT THÚC. CẢM ƠN QUÝ THẦY CÔ!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919044" y="410760"/>
            <a:ext cx="3305908" cy="673709"/>
          </a:xfrm>
          <a:prstGeom prst="snip2DiagRect">
            <a:avLst/>
          </a:prstGeom>
          <a:solidFill>
            <a:schemeClr val="accent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923" y="1341487"/>
            <a:ext cx="3095673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b="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b="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b="1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Hình ảnh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6510" y="1341487"/>
            <a:ext cx="4695567" cy="3582352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9922" y="579663"/>
            <a:ext cx="6731966" cy="966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dẻ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dẻ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83240" y="1954786"/>
                <a:ext cx="6078511" cy="616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vi-VN" sz="2000" kern="1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hạt dẻ của sóc em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0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400" i="0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000" kern="1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số hạt dẻ của sóc chị.</a:t>
                </a:r>
                <a:endParaRPr lang="en-US" sz="1800" kern="1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40" y="1954786"/>
                <a:ext cx="6078511" cy="616964"/>
              </a:xfrm>
              <a:prstGeom prst="rect">
                <a:avLst/>
              </a:prstGeom>
              <a:blipFill rotWithShape="1">
                <a:blip r:embed="rId3"/>
                <a:stretch>
                  <a:fillRect l="-6" t="-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439321" y="3877159"/>
            <a:ext cx="50142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 em nhặt được ít hơn sóc chị 6 hạt dẻ.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3636" y="3116215"/>
            <a:ext cx="6078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nhặt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dẻ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8" descr="https://cdn-icons-png.flaticon.com/128/15335/153353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9" y="605754"/>
            <a:ext cx="973243" cy="97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8" descr="https://cdn-icons-png.flaticon.com/128/15335/153353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9" y="2829648"/>
            <a:ext cx="973243" cy="97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orkbook - Free education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95" y="1697958"/>
            <a:ext cx="973245" cy="9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orkbook - Free education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76" y="3590592"/>
            <a:ext cx="973245" cy="9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671512" y="786124"/>
            <a:ext cx="4129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66078" y="1445351"/>
                <a:ext cx="6436384" cy="1745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000" kern="1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hạt dẻ của sóc em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400" i="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000" kern="1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hạt dẻ của sóc chị và sóc em nhặt được ít hơn sóc chị 6 hạt dẻ. Hỏi mỗi con sóc nhặt được bao nhiêu hạt dẻ?</a:t>
                </a:r>
                <a:endParaRPr lang="en-US" sz="1800" kern="1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078" y="1445351"/>
                <a:ext cx="6436384" cy="1745542"/>
              </a:xfrm>
              <a:prstGeom prst="rect">
                <a:avLst/>
              </a:prstGeom>
              <a:blipFill rotWithShape="1">
                <a:blip r:embed="rId2"/>
                <a:stretch>
                  <a:fillRect l="-1" t="-5" r="2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166078" y="3670700"/>
            <a:ext cx="6078403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?”</a:t>
            </a:r>
            <a:endParaRPr lang="en-US" sz="18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8" descr="https://cdn-icons-png.flaticon.com/128/15335/153353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7" y="499557"/>
            <a:ext cx="973243" cy="97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orkbook - Free education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85" y="1883334"/>
            <a:ext cx="1128693" cy="11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7384" y="3587062"/>
            <a:ext cx="1128693" cy="1125871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8"/>
          <p:cNvSpPr txBox="1">
            <a:spLocks noGrp="1"/>
          </p:cNvSpPr>
          <p:nvPr>
            <p:ph type="title"/>
          </p:nvPr>
        </p:nvSpPr>
        <p:spPr>
          <a:xfrm>
            <a:off x="626037" y="875540"/>
            <a:ext cx="7891923" cy="19311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82B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39: TÌM HAI SỐ KHI BIẾT HIỆU VÀ TỈ SỐ CỦA HAI SỐ ĐÓ (</a:t>
            </a:r>
            <a:r>
              <a:rPr lang="en-GB" sz="3600" b="1" dirty="0" err="1">
                <a:solidFill>
                  <a:srgbClr val="82B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GB" sz="3600" b="1" dirty="0">
                <a:solidFill>
                  <a:srgbClr val="82B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sz="3600" b="1" dirty="0">
              <a:solidFill>
                <a:srgbClr val="82B8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" name="Google Shape;509;p38"/>
          <p:cNvSpPr/>
          <p:nvPr/>
        </p:nvSpPr>
        <p:spPr>
          <a:xfrm rot="10800000">
            <a:off x="7224248" y="459663"/>
            <a:ext cx="1757998" cy="185750"/>
          </a:xfrm>
          <a:custGeom>
            <a:avLst/>
            <a:gdLst/>
            <a:ahLst/>
            <a:cxnLst/>
            <a:rect l="l" t="t" r="r" b="b"/>
            <a:pathLst>
              <a:path w="2878" h="303" extrusionOk="0">
                <a:moveTo>
                  <a:pt x="2710" y="182"/>
                </a:moveTo>
                <a:lnTo>
                  <a:pt x="2710" y="182"/>
                </a:lnTo>
                <a:cubicBezTo>
                  <a:pt x="2698" y="182"/>
                  <a:pt x="2688" y="172"/>
                  <a:pt x="2688" y="159"/>
                </a:cubicBezTo>
                <a:lnTo>
                  <a:pt x="2688" y="159"/>
                </a:lnTo>
                <a:cubicBezTo>
                  <a:pt x="2688" y="147"/>
                  <a:pt x="2698" y="137"/>
                  <a:pt x="2710" y="137"/>
                </a:cubicBezTo>
                <a:lnTo>
                  <a:pt x="2759" y="137"/>
                </a:lnTo>
                <a:lnTo>
                  <a:pt x="2759" y="137"/>
                </a:lnTo>
                <a:cubicBezTo>
                  <a:pt x="2772" y="137"/>
                  <a:pt x="2782" y="147"/>
                  <a:pt x="2782" y="159"/>
                </a:cubicBezTo>
                <a:lnTo>
                  <a:pt x="2782" y="159"/>
                </a:lnTo>
                <a:cubicBezTo>
                  <a:pt x="2782" y="172"/>
                  <a:pt x="2772" y="182"/>
                  <a:pt x="2759" y="182"/>
                </a:cubicBezTo>
                <a:lnTo>
                  <a:pt x="2710" y="182"/>
                </a:lnTo>
                <a:close/>
                <a:moveTo>
                  <a:pt x="694" y="137"/>
                </a:moveTo>
                <a:lnTo>
                  <a:pt x="470" y="137"/>
                </a:lnTo>
                <a:lnTo>
                  <a:pt x="470" y="137"/>
                </a:lnTo>
                <a:cubicBezTo>
                  <a:pt x="458" y="137"/>
                  <a:pt x="448" y="147"/>
                  <a:pt x="448" y="159"/>
                </a:cubicBezTo>
                <a:lnTo>
                  <a:pt x="448" y="159"/>
                </a:lnTo>
                <a:cubicBezTo>
                  <a:pt x="448" y="172"/>
                  <a:pt x="458" y="182"/>
                  <a:pt x="470" y="182"/>
                </a:cubicBezTo>
                <a:lnTo>
                  <a:pt x="694" y="182"/>
                </a:lnTo>
                <a:lnTo>
                  <a:pt x="694" y="182"/>
                </a:lnTo>
                <a:cubicBezTo>
                  <a:pt x="706" y="182"/>
                  <a:pt x="716" y="172"/>
                  <a:pt x="716" y="159"/>
                </a:cubicBezTo>
                <a:lnTo>
                  <a:pt x="716" y="159"/>
                </a:lnTo>
                <a:cubicBezTo>
                  <a:pt x="716" y="147"/>
                  <a:pt x="706" y="137"/>
                  <a:pt x="694" y="137"/>
                </a:cubicBezTo>
                <a:close/>
                <a:moveTo>
                  <a:pt x="1590" y="137"/>
                </a:moveTo>
                <a:lnTo>
                  <a:pt x="1366" y="137"/>
                </a:lnTo>
                <a:lnTo>
                  <a:pt x="1366" y="137"/>
                </a:lnTo>
                <a:cubicBezTo>
                  <a:pt x="1353" y="137"/>
                  <a:pt x="1344" y="147"/>
                  <a:pt x="1344" y="159"/>
                </a:cubicBezTo>
                <a:lnTo>
                  <a:pt x="1344" y="159"/>
                </a:lnTo>
                <a:cubicBezTo>
                  <a:pt x="1344" y="172"/>
                  <a:pt x="1354" y="182"/>
                  <a:pt x="1366" y="182"/>
                </a:cubicBezTo>
                <a:lnTo>
                  <a:pt x="1590" y="182"/>
                </a:lnTo>
                <a:lnTo>
                  <a:pt x="1590" y="182"/>
                </a:lnTo>
                <a:cubicBezTo>
                  <a:pt x="1603" y="182"/>
                  <a:pt x="1612" y="172"/>
                  <a:pt x="1612" y="159"/>
                </a:cubicBezTo>
                <a:lnTo>
                  <a:pt x="1612" y="159"/>
                </a:lnTo>
                <a:cubicBezTo>
                  <a:pt x="1612" y="147"/>
                  <a:pt x="1603" y="137"/>
                  <a:pt x="1590" y="137"/>
                </a:cubicBezTo>
                <a:close/>
                <a:moveTo>
                  <a:pt x="246" y="137"/>
                </a:moveTo>
                <a:lnTo>
                  <a:pt x="22" y="137"/>
                </a:lnTo>
                <a:lnTo>
                  <a:pt x="22" y="137"/>
                </a:lnTo>
                <a:cubicBezTo>
                  <a:pt x="10" y="137"/>
                  <a:pt x="0" y="147"/>
                  <a:pt x="0" y="159"/>
                </a:cubicBezTo>
                <a:lnTo>
                  <a:pt x="0" y="159"/>
                </a:lnTo>
                <a:cubicBezTo>
                  <a:pt x="0" y="172"/>
                  <a:pt x="10" y="182"/>
                  <a:pt x="22" y="182"/>
                </a:cubicBezTo>
                <a:lnTo>
                  <a:pt x="246" y="182"/>
                </a:lnTo>
                <a:lnTo>
                  <a:pt x="246" y="182"/>
                </a:lnTo>
                <a:cubicBezTo>
                  <a:pt x="258" y="182"/>
                  <a:pt x="268" y="172"/>
                  <a:pt x="268" y="159"/>
                </a:cubicBezTo>
                <a:lnTo>
                  <a:pt x="268" y="159"/>
                </a:lnTo>
                <a:cubicBezTo>
                  <a:pt x="268" y="147"/>
                  <a:pt x="258" y="137"/>
                  <a:pt x="246" y="137"/>
                </a:cubicBezTo>
                <a:close/>
                <a:moveTo>
                  <a:pt x="1142" y="137"/>
                </a:moveTo>
                <a:lnTo>
                  <a:pt x="918" y="137"/>
                </a:lnTo>
                <a:lnTo>
                  <a:pt x="918" y="137"/>
                </a:lnTo>
                <a:cubicBezTo>
                  <a:pt x="906" y="137"/>
                  <a:pt x="896" y="147"/>
                  <a:pt x="896" y="159"/>
                </a:cubicBezTo>
                <a:lnTo>
                  <a:pt x="896" y="159"/>
                </a:lnTo>
                <a:cubicBezTo>
                  <a:pt x="896" y="172"/>
                  <a:pt x="906" y="182"/>
                  <a:pt x="918" y="182"/>
                </a:cubicBezTo>
                <a:lnTo>
                  <a:pt x="1142" y="182"/>
                </a:lnTo>
                <a:lnTo>
                  <a:pt x="1142" y="182"/>
                </a:lnTo>
                <a:cubicBezTo>
                  <a:pt x="1154" y="182"/>
                  <a:pt x="1164" y="172"/>
                  <a:pt x="1164" y="159"/>
                </a:cubicBezTo>
                <a:lnTo>
                  <a:pt x="1164" y="159"/>
                </a:lnTo>
                <a:cubicBezTo>
                  <a:pt x="1164" y="147"/>
                  <a:pt x="1154" y="137"/>
                  <a:pt x="1142" y="137"/>
                </a:cubicBezTo>
                <a:close/>
                <a:moveTo>
                  <a:pt x="2486" y="137"/>
                </a:moveTo>
                <a:lnTo>
                  <a:pt x="2262" y="137"/>
                </a:lnTo>
                <a:lnTo>
                  <a:pt x="2262" y="137"/>
                </a:lnTo>
                <a:cubicBezTo>
                  <a:pt x="2250" y="137"/>
                  <a:pt x="2240" y="147"/>
                  <a:pt x="2240" y="159"/>
                </a:cubicBezTo>
                <a:lnTo>
                  <a:pt x="2240" y="159"/>
                </a:lnTo>
                <a:cubicBezTo>
                  <a:pt x="2240" y="172"/>
                  <a:pt x="2250" y="182"/>
                  <a:pt x="2262" y="182"/>
                </a:cubicBezTo>
                <a:lnTo>
                  <a:pt x="2486" y="182"/>
                </a:lnTo>
                <a:lnTo>
                  <a:pt x="2486" y="182"/>
                </a:lnTo>
                <a:cubicBezTo>
                  <a:pt x="2499" y="182"/>
                  <a:pt x="2509" y="172"/>
                  <a:pt x="2509" y="159"/>
                </a:cubicBezTo>
                <a:lnTo>
                  <a:pt x="2509" y="159"/>
                </a:lnTo>
                <a:cubicBezTo>
                  <a:pt x="2509" y="147"/>
                  <a:pt x="2499" y="137"/>
                  <a:pt x="2486" y="137"/>
                </a:cubicBezTo>
                <a:close/>
                <a:moveTo>
                  <a:pt x="2038" y="137"/>
                </a:moveTo>
                <a:lnTo>
                  <a:pt x="1814" y="137"/>
                </a:lnTo>
                <a:lnTo>
                  <a:pt x="1814" y="137"/>
                </a:lnTo>
                <a:cubicBezTo>
                  <a:pt x="1802" y="137"/>
                  <a:pt x="1792" y="147"/>
                  <a:pt x="1792" y="159"/>
                </a:cubicBezTo>
                <a:lnTo>
                  <a:pt x="1792" y="159"/>
                </a:lnTo>
                <a:cubicBezTo>
                  <a:pt x="1792" y="172"/>
                  <a:pt x="1802" y="182"/>
                  <a:pt x="1814" y="182"/>
                </a:cubicBezTo>
                <a:lnTo>
                  <a:pt x="2038" y="182"/>
                </a:lnTo>
                <a:lnTo>
                  <a:pt x="2038" y="182"/>
                </a:lnTo>
                <a:cubicBezTo>
                  <a:pt x="2051" y="182"/>
                  <a:pt x="2061" y="172"/>
                  <a:pt x="2061" y="159"/>
                </a:cubicBezTo>
                <a:lnTo>
                  <a:pt x="2061" y="159"/>
                </a:lnTo>
                <a:cubicBezTo>
                  <a:pt x="2061" y="147"/>
                  <a:pt x="2051" y="137"/>
                  <a:pt x="2038" y="137"/>
                </a:cubicBezTo>
                <a:close/>
                <a:moveTo>
                  <a:pt x="2876" y="157"/>
                </a:moveTo>
                <a:lnTo>
                  <a:pt x="2876" y="157"/>
                </a:lnTo>
                <a:cubicBezTo>
                  <a:pt x="2876" y="150"/>
                  <a:pt x="2873" y="144"/>
                  <a:pt x="2867" y="140"/>
                </a:cubicBezTo>
                <a:lnTo>
                  <a:pt x="2867" y="140"/>
                </a:lnTo>
                <a:cubicBezTo>
                  <a:pt x="2865" y="138"/>
                  <a:pt x="2862" y="136"/>
                  <a:pt x="2859" y="135"/>
                </a:cubicBezTo>
                <a:lnTo>
                  <a:pt x="2859" y="135"/>
                </a:lnTo>
                <a:cubicBezTo>
                  <a:pt x="2858" y="134"/>
                  <a:pt x="2857" y="134"/>
                  <a:pt x="2856" y="133"/>
                </a:cubicBezTo>
                <a:lnTo>
                  <a:pt x="2856" y="133"/>
                </a:lnTo>
                <a:cubicBezTo>
                  <a:pt x="2819" y="109"/>
                  <a:pt x="2721" y="34"/>
                  <a:pt x="2687" y="8"/>
                </a:cubicBezTo>
                <a:lnTo>
                  <a:pt x="2687" y="8"/>
                </a:lnTo>
                <a:cubicBezTo>
                  <a:pt x="2677" y="0"/>
                  <a:pt x="2663" y="2"/>
                  <a:pt x="2656" y="12"/>
                </a:cubicBezTo>
                <a:lnTo>
                  <a:pt x="2656" y="12"/>
                </a:lnTo>
                <a:cubicBezTo>
                  <a:pt x="2648" y="22"/>
                  <a:pt x="2650" y="36"/>
                  <a:pt x="2660" y="43"/>
                </a:cubicBezTo>
                <a:lnTo>
                  <a:pt x="2660" y="43"/>
                </a:lnTo>
                <a:cubicBezTo>
                  <a:pt x="2688" y="65"/>
                  <a:pt x="2771" y="129"/>
                  <a:pt x="2817" y="160"/>
                </a:cubicBezTo>
                <a:lnTo>
                  <a:pt x="2817" y="160"/>
                </a:lnTo>
                <a:cubicBezTo>
                  <a:pt x="2778" y="193"/>
                  <a:pt x="2712" y="243"/>
                  <a:pt x="2686" y="261"/>
                </a:cubicBezTo>
                <a:lnTo>
                  <a:pt x="2686" y="261"/>
                </a:lnTo>
                <a:cubicBezTo>
                  <a:pt x="2676" y="269"/>
                  <a:pt x="2673" y="283"/>
                  <a:pt x="2681" y="293"/>
                </a:cubicBezTo>
                <a:lnTo>
                  <a:pt x="2681" y="293"/>
                </a:lnTo>
                <a:cubicBezTo>
                  <a:pt x="2685" y="299"/>
                  <a:pt x="2692" y="302"/>
                  <a:pt x="2699" y="302"/>
                </a:cubicBezTo>
                <a:lnTo>
                  <a:pt x="2699" y="302"/>
                </a:lnTo>
                <a:cubicBezTo>
                  <a:pt x="2703" y="302"/>
                  <a:pt x="2708" y="301"/>
                  <a:pt x="2712" y="298"/>
                </a:cubicBezTo>
                <a:lnTo>
                  <a:pt x="2712" y="298"/>
                </a:lnTo>
                <a:cubicBezTo>
                  <a:pt x="2744" y="275"/>
                  <a:pt x="2838" y="203"/>
                  <a:pt x="2869" y="174"/>
                </a:cubicBezTo>
                <a:lnTo>
                  <a:pt x="2869" y="174"/>
                </a:lnTo>
                <a:cubicBezTo>
                  <a:pt x="2874" y="170"/>
                  <a:pt x="2877" y="163"/>
                  <a:pt x="2876" y="15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3" name="Google Shape;523;p38"/>
          <p:cNvSpPr/>
          <p:nvPr/>
        </p:nvSpPr>
        <p:spPr>
          <a:xfrm rot="1237129">
            <a:off x="4461246" y="457666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4" name="Google Shape;524;p38"/>
          <p:cNvSpPr/>
          <p:nvPr/>
        </p:nvSpPr>
        <p:spPr>
          <a:xfrm rot="10800000">
            <a:off x="7595058" y="661120"/>
            <a:ext cx="290513" cy="320675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43" y="93"/>
                </a:moveTo>
                <a:cubicBezTo>
                  <a:pt x="42" y="97"/>
                  <a:pt x="39" y="99"/>
                  <a:pt x="35" y="99"/>
                </a:cubicBezTo>
                <a:cubicBezTo>
                  <a:pt x="34" y="100"/>
                  <a:pt x="33" y="102"/>
                  <a:pt x="32" y="103"/>
                </a:cubicBezTo>
                <a:cubicBezTo>
                  <a:pt x="31" y="105"/>
                  <a:pt x="30" y="106"/>
                  <a:pt x="29" y="108"/>
                </a:cubicBezTo>
                <a:cubicBezTo>
                  <a:pt x="28" y="109"/>
                  <a:pt x="28" y="110"/>
                  <a:pt x="27" y="111"/>
                </a:cubicBezTo>
                <a:cubicBezTo>
                  <a:pt x="26" y="111"/>
                  <a:pt x="25" y="112"/>
                  <a:pt x="25" y="113"/>
                </a:cubicBezTo>
                <a:cubicBezTo>
                  <a:pt x="23" y="115"/>
                  <a:pt x="22" y="115"/>
                  <a:pt x="21" y="116"/>
                </a:cubicBezTo>
                <a:cubicBezTo>
                  <a:pt x="21" y="116"/>
                  <a:pt x="20" y="116"/>
                  <a:pt x="20" y="116"/>
                </a:cubicBezTo>
                <a:cubicBezTo>
                  <a:pt x="19" y="117"/>
                  <a:pt x="19" y="118"/>
                  <a:pt x="18" y="119"/>
                </a:cubicBezTo>
                <a:cubicBezTo>
                  <a:pt x="18" y="120"/>
                  <a:pt x="17" y="121"/>
                  <a:pt x="16" y="121"/>
                </a:cubicBezTo>
                <a:cubicBezTo>
                  <a:pt x="14" y="121"/>
                  <a:pt x="13" y="122"/>
                  <a:pt x="13" y="123"/>
                </a:cubicBezTo>
                <a:cubicBezTo>
                  <a:pt x="12" y="123"/>
                  <a:pt x="12" y="123"/>
                  <a:pt x="11" y="123"/>
                </a:cubicBezTo>
                <a:cubicBezTo>
                  <a:pt x="10" y="124"/>
                  <a:pt x="9" y="124"/>
                  <a:pt x="8" y="124"/>
                </a:cubicBezTo>
                <a:cubicBezTo>
                  <a:pt x="7" y="123"/>
                  <a:pt x="6" y="123"/>
                  <a:pt x="5" y="123"/>
                </a:cubicBezTo>
                <a:cubicBezTo>
                  <a:pt x="4" y="123"/>
                  <a:pt x="3" y="122"/>
                  <a:pt x="3" y="122"/>
                </a:cubicBezTo>
                <a:cubicBezTo>
                  <a:pt x="3" y="121"/>
                  <a:pt x="3" y="121"/>
                  <a:pt x="2" y="121"/>
                </a:cubicBezTo>
                <a:cubicBezTo>
                  <a:pt x="1" y="118"/>
                  <a:pt x="1" y="116"/>
                  <a:pt x="1" y="116"/>
                </a:cubicBezTo>
                <a:cubicBezTo>
                  <a:pt x="1" y="116"/>
                  <a:pt x="1" y="115"/>
                  <a:pt x="0" y="114"/>
                </a:cubicBezTo>
                <a:cubicBezTo>
                  <a:pt x="0" y="114"/>
                  <a:pt x="0" y="113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08"/>
                  <a:pt x="1" y="106"/>
                  <a:pt x="2" y="105"/>
                </a:cubicBezTo>
                <a:cubicBezTo>
                  <a:pt x="4" y="103"/>
                  <a:pt x="6" y="101"/>
                  <a:pt x="7" y="99"/>
                </a:cubicBezTo>
                <a:cubicBezTo>
                  <a:pt x="8" y="98"/>
                  <a:pt x="9" y="96"/>
                  <a:pt x="10" y="95"/>
                </a:cubicBezTo>
                <a:cubicBezTo>
                  <a:pt x="11" y="94"/>
                  <a:pt x="12" y="93"/>
                  <a:pt x="13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14" y="91"/>
                  <a:pt x="15" y="90"/>
                  <a:pt x="17" y="89"/>
                </a:cubicBezTo>
                <a:cubicBezTo>
                  <a:pt x="19" y="88"/>
                  <a:pt x="20" y="88"/>
                  <a:pt x="22" y="87"/>
                </a:cubicBezTo>
                <a:cubicBezTo>
                  <a:pt x="24" y="86"/>
                  <a:pt x="26" y="84"/>
                  <a:pt x="27" y="82"/>
                </a:cubicBezTo>
                <a:cubicBezTo>
                  <a:pt x="29" y="82"/>
                  <a:pt x="29" y="81"/>
                  <a:pt x="30" y="80"/>
                </a:cubicBezTo>
                <a:cubicBezTo>
                  <a:pt x="31" y="79"/>
                  <a:pt x="31" y="78"/>
                  <a:pt x="32" y="78"/>
                </a:cubicBezTo>
                <a:cubicBezTo>
                  <a:pt x="33" y="76"/>
                  <a:pt x="35" y="74"/>
                  <a:pt x="36" y="73"/>
                </a:cubicBezTo>
                <a:cubicBezTo>
                  <a:pt x="38" y="71"/>
                  <a:pt x="40" y="70"/>
                  <a:pt x="41" y="68"/>
                </a:cubicBezTo>
                <a:cubicBezTo>
                  <a:pt x="43" y="66"/>
                  <a:pt x="44" y="64"/>
                  <a:pt x="46" y="63"/>
                </a:cubicBezTo>
                <a:cubicBezTo>
                  <a:pt x="45" y="61"/>
                  <a:pt x="44" y="60"/>
                  <a:pt x="44" y="59"/>
                </a:cubicBezTo>
                <a:cubicBezTo>
                  <a:pt x="43" y="59"/>
                  <a:pt x="42" y="58"/>
                  <a:pt x="41" y="58"/>
                </a:cubicBezTo>
                <a:cubicBezTo>
                  <a:pt x="41" y="57"/>
                  <a:pt x="40" y="56"/>
                  <a:pt x="40" y="56"/>
                </a:cubicBezTo>
                <a:cubicBezTo>
                  <a:pt x="38" y="55"/>
                  <a:pt x="37" y="54"/>
                  <a:pt x="37" y="53"/>
                </a:cubicBezTo>
                <a:cubicBezTo>
                  <a:pt x="36" y="53"/>
                  <a:pt x="36" y="52"/>
                  <a:pt x="35" y="51"/>
                </a:cubicBezTo>
                <a:cubicBezTo>
                  <a:pt x="32" y="48"/>
                  <a:pt x="28" y="45"/>
                  <a:pt x="25" y="40"/>
                </a:cubicBezTo>
                <a:cubicBezTo>
                  <a:pt x="23" y="39"/>
                  <a:pt x="21" y="38"/>
                  <a:pt x="20" y="36"/>
                </a:cubicBezTo>
                <a:cubicBezTo>
                  <a:pt x="18" y="35"/>
                  <a:pt x="16" y="34"/>
                  <a:pt x="14" y="33"/>
                </a:cubicBezTo>
                <a:cubicBezTo>
                  <a:pt x="13" y="32"/>
                  <a:pt x="12" y="31"/>
                  <a:pt x="11" y="30"/>
                </a:cubicBezTo>
                <a:cubicBezTo>
                  <a:pt x="9" y="28"/>
                  <a:pt x="8" y="28"/>
                  <a:pt x="8" y="27"/>
                </a:cubicBezTo>
                <a:cubicBezTo>
                  <a:pt x="7" y="27"/>
                  <a:pt x="7" y="26"/>
                  <a:pt x="6" y="26"/>
                </a:cubicBezTo>
                <a:cubicBezTo>
                  <a:pt x="5" y="25"/>
                  <a:pt x="4" y="24"/>
                  <a:pt x="4" y="23"/>
                </a:cubicBezTo>
                <a:cubicBezTo>
                  <a:pt x="4" y="22"/>
                  <a:pt x="3" y="22"/>
                  <a:pt x="3" y="21"/>
                </a:cubicBezTo>
                <a:cubicBezTo>
                  <a:pt x="3" y="21"/>
                  <a:pt x="3" y="20"/>
                  <a:pt x="3" y="20"/>
                </a:cubicBezTo>
                <a:cubicBezTo>
                  <a:pt x="2" y="19"/>
                  <a:pt x="1" y="18"/>
                  <a:pt x="1" y="17"/>
                </a:cubicBezTo>
                <a:cubicBezTo>
                  <a:pt x="0" y="16"/>
                  <a:pt x="0" y="15"/>
                  <a:pt x="0" y="14"/>
                </a:cubicBezTo>
                <a:cubicBezTo>
                  <a:pt x="0" y="12"/>
                  <a:pt x="0" y="10"/>
                  <a:pt x="0" y="9"/>
                </a:cubicBezTo>
                <a:cubicBezTo>
                  <a:pt x="1" y="8"/>
                  <a:pt x="1" y="6"/>
                  <a:pt x="1" y="4"/>
                </a:cubicBezTo>
                <a:cubicBezTo>
                  <a:pt x="1" y="4"/>
                  <a:pt x="2" y="3"/>
                  <a:pt x="2" y="3"/>
                </a:cubicBezTo>
                <a:cubicBezTo>
                  <a:pt x="2" y="2"/>
                  <a:pt x="2" y="2"/>
                  <a:pt x="2" y="1"/>
                </a:cubicBezTo>
                <a:cubicBezTo>
                  <a:pt x="3" y="1"/>
                  <a:pt x="4" y="1"/>
                  <a:pt x="4" y="1"/>
                </a:cubicBezTo>
                <a:cubicBezTo>
                  <a:pt x="5" y="1"/>
                  <a:pt x="6" y="1"/>
                  <a:pt x="6" y="1"/>
                </a:cubicBezTo>
                <a:cubicBezTo>
                  <a:pt x="8" y="0"/>
                  <a:pt x="9" y="0"/>
                  <a:pt x="10" y="1"/>
                </a:cubicBezTo>
                <a:cubicBezTo>
                  <a:pt x="11" y="1"/>
                  <a:pt x="12" y="2"/>
                  <a:pt x="13" y="2"/>
                </a:cubicBezTo>
                <a:cubicBezTo>
                  <a:pt x="15" y="3"/>
                  <a:pt x="16" y="3"/>
                  <a:pt x="17" y="3"/>
                </a:cubicBezTo>
                <a:cubicBezTo>
                  <a:pt x="19" y="4"/>
                  <a:pt x="20" y="4"/>
                  <a:pt x="21" y="5"/>
                </a:cubicBezTo>
                <a:cubicBezTo>
                  <a:pt x="22" y="6"/>
                  <a:pt x="22" y="7"/>
                  <a:pt x="23" y="7"/>
                </a:cubicBezTo>
                <a:cubicBezTo>
                  <a:pt x="24" y="7"/>
                  <a:pt x="24" y="8"/>
                  <a:pt x="25" y="9"/>
                </a:cubicBezTo>
                <a:cubicBezTo>
                  <a:pt x="25" y="9"/>
                  <a:pt x="26" y="10"/>
                  <a:pt x="26" y="10"/>
                </a:cubicBezTo>
                <a:cubicBezTo>
                  <a:pt x="27" y="11"/>
                  <a:pt x="27" y="11"/>
                  <a:pt x="28" y="12"/>
                </a:cubicBezTo>
                <a:cubicBezTo>
                  <a:pt x="28" y="13"/>
                  <a:pt x="29" y="13"/>
                  <a:pt x="29" y="13"/>
                </a:cubicBezTo>
                <a:cubicBezTo>
                  <a:pt x="30" y="14"/>
                  <a:pt x="30" y="14"/>
                  <a:pt x="31" y="15"/>
                </a:cubicBezTo>
                <a:cubicBezTo>
                  <a:pt x="31" y="16"/>
                  <a:pt x="32" y="17"/>
                  <a:pt x="33" y="18"/>
                </a:cubicBezTo>
                <a:cubicBezTo>
                  <a:pt x="33" y="19"/>
                  <a:pt x="34" y="20"/>
                  <a:pt x="35" y="20"/>
                </a:cubicBezTo>
                <a:cubicBezTo>
                  <a:pt x="36" y="21"/>
                  <a:pt x="37" y="22"/>
                  <a:pt x="37" y="22"/>
                </a:cubicBezTo>
                <a:cubicBezTo>
                  <a:pt x="38" y="23"/>
                  <a:pt x="38" y="23"/>
                  <a:pt x="39" y="24"/>
                </a:cubicBezTo>
                <a:cubicBezTo>
                  <a:pt x="40" y="26"/>
                  <a:pt x="41" y="26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3" y="29"/>
                  <a:pt x="44" y="30"/>
                  <a:pt x="45" y="31"/>
                </a:cubicBezTo>
                <a:cubicBezTo>
                  <a:pt x="46" y="32"/>
                  <a:pt x="46" y="33"/>
                  <a:pt x="47" y="33"/>
                </a:cubicBezTo>
                <a:cubicBezTo>
                  <a:pt x="48" y="34"/>
                  <a:pt x="49" y="35"/>
                  <a:pt x="50" y="36"/>
                </a:cubicBezTo>
                <a:cubicBezTo>
                  <a:pt x="50" y="37"/>
                  <a:pt x="51" y="37"/>
                  <a:pt x="52" y="38"/>
                </a:cubicBezTo>
                <a:cubicBezTo>
                  <a:pt x="54" y="40"/>
                  <a:pt x="55" y="41"/>
                  <a:pt x="56" y="42"/>
                </a:cubicBezTo>
                <a:cubicBezTo>
                  <a:pt x="56" y="43"/>
                  <a:pt x="57" y="43"/>
                  <a:pt x="57" y="44"/>
                </a:cubicBezTo>
                <a:cubicBezTo>
                  <a:pt x="59" y="46"/>
                  <a:pt x="59" y="47"/>
                  <a:pt x="60" y="48"/>
                </a:cubicBezTo>
                <a:cubicBezTo>
                  <a:pt x="60" y="49"/>
                  <a:pt x="61" y="49"/>
                  <a:pt x="62" y="50"/>
                </a:cubicBezTo>
                <a:cubicBezTo>
                  <a:pt x="62" y="51"/>
                  <a:pt x="63" y="52"/>
                  <a:pt x="64" y="53"/>
                </a:cubicBezTo>
                <a:cubicBezTo>
                  <a:pt x="65" y="54"/>
                  <a:pt x="65" y="55"/>
                  <a:pt x="66" y="57"/>
                </a:cubicBezTo>
                <a:cubicBezTo>
                  <a:pt x="66" y="58"/>
                  <a:pt x="66" y="59"/>
                  <a:pt x="66" y="60"/>
                </a:cubicBezTo>
                <a:cubicBezTo>
                  <a:pt x="66" y="62"/>
                  <a:pt x="66" y="63"/>
                  <a:pt x="66" y="65"/>
                </a:cubicBezTo>
                <a:cubicBezTo>
                  <a:pt x="65" y="65"/>
                  <a:pt x="65" y="66"/>
                  <a:pt x="65" y="67"/>
                </a:cubicBezTo>
                <a:cubicBezTo>
                  <a:pt x="64" y="67"/>
                  <a:pt x="64" y="68"/>
                  <a:pt x="64" y="69"/>
                </a:cubicBezTo>
                <a:cubicBezTo>
                  <a:pt x="62" y="70"/>
                  <a:pt x="61" y="72"/>
                  <a:pt x="59" y="74"/>
                </a:cubicBezTo>
                <a:cubicBezTo>
                  <a:pt x="58" y="75"/>
                  <a:pt x="57" y="77"/>
                  <a:pt x="56" y="79"/>
                </a:cubicBezTo>
                <a:cubicBezTo>
                  <a:pt x="55" y="79"/>
                  <a:pt x="54" y="80"/>
                  <a:pt x="53" y="81"/>
                </a:cubicBezTo>
                <a:cubicBezTo>
                  <a:pt x="52" y="82"/>
                  <a:pt x="51" y="83"/>
                  <a:pt x="50" y="84"/>
                </a:cubicBezTo>
                <a:cubicBezTo>
                  <a:pt x="49" y="85"/>
                  <a:pt x="47" y="87"/>
                  <a:pt x="46" y="88"/>
                </a:cubicBezTo>
                <a:cubicBezTo>
                  <a:pt x="45" y="89"/>
                  <a:pt x="44" y="91"/>
                  <a:pt x="44" y="93"/>
                </a:cubicBezTo>
                <a:lnTo>
                  <a:pt x="43" y="93"/>
                </a:lnTo>
                <a:close/>
                <a:moveTo>
                  <a:pt x="9" y="78"/>
                </a:moveTo>
                <a:cubicBezTo>
                  <a:pt x="9" y="78"/>
                  <a:pt x="9" y="79"/>
                  <a:pt x="8" y="79"/>
                </a:cubicBezTo>
                <a:cubicBezTo>
                  <a:pt x="7" y="79"/>
                  <a:pt x="7" y="79"/>
                  <a:pt x="7" y="80"/>
                </a:cubicBezTo>
                <a:cubicBezTo>
                  <a:pt x="5" y="80"/>
                  <a:pt x="4" y="79"/>
                  <a:pt x="3" y="79"/>
                </a:cubicBezTo>
                <a:cubicBezTo>
                  <a:pt x="1" y="78"/>
                  <a:pt x="1" y="76"/>
                  <a:pt x="2" y="75"/>
                </a:cubicBezTo>
                <a:cubicBezTo>
                  <a:pt x="3" y="73"/>
                  <a:pt x="5" y="73"/>
                  <a:pt x="7" y="74"/>
                </a:cubicBezTo>
                <a:cubicBezTo>
                  <a:pt x="8" y="74"/>
                  <a:pt x="9" y="76"/>
                  <a:pt x="9" y="78"/>
                </a:cubicBezTo>
                <a:close/>
                <a:moveTo>
                  <a:pt x="29" y="69"/>
                </a:moveTo>
                <a:cubicBezTo>
                  <a:pt x="28" y="71"/>
                  <a:pt x="27" y="72"/>
                  <a:pt x="25" y="73"/>
                </a:cubicBezTo>
                <a:cubicBezTo>
                  <a:pt x="23" y="74"/>
                  <a:pt x="21" y="74"/>
                  <a:pt x="20" y="73"/>
                </a:cubicBezTo>
                <a:cubicBezTo>
                  <a:pt x="19" y="72"/>
                  <a:pt x="18" y="71"/>
                  <a:pt x="18" y="70"/>
                </a:cubicBezTo>
                <a:cubicBezTo>
                  <a:pt x="17" y="69"/>
                  <a:pt x="17" y="67"/>
                  <a:pt x="18" y="66"/>
                </a:cubicBezTo>
                <a:cubicBezTo>
                  <a:pt x="18" y="65"/>
                  <a:pt x="19" y="64"/>
                  <a:pt x="19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0"/>
                  <a:pt x="24" y="59"/>
                  <a:pt x="26" y="60"/>
                </a:cubicBezTo>
                <a:cubicBezTo>
                  <a:pt x="28" y="61"/>
                  <a:pt x="29" y="62"/>
                  <a:pt x="30" y="63"/>
                </a:cubicBezTo>
                <a:cubicBezTo>
                  <a:pt x="29" y="64"/>
                  <a:pt x="29" y="65"/>
                  <a:pt x="29" y="66"/>
                </a:cubicBezTo>
                <a:cubicBezTo>
                  <a:pt x="29" y="67"/>
                  <a:pt x="29" y="68"/>
                  <a:pt x="29" y="69"/>
                </a:cubicBezTo>
                <a:close/>
                <a:moveTo>
                  <a:pt x="88" y="93"/>
                </a:moveTo>
                <a:cubicBezTo>
                  <a:pt x="87" y="97"/>
                  <a:pt x="84" y="99"/>
                  <a:pt x="81" y="99"/>
                </a:cubicBezTo>
                <a:cubicBezTo>
                  <a:pt x="80" y="100"/>
                  <a:pt x="78" y="102"/>
                  <a:pt x="77" y="103"/>
                </a:cubicBezTo>
                <a:cubicBezTo>
                  <a:pt x="77" y="105"/>
                  <a:pt x="75" y="106"/>
                  <a:pt x="74" y="108"/>
                </a:cubicBezTo>
                <a:cubicBezTo>
                  <a:pt x="74" y="109"/>
                  <a:pt x="73" y="110"/>
                  <a:pt x="72" y="111"/>
                </a:cubicBezTo>
                <a:cubicBezTo>
                  <a:pt x="71" y="111"/>
                  <a:pt x="70" y="112"/>
                  <a:pt x="70" y="113"/>
                </a:cubicBezTo>
                <a:cubicBezTo>
                  <a:pt x="68" y="115"/>
                  <a:pt x="67" y="115"/>
                  <a:pt x="67" y="116"/>
                </a:cubicBezTo>
                <a:cubicBezTo>
                  <a:pt x="66" y="116"/>
                  <a:pt x="66" y="116"/>
                  <a:pt x="65" y="116"/>
                </a:cubicBezTo>
                <a:cubicBezTo>
                  <a:pt x="65" y="117"/>
                  <a:pt x="64" y="118"/>
                  <a:pt x="64" y="119"/>
                </a:cubicBezTo>
                <a:cubicBezTo>
                  <a:pt x="63" y="120"/>
                  <a:pt x="63" y="121"/>
                  <a:pt x="62" y="121"/>
                </a:cubicBezTo>
                <a:cubicBezTo>
                  <a:pt x="59" y="121"/>
                  <a:pt x="58" y="122"/>
                  <a:pt x="58" y="123"/>
                </a:cubicBezTo>
                <a:cubicBezTo>
                  <a:pt x="57" y="123"/>
                  <a:pt x="57" y="123"/>
                  <a:pt x="56" y="123"/>
                </a:cubicBezTo>
                <a:cubicBezTo>
                  <a:pt x="55" y="124"/>
                  <a:pt x="54" y="124"/>
                  <a:pt x="53" y="124"/>
                </a:cubicBezTo>
                <a:cubicBezTo>
                  <a:pt x="52" y="123"/>
                  <a:pt x="51" y="123"/>
                  <a:pt x="50" y="123"/>
                </a:cubicBezTo>
                <a:cubicBezTo>
                  <a:pt x="49" y="123"/>
                  <a:pt x="48" y="122"/>
                  <a:pt x="48" y="122"/>
                </a:cubicBezTo>
                <a:cubicBezTo>
                  <a:pt x="48" y="121"/>
                  <a:pt x="48" y="121"/>
                  <a:pt x="47" y="121"/>
                </a:cubicBezTo>
                <a:cubicBezTo>
                  <a:pt x="46" y="118"/>
                  <a:pt x="46" y="116"/>
                  <a:pt x="46" y="116"/>
                </a:cubicBezTo>
                <a:cubicBezTo>
                  <a:pt x="46" y="116"/>
                  <a:pt x="46" y="115"/>
                  <a:pt x="46" y="114"/>
                </a:cubicBezTo>
                <a:cubicBezTo>
                  <a:pt x="46" y="114"/>
                  <a:pt x="46" y="113"/>
                  <a:pt x="46" y="112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6" y="108"/>
                  <a:pt x="46" y="106"/>
                  <a:pt x="47" y="105"/>
                </a:cubicBezTo>
                <a:cubicBezTo>
                  <a:pt x="47" y="105"/>
                  <a:pt x="47" y="104"/>
                  <a:pt x="48" y="104"/>
                </a:cubicBezTo>
                <a:cubicBezTo>
                  <a:pt x="49" y="104"/>
                  <a:pt x="49" y="103"/>
                  <a:pt x="49" y="103"/>
                </a:cubicBezTo>
                <a:cubicBezTo>
                  <a:pt x="50" y="102"/>
                  <a:pt x="51" y="101"/>
                  <a:pt x="52" y="99"/>
                </a:cubicBezTo>
                <a:cubicBezTo>
                  <a:pt x="53" y="98"/>
                  <a:pt x="54" y="96"/>
                  <a:pt x="56" y="95"/>
                </a:cubicBezTo>
                <a:cubicBezTo>
                  <a:pt x="57" y="94"/>
                  <a:pt x="57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9" y="91"/>
                  <a:pt x="61" y="90"/>
                  <a:pt x="62" y="89"/>
                </a:cubicBezTo>
                <a:cubicBezTo>
                  <a:pt x="64" y="88"/>
                  <a:pt x="65" y="88"/>
                  <a:pt x="67" y="87"/>
                </a:cubicBezTo>
                <a:cubicBezTo>
                  <a:pt x="68" y="86"/>
                  <a:pt x="69" y="85"/>
                  <a:pt x="70" y="85"/>
                </a:cubicBezTo>
                <a:cubicBezTo>
                  <a:pt x="71" y="84"/>
                  <a:pt x="72" y="83"/>
                  <a:pt x="73" y="82"/>
                </a:cubicBezTo>
                <a:cubicBezTo>
                  <a:pt x="74" y="82"/>
                  <a:pt x="75" y="81"/>
                  <a:pt x="75" y="80"/>
                </a:cubicBezTo>
                <a:cubicBezTo>
                  <a:pt x="76" y="79"/>
                  <a:pt x="77" y="78"/>
                  <a:pt x="77" y="78"/>
                </a:cubicBezTo>
                <a:cubicBezTo>
                  <a:pt x="78" y="76"/>
                  <a:pt x="80" y="74"/>
                  <a:pt x="82" y="73"/>
                </a:cubicBezTo>
                <a:cubicBezTo>
                  <a:pt x="83" y="71"/>
                  <a:pt x="85" y="70"/>
                  <a:pt x="86" y="68"/>
                </a:cubicBezTo>
                <a:cubicBezTo>
                  <a:pt x="88" y="66"/>
                  <a:pt x="90" y="64"/>
                  <a:pt x="91" y="63"/>
                </a:cubicBezTo>
                <a:cubicBezTo>
                  <a:pt x="90" y="61"/>
                  <a:pt x="89" y="60"/>
                  <a:pt x="89" y="59"/>
                </a:cubicBezTo>
                <a:cubicBezTo>
                  <a:pt x="88" y="59"/>
                  <a:pt x="87" y="58"/>
                  <a:pt x="87" y="58"/>
                </a:cubicBezTo>
                <a:cubicBezTo>
                  <a:pt x="86" y="57"/>
                  <a:pt x="85" y="56"/>
                  <a:pt x="85" y="56"/>
                </a:cubicBezTo>
                <a:cubicBezTo>
                  <a:pt x="83" y="55"/>
                  <a:pt x="82" y="54"/>
                  <a:pt x="82" y="53"/>
                </a:cubicBezTo>
                <a:cubicBezTo>
                  <a:pt x="82" y="53"/>
                  <a:pt x="81" y="52"/>
                  <a:pt x="81" y="51"/>
                </a:cubicBezTo>
                <a:cubicBezTo>
                  <a:pt x="79" y="50"/>
                  <a:pt x="77" y="48"/>
                  <a:pt x="75" y="46"/>
                </a:cubicBezTo>
                <a:cubicBezTo>
                  <a:pt x="74" y="45"/>
                  <a:pt x="72" y="43"/>
                  <a:pt x="70" y="40"/>
                </a:cubicBezTo>
                <a:cubicBezTo>
                  <a:pt x="66" y="37"/>
                  <a:pt x="63" y="35"/>
                  <a:pt x="59" y="33"/>
                </a:cubicBezTo>
                <a:cubicBezTo>
                  <a:pt x="58" y="32"/>
                  <a:pt x="57" y="31"/>
                  <a:pt x="56" y="30"/>
                </a:cubicBezTo>
                <a:cubicBezTo>
                  <a:pt x="54" y="28"/>
                  <a:pt x="53" y="28"/>
                  <a:pt x="53" y="27"/>
                </a:cubicBezTo>
                <a:cubicBezTo>
                  <a:pt x="53" y="27"/>
                  <a:pt x="52" y="26"/>
                  <a:pt x="52" y="26"/>
                </a:cubicBezTo>
                <a:cubicBezTo>
                  <a:pt x="50" y="25"/>
                  <a:pt x="50" y="24"/>
                  <a:pt x="49" y="23"/>
                </a:cubicBezTo>
                <a:cubicBezTo>
                  <a:pt x="49" y="22"/>
                  <a:pt x="49" y="22"/>
                  <a:pt x="48" y="21"/>
                </a:cubicBezTo>
                <a:cubicBezTo>
                  <a:pt x="48" y="21"/>
                  <a:pt x="48" y="20"/>
                  <a:pt x="48" y="20"/>
                </a:cubicBezTo>
                <a:cubicBezTo>
                  <a:pt x="47" y="19"/>
                  <a:pt x="47" y="18"/>
                  <a:pt x="46" y="17"/>
                </a:cubicBezTo>
                <a:cubicBezTo>
                  <a:pt x="45" y="16"/>
                  <a:pt x="45" y="15"/>
                  <a:pt x="45" y="14"/>
                </a:cubicBezTo>
                <a:cubicBezTo>
                  <a:pt x="45" y="12"/>
                  <a:pt x="45" y="10"/>
                  <a:pt x="46" y="9"/>
                </a:cubicBezTo>
                <a:cubicBezTo>
                  <a:pt x="46" y="8"/>
                  <a:pt x="46" y="6"/>
                  <a:pt x="46" y="4"/>
                </a:cubicBezTo>
                <a:cubicBezTo>
                  <a:pt x="46" y="4"/>
                  <a:pt x="47" y="3"/>
                  <a:pt x="47" y="3"/>
                </a:cubicBezTo>
                <a:cubicBezTo>
                  <a:pt x="47" y="2"/>
                  <a:pt x="47" y="2"/>
                  <a:pt x="47" y="1"/>
                </a:cubicBezTo>
                <a:cubicBezTo>
                  <a:pt x="48" y="1"/>
                  <a:pt x="49" y="1"/>
                  <a:pt x="50" y="1"/>
                </a:cubicBezTo>
                <a:cubicBezTo>
                  <a:pt x="50" y="1"/>
                  <a:pt x="51" y="1"/>
                  <a:pt x="52" y="1"/>
                </a:cubicBezTo>
                <a:cubicBezTo>
                  <a:pt x="53" y="0"/>
                  <a:pt x="55" y="0"/>
                  <a:pt x="56" y="1"/>
                </a:cubicBezTo>
                <a:cubicBezTo>
                  <a:pt x="57" y="1"/>
                  <a:pt x="58" y="2"/>
                  <a:pt x="58" y="2"/>
                </a:cubicBezTo>
                <a:cubicBezTo>
                  <a:pt x="60" y="3"/>
                  <a:pt x="61" y="3"/>
                  <a:pt x="63" y="3"/>
                </a:cubicBezTo>
                <a:cubicBezTo>
                  <a:pt x="64" y="4"/>
                  <a:pt x="65" y="4"/>
                  <a:pt x="66" y="5"/>
                </a:cubicBezTo>
                <a:cubicBezTo>
                  <a:pt x="67" y="6"/>
                  <a:pt x="68" y="7"/>
                  <a:pt x="68" y="7"/>
                </a:cubicBezTo>
                <a:cubicBezTo>
                  <a:pt x="69" y="7"/>
                  <a:pt x="69" y="8"/>
                  <a:pt x="70" y="9"/>
                </a:cubicBezTo>
                <a:cubicBezTo>
                  <a:pt x="70" y="9"/>
                  <a:pt x="72" y="10"/>
                  <a:pt x="73" y="12"/>
                </a:cubicBezTo>
                <a:cubicBezTo>
                  <a:pt x="74" y="13"/>
                  <a:pt x="74" y="13"/>
                  <a:pt x="75" y="13"/>
                </a:cubicBezTo>
                <a:cubicBezTo>
                  <a:pt x="75" y="14"/>
                  <a:pt x="75" y="14"/>
                  <a:pt x="76" y="15"/>
                </a:cubicBezTo>
                <a:cubicBezTo>
                  <a:pt x="77" y="16"/>
                  <a:pt x="77" y="17"/>
                  <a:pt x="78" y="18"/>
                </a:cubicBezTo>
                <a:cubicBezTo>
                  <a:pt x="79" y="19"/>
                  <a:pt x="80" y="20"/>
                  <a:pt x="81" y="20"/>
                </a:cubicBezTo>
                <a:cubicBezTo>
                  <a:pt x="81" y="21"/>
                  <a:pt x="82" y="22"/>
                  <a:pt x="82" y="22"/>
                </a:cubicBezTo>
                <a:cubicBezTo>
                  <a:pt x="83" y="23"/>
                  <a:pt x="83" y="23"/>
                  <a:pt x="84" y="24"/>
                </a:cubicBezTo>
                <a:cubicBezTo>
                  <a:pt x="85" y="25"/>
                  <a:pt x="85" y="25"/>
                  <a:pt x="86" y="26"/>
                </a:cubicBezTo>
                <a:cubicBezTo>
                  <a:pt x="88" y="29"/>
                  <a:pt x="89" y="30"/>
                  <a:pt x="90" y="31"/>
                </a:cubicBezTo>
                <a:cubicBezTo>
                  <a:pt x="91" y="32"/>
                  <a:pt x="92" y="33"/>
                  <a:pt x="93" y="33"/>
                </a:cubicBezTo>
                <a:cubicBezTo>
                  <a:pt x="94" y="34"/>
                  <a:pt x="94" y="35"/>
                  <a:pt x="95" y="36"/>
                </a:cubicBezTo>
                <a:cubicBezTo>
                  <a:pt x="95" y="37"/>
                  <a:pt x="96" y="37"/>
                  <a:pt x="98" y="38"/>
                </a:cubicBezTo>
                <a:cubicBezTo>
                  <a:pt x="100" y="40"/>
                  <a:pt x="101" y="41"/>
                  <a:pt x="101" y="42"/>
                </a:cubicBezTo>
                <a:cubicBezTo>
                  <a:pt x="102" y="43"/>
                  <a:pt x="102" y="43"/>
                  <a:pt x="103" y="44"/>
                </a:cubicBezTo>
                <a:cubicBezTo>
                  <a:pt x="104" y="46"/>
                  <a:pt x="105" y="47"/>
                  <a:pt x="105" y="48"/>
                </a:cubicBezTo>
                <a:cubicBezTo>
                  <a:pt x="105" y="49"/>
                  <a:pt x="106" y="49"/>
                  <a:pt x="107" y="50"/>
                </a:cubicBezTo>
                <a:cubicBezTo>
                  <a:pt x="108" y="51"/>
                  <a:pt x="109" y="52"/>
                  <a:pt x="109" y="53"/>
                </a:cubicBezTo>
                <a:cubicBezTo>
                  <a:pt x="110" y="54"/>
                  <a:pt x="111" y="55"/>
                  <a:pt x="111" y="57"/>
                </a:cubicBezTo>
                <a:cubicBezTo>
                  <a:pt x="112" y="58"/>
                  <a:pt x="112" y="59"/>
                  <a:pt x="112" y="60"/>
                </a:cubicBezTo>
                <a:cubicBezTo>
                  <a:pt x="112" y="62"/>
                  <a:pt x="111" y="63"/>
                  <a:pt x="111" y="65"/>
                </a:cubicBezTo>
                <a:cubicBezTo>
                  <a:pt x="111" y="65"/>
                  <a:pt x="110" y="66"/>
                  <a:pt x="110" y="67"/>
                </a:cubicBezTo>
                <a:cubicBezTo>
                  <a:pt x="110" y="67"/>
                  <a:pt x="109" y="68"/>
                  <a:pt x="109" y="69"/>
                </a:cubicBezTo>
                <a:cubicBezTo>
                  <a:pt x="107" y="70"/>
                  <a:pt x="106" y="72"/>
                  <a:pt x="105" y="74"/>
                </a:cubicBezTo>
                <a:cubicBezTo>
                  <a:pt x="103" y="75"/>
                  <a:pt x="102" y="77"/>
                  <a:pt x="101" y="79"/>
                </a:cubicBezTo>
                <a:cubicBezTo>
                  <a:pt x="100" y="79"/>
                  <a:pt x="99" y="80"/>
                  <a:pt x="99" y="81"/>
                </a:cubicBezTo>
                <a:cubicBezTo>
                  <a:pt x="98" y="81"/>
                  <a:pt x="97" y="82"/>
                  <a:pt x="96" y="82"/>
                </a:cubicBezTo>
                <a:cubicBezTo>
                  <a:pt x="96" y="83"/>
                  <a:pt x="95" y="84"/>
                  <a:pt x="95" y="84"/>
                </a:cubicBezTo>
                <a:cubicBezTo>
                  <a:pt x="94" y="85"/>
                  <a:pt x="93" y="87"/>
                  <a:pt x="92" y="88"/>
                </a:cubicBezTo>
                <a:cubicBezTo>
                  <a:pt x="91" y="89"/>
                  <a:pt x="90" y="91"/>
                  <a:pt x="89" y="93"/>
                </a:cubicBezTo>
                <a:lnTo>
                  <a:pt x="88" y="93"/>
                </a:lnTo>
                <a:close/>
                <a:moveTo>
                  <a:pt x="98" y="19"/>
                </a:moveTo>
                <a:cubicBezTo>
                  <a:pt x="97" y="21"/>
                  <a:pt x="96" y="22"/>
                  <a:pt x="95" y="22"/>
                </a:cubicBezTo>
                <a:cubicBezTo>
                  <a:pt x="93" y="22"/>
                  <a:pt x="91" y="21"/>
                  <a:pt x="89" y="20"/>
                </a:cubicBezTo>
                <a:cubicBezTo>
                  <a:pt x="88" y="19"/>
                  <a:pt x="87" y="19"/>
                  <a:pt x="87" y="18"/>
                </a:cubicBezTo>
                <a:cubicBezTo>
                  <a:pt x="86" y="17"/>
                  <a:pt x="86" y="16"/>
                  <a:pt x="85" y="15"/>
                </a:cubicBezTo>
                <a:cubicBezTo>
                  <a:pt x="87" y="14"/>
                  <a:pt x="88" y="14"/>
                  <a:pt x="90" y="13"/>
                </a:cubicBezTo>
                <a:cubicBezTo>
                  <a:pt x="91" y="13"/>
                  <a:pt x="92" y="13"/>
                  <a:pt x="93" y="14"/>
                </a:cubicBezTo>
                <a:cubicBezTo>
                  <a:pt x="94" y="14"/>
                  <a:pt x="95" y="15"/>
                  <a:pt x="96" y="16"/>
                </a:cubicBezTo>
                <a:cubicBezTo>
                  <a:pt x="96" y="17"/>
                  <a:pt x="97" y="18"/>
                  <a:pt x="98" y="1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5" name="Google Shape;525;p38"/>
          <p:cNvSpPr/>
          <p:nvPr/>
        </p:nvSpPr>
        <p:spPr>
          <a:xfrm>
            <a:off x="605103" y="4563459"/>
            <a:ext cx="290513" cy="320675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43" y="93"/>
                </a:moveTo>
                <a:cubicBezTo>
                  <a:pt x="42" y="97"/>
                  <a:pt x="39" y="99"/>
                  <a:pt x="35" y="99"/>
                </a:cubicBezTo>
                <a:cubicBezTo>
                  <a:pt x="34" y="100"/>
                  <a:pt x="33" y="102"/>
                  <a:pt x="32" y="103"/>
                </a:cubicBezTo>
                <a:cubicBezTo>
                  <a:pt x="31" y="105"/>
                  <a:pt x="30" y="106"/>
                  <a:pt x="29" y="108"/>
                </a:cubicBezTo>
                <a:cubicBezTo>
                  <a:pt x="28" y="109"/>
                  <a:pt x="28" y="110"/>
                  <a:pt x="27" y="111"/>
                </a:cubicBezTo>
                <a:cubicBezTo>
                  <a:pt x="26" y="111"/>
                  <a:pt x="25" y="112"/>
                  <a:pt x="25" y="113"/>
                </a:cubicBezTo>
                <a:cubicBezTo>
                  <a:pt x="23" y="115"/>
                  <a:pt x="22" y="115"/>
                  <a:pt x="21" y="116"/>
                </a:cubicBezTo>
                <a:cubicBezTo>
                  <a:pt x="21" y="116"/>
                  <a:pt x="20" y="116"/>
                  <a:pt x="20" y="116"/>
                </a:cubicBezTo>
                <a:cubicBezTo>
                  <a:pt x="19" y="117"/>
                  <a:pt x="19" y="118"/>
                  <a:pt x="18" y="119"/>
                </a:cubicBezTo>
                <a:cubicBezTo>
                  <a:pt x="18" y="120"/>
                  <a:pt x="17" y="121"/>
                  <a:pt x="16" y="121"/>
                </a:cubicBezTo>
                <a:cubicBezTo>
                  <a:pt x="14" y="121"/>
                  <a:pt x="13" y="122"/>
                  <a:pt x="13" y="123"/>
                </a:cubicBezTo>
                <a:cubicBezTo>
                  <a:pt x="12" y="123"/>
                  <a:pt x="12" y="123"/>
                  <a:pt x="11" y="123"/>
                </a:cubicBezTo>
                <a:cubicBezTo>
                  <a:pt x="10" y="124"/>
                  <a:pt x="9" y="124"/>
                  <a:pt x="8" y="124"/>
                </a:cubicBezTo>
                <a:cubicBezTo>
                  <a:pt x="7" y="123"/>
                  <a:pt x="6" y="123"/>
                  <a:pt x="5" y="123"/>
                </a:cubicBezTo>
                <a:cubicBezTo>
                  <a:pt x="4" y="123"/>
                  <a:pt x="3" y="122"/>
                  <a:pt x="3" y="122"/>
                </a:cubicBezTo>
                <a:cubicBezTo>
                  <a:pt x="3" y="121"/>
                  <a:pt x="3" y="121"/>
                  <a:pt x="2" y="121"/>
                </a:cubicBezTo>
                <a:cubicBezTo>
                  <a:pt x="1" y="118"/>
                  <a:pt x="1" y="116"/>
                  <a:pt x="1" y="116"/>
                </a:cubicBezTo>
                <a:cubicBezTo>
                  <a:pt x="1" y="116"/>
                  <a:pt x="1" y="115"/>
                  <a:pt x="0" y="114"/>
                </a:cubicBezTo>
                <a:cubicBezTo>
                  <a:pt x="0" y="114"/>
                  <a:pt x="0" y="113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08"/>
                  <a:pt x="1" y="106"/>
                  <a:pt x="2" y="105"/>
                </a:cubicBezTo>
                <a:cubicBezTo>
                  <a:pt x="4" y="103"/>
                  <a:pt x="6" y="101"/>
                  <a:pt x="7" y="99"/>
                </a:cubicBezTo>
                <a:cubicBezTo>
                  <a:pt x="8" y="98"/>
                  <a:pt x="9" y="96"/>
                  <a:pt x="10" y="95"/>
                </a:cubicBezTo>
                <a:cubicBezTo>
                  <a:pt x="11" y="94"/>
                  <a:pt x="12" y="93"/>
                  <a:pt x="13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14" y="91"/>
                  <a:pt x="15" y="90"/>
                  <a:pt x="17" y="89"/>
                </a:cubicBezTo>
                <a:cubicBezTo>
                  <a:pt x="19" y="88"/>
                  <a:pt x="20" y="88"/>
                  <a:pt x="22" y="87"/>
                </a:cubicBezTo>
                <a:cubicBezTo>
                  <a:pt x="24" y="86"/>
                  <a:pt x="26" y="84"/>
                  <a:pt x="27" y="82"/>
                </a:cubicBezTo>
                <a:cubicBezTo>
                  <a:pt x="29" y="82"/>
                  <a:pt x="29" y="81"/>
                  <a:pt x="30" y="80"/>
                </a:cubicBezTo>
                <a:cubicBezTo>
                  <a:pt x="31" y="79"/>
                  <a:pt x="31" y="78"/>
                  <a:pt x="32" y="78"/>
                </a:cubicBezTo>
                <a:cubicBezTo>
                  <a:pt x="33" y="76"/>
                  <a:pt x="35" y="74"/>
                  <a:pt x="36" y="73"/>
                </a:cubicBezTo>
                <a:cubicBezTo>
                  <a:pt x="38" y="71"/>
                  <a:pt x="40" y="70"/>
                  <a:pt x="41" y="68"/>
                </a:cubicBezTo>
                <a:cubicBezTo>
                  <a:pt x="43" y="66"/>
                  <a:pt x="44" y="64"/>
                  <a:pt x="46" y="63"/>
                </a:cubicBezTo>
                <a:cubicBezTo>
                  <a:pt x="45" y="61"/>
                  <a:pt x="44" y="60"/>
                  <a:pt x="44" y="59"/>
                </a:cubicBezTo>
                <a:cubicBezTo>
                  <a:pt x="43" y="59"/>
                  <a:pt x="42" y="58"/>
                  <a:pt x="41" y="58"/>
                </a:cubicBezTo>
                <a:cubicBezTo>
                  <a:pt x="41" y="57"/>
                  <a:pt x="40" y="56"/>
                  <a:pt x="40" y="56"/>
                </a:cubicBezTo>
                <a:cubicBezTo>
                  <a:pt x="38" y="55"/>
                  <a:pt x="37" y="54"/>
                  <a:pt x="37" y="53"/>
                </a:cubicBezTo>
                <a:cubicBezTo>
                  <a:pt x="36" y="53"/>
                  <a:pt x="36" y="52"/>
                  <a:pt x="35" y="51"/>
                </a:cubicBezTo>
                <a:cubicBezTo>
                  <a:pt x="32" y="48"/>
                  <a:pt x="28" y="45"/>
                  <a:pt x="25" y="40"/>
                </a:cubicBezTo>
                <a:cubicBezTo>
                  <a:pt x="23" y="39"/>
                  <a:pt x="21" y="38"/>
                  <a:pt x="20" y="36"/>
                </a:cubicBezTo>
                <a:cubicBezTo>
                  <a:pt x="18" y="35"/>
                  <a:pt x="16" y="34"/>
                  <a:pt x="14" y="33"/>
                </a:cubicBezTo>
                <a:cubicBezTo>
                  <a:pt x="13" y="32"/>
                  <a:pt x="12" y="31"/>
                  <a:pt x="11" y="30"/>
                </a:cubicBezTo>
                <a:cubicBezTo>
                  <a:pt x="9" y="28"/>
                  <a:pt x="8" y="28"/>
                  <a:pt x="8" y="27"/>
                </a:cubicBezTo>
                <a:cubicBezTo>
                  <a:pt x="7" y="27"/>
                  <a:pt x="7" y="26"/>
                  <a:pt x="6" y="26"/>
                </a:cubicBezTo>
                <a:cubicBezTo>
                  <a:pt x="5" y="25"/>
                  <a:pt x="4" y="24"/>
                  <a:pt x="4" y="23"/>
                </a:cubicBezTo>
                <a:cubicBezTo>
                  <a:pt x="4" y="22"/>
                  <a:pt x="3" y="22"/>
                  <a:pt x="3" y="21"/>
                </a:cubicBezTo>
                <a:cubicBezTo>
                  <a:pt x="3" y="21"/>
                  <a:pt x="3" y="20"/>
                  <a:pt x="3" y="20"/>
                </a:cubicBezTo>
                <a:cubicBezTo>
                  <a:pt x="2" y="19"/>
                  <a:pt x="1" y="18"/>
                  <a:pt x="1" y="17"/>
                </a:cubicBezTo>
                <a:cubicBezTo>
                  <a:pt x="0" y="16"/>
                  <a:pt x="0" y="15"/>
                  <a:pt x="0" y="14"/>
                </a:cubicBezTo>
                <a:cubicBezTo>
                  <a:pt x="0" y="12"/>
                  <a:pt x="0" y="10"/>
                  <a:pt x="0" y="9"/>
                </a:cubicBezTo>
                <a:cubicBezTo>
                  <a:pt x="1" y="8"/>
                  <a:pt x="1" y="6"/>
                  <a:pt x="1" y="4"/>
                </a:cubicBezTo>
                <a:cubicBezTo>
                  <a:pt x="1" y="4"/>
                  <a:pt x="2" y="3"/>
                  <a:pt x="2" y="3"/>
                </a:cubicBezTo>
                <a:cubicBezTo>
                  <a:pt x="2" y="2"/>
                  <a:pt x="2" y="2"/>
                  <a:pt x="2" y="1"/>
                </a:cubicBezTo>
                <a:cubicBezTo>
                  <a:pt x="3" y="1"/>
                  <a:pt x="4" y="1"/>
                  <a:pt x="4" y="1"/>
                </a:cubicBezTo>
                <a:cubicBezTo>
                  <a:pt x="5" y="1"/>
                  <a:pt x="6" y="1"/>
                  <a:pt x="6" y="1"/>
                </a:cubicBezTo>
                <a:cubicBezTo>
                  <a:pt x="8" y="0"/>
                  <a:pt x="9" y="0"/>
                  <a:pt x="10" y="1"/>
                </a:cubicBezTo>
                <a:cubicBezTo>
                  <a:pt x="11" y="1"/>
                  <a:pt x="12" y="2"/>
                  <a:pt x="13" y="2"/>
                </a:cubicBezTo>
                <a:cubicBezTo>
                  <a:pt x="15" y="3"/>
                  <a:pt x="16" y="3"/>
                  <a:pt x="17" y="3"/>
                </a:cubicBezTo>
                <a:cubicBezTo>
                  <a:pt x="19" y="4"/>
                  <a:pt x="20" y="4"/>
                  <a:pt x="21" y="5"/>
                </a:cubicBezTo>
                <a:cubicBezTo>
                  <a:pt x="22" y="6"/>
                  <a:pt x="22" y="7"/>
                  <a:pt x="23" y="7"/>
                </a:cubicBezTo>
                <a:cubicBezTo>
                  <a:pt x="24" y="7"/>
                  <a:pt x="24" y="8"/>
                  <a:pt x="25" y="9"/>
                </a:cubicBezTo>
                <a:cubicBezTo>
                  <a:pt x="25" y="9"/>
                  <a:pt x="26" y="10"/>
                  <a:pt x="26" y="10"/>
                </a:cubicBezTo>
                <a:cubicBezTo>
                  <a:pt x="27" y="11"/>
                  <a:pt x="27" y="11"/>
                  <a:pt x="28" y="12"/>
                </a:cubicBezTo>
                <a:cubicBezTo>
                  <a:pt x="28" y="13"/>
                  <a:pt x="29" y="13"/>
                  <a:pt x="29" y="13"/>
                </a:cubicBezTo>
                <a:cubicBezTo>
                  <a:pt x="30" y="14"/>
                  <a:pt x="30" y="14"/>
                  <a:pt x="31" y="15"/>
                </a:cubicBezTo>
                <a:cubicBezTo>
                  <a:pt x="31" y="16"/>
                  <a:pt x="32" y="17"/>
                  <a:pt x="33" y="18"/>
                </a:cubicBezTo>
                <a:cubicBezTo>
                  <a:pt x="33" y="19"/>
                  <a:pt x="34" y="20"/>
                  <a:pt x="35" y="20"/>
                </a:cubicBezTo>
                <a:cubicBezTo>
                  <a:pt x="36" y="21"/>
                  <a:pt x="37" y="22"/>
                  <a:pt x="37" y="22"/>
                </a:cubicBezTo>
                <a:cubicBezTo>
                  <a:pt x="38" y="23"/>
                  <a:pt x="38" y="23"/>
                  <a:pt x="39" y="24"/>
                </a:cubicBezTo>
                <a:cubicBezTo>
                  <a:pt x="40" y="26"/>
                  <a:pt x="41" y="26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3" y="29"/>
                  <a:pt x="44" y="30"/>
                  <a:pt x="45" y="31"/>
                </a:cubicBezTo>
                <a:cubicBezTo>
                  <a:pt x="46" y="32"/>
                  <a:pt x="46" y="33"/>
                  <a:pt x="47" y="33"/>
                </a:cubicBezTo>
                <a:cubicBezTo>
                  <a:pt x="48" y="34"/>
                  <a:pt x="49" y="35"/>
                  <a:pt x="50" y="36"/>
                </a:cubicBezTo>
                <a:cubicBezTo>
                  <a:pt x="50" y="37"/>
                  <a:pt x="51" y="37"/>
                  <a:pt x="52" y="38"/>
                </a:cubicBezTo>
                <a:cubicBezTo>
                  <a:pt x="54" y="40"/>
                  <a:pt x="55" y="41"/>
                  <a:pt x="56" y="42"/>
                </a:cubicBezTo>
                <a:cubicBezTo>
                  <a:pt x="56" y="43"/>
                  <a:pt x="57" y="43"/>
                  <a:pt x="57" y="44"/>
                </a:cubicBezTo>
                <a:cubicBezTo>
                  <a:pt x="59" y="46"/>
                  <a:pt x="59" y="47"/>
                  <a:pt x="60" y="48"/>
                </a:cubicBezTo>
                <a:cubicBezTo>
                  <a:pt x="60" y="49"/>
                  <a:pt x="61" y="49"/>
                  <a:pt x="62" y="50"/>
                </a:cubicBezTo>
                <a:cubicBezTo>
                  <a:pt x="62" y="51"/>
                  <a:pt x="63" y="52"/>
                  <a:pt x="64" y="53"/>
                </a:cubicBezTo>
                <a:cubicBezTo>
                  <a:pt x="65" y="54"/>
                  <a:pt x="65" y="55"/>
                  <a:pt x="66" y="57"/>
                </a:cubicBezTo>
                <a:cubicBezTo>
                  <a:pt x="66" y="58"/>
                  <a:pt x="66" y="59"/>
                  <a:pt x="66" y="60"/>
                </a:cubicBezTo>
                <a:cubicBezTo>
                  <a:pt x="66" y="62"/>
                  <a:pt x="66" y="63"/>
                  <a:pt x="66" y="65"/>
                </a:cubicBezTo>
                <a:cubicBezTo>
                  <a:pt x="65" y="65"/>
                  <a:pt x="65" y="66"/>
                  <a:pt x="65" y="67"/>
                </a:cubicBezTo>
                <a:cubicBezTo>
                  <a:pt x="64" y="67"/>
                  <a:pt x="64" y="68"/>
                  <a:pt x="64" y="69"/>
                </a:cubicBezTo>
                <a:cubicBezTo>
                  <a:pt x="62" y="70"/>
                  <a:pt x="61" y="72"/>
                  <a:pt x="59" y="74"/>
                </a:cubicBezTo>
                <a:cubicBezTo>
                  <a:pt x="58" y="75"/>
                  <a:pt x="57" y="77"/>
                  <a:pt x="56" y="79"/>
                </a:cubicBezTo>
                <a:cubicBezTo>
                  <a:pt x="55" y="79"/>
                  <a:pt x="54" y="80"/>
                  <a:pt x="53" y="81"/>
                </a:cubicBezTo>
                <a:cubicBezTo>
                  <a:pt x="52" y="82"/>
                  <a:pt x="51" y="83"/>
                  <a:pt x="50" y="84"/>
                </a:cubicBezTo>
                <a:cubicBezTo>
                  <a:pt x="49" y="85"/>
                  <a:pt x="47" y="87"/>
                  <a:pt x="46" y="88"/>
                </a:cubicBezTo>
                <a:cubicBezTo>
                  <a:pt x="45" y="89"/>
                  <a:pt x="44" y="91"/>
                  <a:pt x="44" y="93"/>
                </a:cubicBezTo>
                <a:lnTo>
                  <a:pt x="43" y="93"/>
                </a:lnTo>
                <a:close/>
                <a:moveTo>
                  <a:pt x="9" y="78"/>
                </a:moveTo>
                <a:cubicBezTo>
                  <a:pt x="9" y="78"/>
                  <a:pt x="9" y="79"/>
                  <a:pt x="8" y="79"/>
                </a:cubicBezTo>
                <a:cubicBezTo>
                  <a:pt x="7" y="79"/>
                  <a:pt x="7" y="79"/>
                  <a:pt x="7" y="80"/>
                </a:cubicBezTo>
                <a:cubicBezTo>
                  <a:pt x="5" y="80"/>
                  <a:pt x="4" y="79"/>
                  <a:pt x="3" y="79"/>
                </a:cubicBezTo>
                <a:cubicBezTo>
                  <a:pt x="1" y="78"/>
                  <a:pt x="1" y="76"/>
                  <a:pt x="2" y="75"/>
                </a:cubicBezTo>
                <a:cubicBezTo>
                  <a:pt x="3" y="73"/>
                  <a:pt x="5" y="73"/>
                  <a:pt x="7" y="74"/>
                </a:cubicBezTo>
                <a:cubicBezTo>
                  <a:pt x="8" y="74"/>
                  <a:pt x="9" y="76"/>
                  <a:pt x="9" y="78"/>
                </a:cubicBezTo>
                <a:close/>
                <a:moveTo>
                  <a:pt x="29" y="69"/>
                </a:moveTo>
                <a:cubicBezTo>
                  <a:pt x="28" y="71"/>
                  <a:pt x="27" y="72"/>
                  <a:pt x="25" y="73"/>
                </a:cubicBezTo>
                <a:cubicBezTo>
                  <a:pt x="23" y="74"/>
                  <a:pt x="21" y="74"/>
                  <a:pt x="20" y="73"/>
                </a:cubicBezTo>
                <a:cubicBezTo>
                  <a:pt x="19" y="72"/>
                  <a:pt x="18" y="71"/>
                  <a:pt x="18" y="70"/>
                </a:cubicBezTo>
                <a:cubicBezTo>
                  <a:pt x="17" y="69"/>
                  <a:pt x="17" y="67"/>
                  <a:pt x="18" y="66"/>
                </a:cubicBezTo>
                <a:cubicBezTo>
                  <a:pt x="18" y="65"/>
                  <a:pt x="19" y="64"/>
                  <a:pt x="19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0"/>
                  <a:pt x="24" y="59"/>
                  <a:pt x="26" y="60"/>
                </a:cubicBezTo>
                <a:cubicBezTo>
                  <a:pt x="28" y="61"/>
                  <a:pt x="29" y="62"/>
                  <a:pt x="30" y="63"/>
                </a:cubicBezTo>
                <a:cubicBezTo>
                  <a:pt x="29" y="64"/>
                  <a:pt x="29" y="65"/>
                  <a:pt x="29" y="66"/>
                </a:cubicBezTo>
                <a:cubicBezTo>
                  <a:pt x="29" y="67"/>
                  <a:pt x="29" y="68"/>
                  <a:pt x="29" y="69"/>
                </a:cubicBezTo>
                <a:close/>
                <a:moveTo>
                  <a:pt x="88" y="93"/>
                </a:moveTo>
                <a:cubicBezTo>
                  <a:pt x="87" y="97"/>
                  <a:pt x="84" y="99"/>
                  <a:pt x="81" y="99"/>
                </a:cubicBezTo>
                <a:cubicBezTo>
                  <a:pt x="80" y="100"/>
                  <a:pt x="78" y="102"/>
                  <a:pt x="77" y="103"/>
                </a:cubicBezTo>
                <a:cubicBezTo>
                  <a:pt x="77" y="105"/>
                  <a:pt x="75" y="106"/>
                  <a:pt x="74" y="108"/>
                </a:cubicBezTo>
                <a:cubicBezTo>
                  <a:pt x="74" y="109"/>
                  <a:pt x="73" y="110"/>
                  <a:pt x="72" y="111"/>
                </a:cubicBezTo>
                <a:cubicBezTo>
                  <a:pt x="71" y="111"/>
                  <a:pt x="70" y="112"/>
                  <a:pt x="70" y="113"/>
                </a:cubicBezTo>
                <a:cubicBezTo>
                  <a:pt x="68" y="115"/>
                  <a:pt x="67" y="115"/>
                  <a:pt x="67" y="116"/>
                </a:cubicBezTo>
                <a:cubicBezTo>
                  <a:pt x="66" y="116"/>
                  <a:pt x="66" y="116"/>
                  <a:pt x="65" y="116"/>
                </a:cubicBezTo>
                <a:cubicBezTo>
                  <a:pt x="65" y="117"/>
                  <a:pt x="64" y="118"/>
                  <a:pt x="64" y="119"/>
                </a:cubicBezTo>
                <a:cubicBezTo>
                  <a:pt x="63" y="120"/>
                  <a:pt x="63" y="121"/>
                  <a:pt x="62" y="121"/>
                </a:cubicBezTo>
                <a:cubicBezTo>
                  <a:pt x="59" y="121"/>
                  <a:pt x="58" y="122"/>
                  <a:pt x="58" y="123"/>
                </a:cubicBezTo>
                <a:cubicBezTo>
                  <a:pt x="57" y="123"/>
                  <a:pt x="57" y="123"/>
                  <a:pt x="56" y="123"/>
                </a:cubicBezTo>
                <a:cubicBezTo>
                  <a:pt x="55" y="124"/>
                  <a:pt x="54" y="124"/>
                  <a:pt x="53" y="124"/>
                </a:cubicBezTo>
                <a:cubicBezTo>
                  <a:pt x="52" y="123"/>
                  <a:pt x="51" y="123"/>
                  <a:pt x="50" y="123"/>
                </a:cubicBezTo>
                <a:cubicBezTo>
                  <a:pt x="49" y="123"/>
                  <a:pt x="48" y="122"/>
                  <a:pt x="48" y="122"/>
                </a:cubicBezTo>
                <a:cubicBezTo>
                  <a:pt x="48" y="121"/>
                  <a:pt x="48" y="121"/>
                  <a:pt x="47" y="121"/>
                </a:cubicBezTo>
                <a:cubicBezTo>
                  <a:pt x="46" y="118"/>
                  <a:pt x="46" y="116"/>
                  <a:pt x="46" y="116"/>
                </a:cubicBezTo>
                <a:cubicBezTo>
                  <a:pt x="46" y="116"/>
                  <a:pt x="46" y="115"/>
                  <a:pt x="46" y="114"/>
                </a:cubicBezTo>
                <a:cubicBezTo>
                  <a:pt x="46" y="114"/>
                  <a:pt x="46" y="113"/>
                  <a:pt x="46" y="112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6" y="108"/>
                  <a:pt x="46" y="106"/>
                  <a:pt x="47" y="105"/>
                </a:cubicBezTo>
                <a:cubicBezTo>
                  <a:pt x="47" y="105"/>
                  <a:pt x="47" y="104"/>
                  <a:pt x="48" y="104"/>
                </a:cubicBezTo>
                <a:cubicBezTo>
                  <a:pt x="49" y="104"/>
                  <a:pt x="49" y="103"/>
                  <a:pt x="49" y="103"/>
                </a:cubicBezTo>
                <a:cubicBezTo>
                  <a:pt x="50" y="102"/>
                  <a:pt x="51" y="101"/>
                  <a:pt x="52" y="99"/>
                </a:cubicBezTo>
                <a:cubicBezTo>
                  <a:pt x="53" y="98"/>
                  <a:pt x="54" y="96"/>
                  <a:pt x="56" y="95"/>
                </a:cubicBezTo>
                <a:cubicBezTo>
                  <a:pt x="57" y="94"/>
                  <a:pt x="57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9" y="91"/>
                  <a:pt x="61" y="90"/>
                  <a:pt x="62" y="89"/>
                </a:cubicBezTo>
                <a:cubicBezTo>
                  <a:pt x="64" y="88"/>
                  <a:pt x="65" y="88"/>
                  <a:pt x="67" y="87"/>
                </a:cubicBezTo>
                <a:cubicBezTo>
                  <a:pt x="68" y="86"/>
                  <a:pt x="69" y="85"/>
                  <a:pt x="70" y="85"/>
                </a:cubicBezTo>
                <a:cubicBezTo>
                  <a:pt x="71" y="84"/>
                  <a:pt x="72" y="83"/>
                  <a:pt x="73" y="82"/>
                </a:cubicBezTo>
                <a:cubicBezTo>
                  <a:pt x="74" y="82"/>
                  <a:pt x="75" y="81"/>
                  <a:pt x="75" y="80"/>
                </a:cubicBezTo>
                <a:cubicBezTo>
                  <a:pt x="76" y="79"/>
                  <a:pt x="77" y="78"/>
                  <a:pt x="77" y="78"/>
                </a:cubicBezTo>
                <a:cubicBezTo>
                  <a:pt x="78" y="76"/>
                  <a:pt x="80" y="74"/>
                  <a:pt x="82" y="73"/>
                </a:cubicBezTo>
                <a:cubicBezTo>
                  <a:pt x="83" y="71"/>
                  <a:pt x="85" y="70"/>
                  <a:pt x="86" y="68"/>
                </a:cubicBezTo>
                <a:cubicBezTo>
                  <a:pt x="88" y="66"/>
                  <a:pt x="90" y="64"/>
                  <a:pt x="91" y="63"/>
                </a:cubicBezTo>
                <a:cubicBezTo>
                  <a:pt x="90" y="61"/>
                  <a:pt x="89" y="60"/>
                  <a:pt x="89" y="59"/>
                </a:cubicBezTo>
                <a:cubicBezTo>
                  <a:pt x="88" y="59"/>
                  <a:pt x="87" y="58"/>
                  <a:pt x="87" y="58"/>
                </a:cubicBezTo>
                <a:cubicBezTo>
                  <a:pt x="86" y="57"/>
                  <a:pt x="85" y="56"/>
                  <a:pt x="85" y="56"/>
                </a:cubicBezTo>
                <a:cubicBezTo>
                  <a:pt x="83" y="55"/>
                  <a:pt x="82" y="54"/>
                  <a:pt x="82" y="53"/>
                </a:cubicBezTo>
                <a:cubicBezTo>
                  <a:pt x="82" y="53"/>
                  <a:pt x="81" y="52"/>
                  <a:pt x="81" y="51"/>
                </a:cubicBezTo>
                <a:cubicBezTo>
                  <a:pt x="79" y="50"/>
                  <a:pt x="77" y="48"/>
                  <a:pt x="75" y="46"/>
                </a:cubicBezTo>
                <a:cubicBezTo>
                  <a:pt x="74" y="45"/>
                  <a:pt x="72" y="43"/>
                  <a:pt x="70" y="40"/>
                </a:cubicBezTo>
                <a:cubicBezTo>
                  <a:pt x="66" y="37"/>
                  <a:pt x="63" y="35"/>
                  <a:pt x="59" y="33"/>
                </a:cubicBezTo>
                <a:cubicBezTo>
                  <a:pt x="58" y="32"/>
                  <a:pt x="57" y="31"/>
                  <a:pt x="56" y="30"/>
                </a:cubicBezTo>
                <a:cubicBezTo>
                  <a:pt x="54" y="28"/>
                  <a:pt x="53" y="28"/>
                  <a:pt x="53" y="27"/>
                </a:cubicBezTo>
                <a:cubicBezTo>
                  <a:pt x="53" y="27"/>
                  <a:pt x="52" y="26"/>
                  <a:pt x="52" y="26"/>
                </a:cubicBezTo>
                <a:cubicBezTo>
                  <a:pt x="50" y="25"/>
                  <a:pt x="50" y="24"/>
                  <a:pt x="49" y="23"/>
                </a:cubicBezTo>
                <a:cubicBezTo>
                  <a:pt x="49" y="22"/>
                  <a:pt x="49" y="22"/>
                  <a:pt x="48" y="21"/>
                </a:cubicBezTo>
                <a:cubicBezTo>
                  <a:pt x="48" y="21"/>
                  <a:pt x="48" y="20"/>
                  <a:pt x="48" y="20"/>
                </a:cubicBezTo>
                <a:cubicBezTo>
                  <a:pt x="47" y="19"/>
                  <a:pt x="47" y="18"/>
                  <a:pt x="46" y="17"/>
                </a:cubicBezTo>
                <a:cubicBezTo>
                  <a:pt x="45" y="16"/>
                  <a:pt x="45" y="15"/>
                  <a:pt x="45" y="14"/>
                </a:cubicBezTo>
                <a:cubicBezTo>
                  <a:pt x="45" y="12"/>
                  <a:pt x="45" y="10"/>
                  <a:pt x="46" y="9"/>
                </a:cubicBezTo>
                <a:cubicBezTo>
                  <a:pt x="46" y="8"/>
                  <a:pt x="46" y="6"/>
                  <a:pt x="46" y="4"/>
                </a:cubicBezTo>
                <a:cubicBezTo>
                  <a:pt x="46" y="4"/>
                  <a:pt x="47" y="3"/>
                  <a:pt x="47" y="3"/>
                </a:cubicBezTo>
                <a:cubicBezTo>
                  <a:pt x="47" y="2"/>
                  <a:pt x="47" y="2"/>
                  <a:pt x="47" y="1"/>
                </a:cubicBezTo>
                <a:cubicBezTo>
                  <a:pt x="48" y="1"/>
                  <a:pt x="49" y="1"/>
                  <a:pt x="50" y="1"/>
                </a:cubicBezTo>
                <a:cubicBezTo>
                  <a:pt x="50" y="1"/>
                  <a:pt x="51" y="1"/>
                  <a:pt x="52" y="1"/>
                </a:cubicBezTo>
                <a:cubicBezTo>
                  <a:pt x="53" y="0"/>
                  <a:pt x="55" y="0"/>
                  <a:pt x="56" y="1"/>
                </a:cubicBezTo>
                <a:cubicBezTo>
                  <a:pt x="57" y="1"/>
                  <a:pt x="58" y="2"/>
                  <a:pt x="58" y="2"/>
                </a:cubicBezTo>
                <a:cubicBezTo>
                  <a:pt x="60" y="3"/>
                  <a:pt x="61" y="3"/>
                  <a:pt x="63" y="3"/>
                </a:cubicBezTo>
                <a:cubicBezTo>
                  <a:pt x="64" y="4"/>
                  <a:pt x="65" y="4"/>
                  <a:pt x="66" y="5"/>
                </a:cubicBezTo>
                <a:cubicBezTo>
                  <a:pt x="67" y="6"/>
                  <a:pt x="68" y="7"/>
                  <a:pt x="68" y="7"/>
                </a:cubicBezTo>
                <a:cubicBezTo>
                  <a:pt x="69" y="7"/>
                  <a:pt x="69" y="8"/>
                  <a:pt x="70" y="9"/>
                </a:cubicBezTo>
                <a:cubicBezTo>
                  <a:pt x="70" y="9"/>
                  <a:pt x="72" y="10"/>
                  <a:pt x="73" y="12"/>
                </a:cubicBezTo>
                <a:cubicBezTo>
                  <a:pt x="74" y="13"/>
                  <a:pt x="74" y="13"/>
                  <a:pt x="75" y="13"/>
                </a:cubicBezTo>
                <a:cubicBezTo>
                  <a:pt x="75" y="14"/>
                  <a:pt x="75" y="14"/>
                  <a:pt x="76" y="15"/>
                </a:cubicBezTo>
                <a:cubicBezTo>
                  <a:pt x="77" y="16"/>
                  <a:pt x="77" y="17"/>
                  <a:pt x="78" y="18"/>
                </a:cubicBezTo>
                <a:cubicBezTo>
                  <a:pt x="79" y="19"/>
                  <a:pt x="80" y="20"/>
                  <a:pt x="81" y="20"/>
                </a:cubicBezTo>
                <a:cubicBezTo>
                  <a:pt x="81" y="21"/>
                  <a:pt x="82" y="22"/>
                  <a:pt x="82" y="22"/>
                </a:cubicBezTo>
                <a:cubicBezTo>
                  <a:pt x="83" y="23"/>
                  <a:pt x="83" y="23"/>
                  <a:pt x="84" y="24"/>
                </a:cubicBezTo>
                <a:cubicBezTo>
                  <a:pt x="85" y="25"/>
                  <a:pt x="85" y="25"/>
                  <a:pt x="86" y="26"/>
                </a:cubicBezTo>
                <a:cubicBezTo>
                  <a:pt x="88" y="29"/>
                  <a:pt x="89" y="30"/>
                  <a:pt x="90" y="31"/>
                </a:cubicBezTo>
                <a:cubicBezTo>
                  <a:pt x="91" y="32"/>
                  <a:pt x="92" y="33"/>
                  <a:pt x="93" y="33"/>
                </a:cubicBezTo>
                <a:cubicBezTo>
                  <a:pt x="94" y="34"/>
                  <a:pt x="94" y="35"/>
                  <a:pt x="95" y="36"/>
                </a:cubicBezTo>
                <a:cubicBezTo>
                  <a:pt x="95" y="37"/>
                  <a:pt x="96" y="37"/>
                  <a:pt x="98" y="38"/>
                </a:cubicBezTo>
                <a:cubicBezTo>
                  <a:pt x="100" y="40"/>
                  <a:pt x="101" y="41"/>
                  <a:pt x="101" y="42"/>
                </a:cubicBezTo>
                <a:cubicBezTo>
                  <a:pt x="102" y="43"/>
                  <a:pt x="102" y="43"/>
                  <a:pt x="103" y="44"/>
                </a:cubicBezTo>
                <a:cubicBezTo>
                  <a:pt x="104" y="46"/>
                  <a:pt x="105" y="47"/>
                  <a:pt x="105" y="48"/>
                </a:cubicBezTo>
                <a:cubicBezTo>
                  <a:pt x="105" y="49"/>
                  <a:pt x="106" y="49"/>
                  <a:pt x="107" y="50"/>
                </a:cubicBezTo>
                <a:cubicBezTo>
                  <a:pt x="108" y="51"/>
                  <a:pt x="109" y="52"/>
                  <a:pt x="109" y="53"/>
                </a:cubicBezTo>
                <a:cubicBezTo>
                  <a:pt x="110" y="54"/>
                  <a:pt x="111" y="55"/>
                  <a:pt x="111" y="57"/>
                </a:cubicBezTo>
                <a:cubicBezTo>
                  <a:pt x="112" y="58"/>
                  <a:pt x="112" y="59"/>
                  <a:pt x="112" y="60"/>
                </a:cubicBezTo>
                <a:cubicBezTo>
                  <a:pt x="112" y="62"/>
                  <a:pt x="111" y="63"/>
                  <a:pt x="111" y="65"/>
                </a:cubicBezTo>
                <a:cubicBezTo>
                  <a:pt x="111" y="65"/>
                  <a:pt x="110" y="66"/>
                  <a:pt x="110" y="67"/>
                </a:cubicBezTo>
                <a:cubicBezTo>
                  <a:pt x="110" y="67"/>
                  <a:pt x="109" y="68"/>
                  <a:pt x="109" y="69"/>
                </a:cubicBezTo>
                <a:cubicBezTo>
                  <a:pt x="107" y="70"/>
                  <a:pt x="106" y="72"/>
                  <a:pt x="105" y="74"/>
                </a:cubicBezTo>
                <a:cubicBezTo>
                  <a:pt x="103" y="75"/>
                  <a:pt x="102" y="77"/>
                  <a:pt x="101" y="79"/>
                </a:cubicBezTo>
                <a:cubicBezTo>
                  <a:pt x="100" y="79"/>
                  <a:pt x="99" y="80"/>
                  <a:pt x="99" y="81"/>
                </a:cubicBezTo>
                <a:cubicBezTo>
                  <a:pt x="98" y="81"/>
                  <a:pt x="97" y="82"/>
                  <a:pt x="96" y="82"/>
                </a:cubicBezTo>
                <a:cubicBezTo>
                  <a:pt x="96" y="83"/>
                  <a:pt x="95" y="84"/>
                  <a:pt x="95" y="84"/>
                </a:cubicBezTo>
                <a:cubicBezTo>
                  <a:pt x="94" y="85"/>
                  <a:pt x="93" y="87"/>
                  <a:pt x="92" y="88"/>
                </a:cubicBezTo>
                <a:cubicBezTo>
                  <a:pt x="91" y="89"/>
                  <a:pt x="90" y="91"/>
                  <a:pt x="89" y="93"/>
                </a:cubicBezTo>
                <a:lnTo>
                  <a:pt x="88" y="93"/>
                </a:lnTo>
                <a:close/>
                <a:moveTo>
                  <a:pt x="98" y="19"/>
                </a:moveTo>
                <a:cubicBezTo>
                  <a:pt x="97" y="21"/>
                  <a:pt x="96" y="22"/>
                  <a:pt x="95" y="22"/>
                </a:cubicBezTo>
                <a:cubicBezTo>
                  <a:pt x="93" y="22"/>
                  <a:pt x="91" y="21"/>
                  <a:pt x="89" y="20"/>
                </a:cubicBezTo>
                <a:cubicBezTo>
                  <a:pt x="88" y="19"/>
                  <a:pt x="87" y="19"/>
                  <a:pt x="87" y="18"/>
                </a:cubicBezTo>
                <a:cubicBezTo>
                  <a:pt x="86" y="17"/>
                  <a:pt x="86" y="16"/>
                  <a:pt x="85" y="15"/>
                </a:cubicBezTo>
                <a:cubicBezTo>
                  <a:pt x="87" y="14"/>
                  <a:pt x="88" y="14"/>
                  <a:pt x="90" y="13"/>
                </a:cubicBezTo>
                <a:cubicBezTo>
                  <a:pt x="91" y="13"/>
                  <a:pt x="92" y="13"/>
                  <a:pt x="93" y="14"/>
                </a:cubicBezTo>
                <a:cubicBezTo>
                  <a:pt x="94" y="14"/>
                  <a:pt x="95" y="15"/>
                  <a:pt x="96" y="16"/>
                </a:cubicBezTo>
                <a:cubicBezTo>
                  <a:pt x="96" y="17"/>
                  <a:pt x="97" y="18"/>
                  <a:pt x="98" y="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9"/>
          <p:cNvSpPr txBox="1">
            <a:spLocks noGrp="1"/>
          </p:cNvSpPr>
          <p:nvPr>
            <p:ph type="title"/>
          </p:nvPr>
        </p:nvSpPr>
        <p:spPr>
          <a:xfrm>
            <a:off x="2963602" y="2719842"/>
            <a:ext cx="5820616" cy="7350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3" name="Google Shape;533;p39"/>
          <p:cNvSpPr/>
          <p:nvPr/>
        </p:nvSpPr>
        <p:spPr>
          <a:xfrm rot="1237129">
            <a:off x="2565279" y="4051438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4" name="Google Shape;534;p39"/>
          <p:cNvSpPr/>
          <p:nvPr/>
        </p:nvSpPr>
        <p:spPr>
          <a:xfrm>
            <a:off x="1003813" y="989540"/>
            <a:ext cx="336550" cy="333375"/>
          </a:xfrm>
          <a:custGeom>
            <a:avLst/>
            <a:gdLst/>
            <a:ahLst/>
            <a:cxnLst/>
            <a:rect l="l" t="t" r="r" b="b"/>
            <a:pathLst>
              <a:path w="130" h="128" extrusionOk="0">
                <a:moveTo>
                  <a:pt x="75" y="48"/>
                </a:moveTo>
                <a:cubicBezTo>
                  <a:pt x="77" y="49"/>
                  <a:pt x="79" y="49"/>
                  <a:pt x="81" y="49"/>
                </a:cubicBezTo>
                <a:cubicBezTo>
                  <a:pt x="83" y="48"/>
                  <a:pt x="85" y="48"/>
                  <a:pt x="87" y="49"/>
                </a:cubicBezTo>
                <a:cubicBezTo>
                  <a:pt x="89" y="48"/>
                  <a:pt x="91" y="48"/>
                  <a:pt x="92" y="48"/>
                </a:cubicBezTo>
                <a:cubicBezTo>
                  <a:pt x="93" y="48"/>
                  <a:pt x="95" y="48"/>
                  <a:pt x="96" y="48"/>
                </a:cubicBezTo>
                <a:cubicBezTo>
                  <a:pt x="98" y="47"/>
                  <a:pt x="100" y="47"/>
                  <a:pt x="101" y="48"/>
                </a:cubicBezTo>
                <a:cubicBezTo>
                  <a:pt x="103" y="48"/>
                  <a:pt x="104" y="48"/>
                  <a:pt x="105" y="47"/>
                </a:cubicBezTo>
                <a:cubicBezTo>
                  <a:pt x="107" y="47"/>
                  <a:pt x="108" y="47"/>
                  <a:pt x="109" y="47"/>
                </a:cubicBezTo>
                <a:cubicBezTo>
                  <a:pt x="112" y="47"/>
                  <a:pt x="113" y="47"/>
                  <a:pt x="114" y="48"/>
                </a:cubicBezTo>
                <a:cubicBezTo>
                  <a:pt x="115" y="47"/>
                  <a:pt x="115" y="47"/>
                  <a:pt x="116" y="47"/>
                </a:cubicBezTo>
                <a:cubicBezTo>
                  <a:pt x="117" y="48"/>
                  <a:pt x="117" y="48"/>
                  <a:pt x="118" y="47"/>
                </a:cubicBezTo>
                <a:cubicBezTo>
                  <a:pt x="119" y="48"/>
                  <a:pt x="121" y="48"/>
                  <a:pt x="122" y="49"/>
                </a:cubicBezTo>
                <a:cubicBezTo>
                  <a:pt x="123" y="50"/>
                  <a:pt x="125" y="50"/>
                  <a:pt x="126" y="51"/>
                </a:cubicBezTo>
                <a:cubicBezTo>
                  <a:pt x="129" y="52"/>
                  <a:pt x="130" y="54"/>
                  <a:pt x="130" y="56"/>
                </a:cubicBezTo>
                <a:cubicBezTo>
                  <a:pt x="130" y="58"/>
                  <a:pt x="130" y="60"/>
                  <a:pt x="130" y="62"/>
                </a:cubicBezTo>
                <a:cubicBezTo>
                  <a:pt x="130" y="63"/>
                  <a:pt x="129" y="64"/>
                  <a:pt x="128" y="64"/>
                </a:cubicBezTo>
                <a:cubicBezTo>
                  <a:pt x="128" y="65"/>
                  <a:pt x="127" y="66"/>
                  <a:pt x="126" y="67"/>
                </a:cubicBezTo>
                <a:cubicBezTo>
                  <a:pt x="125" y="68"/>
                  <a:pt x="123" y="69"/>
                  <a:pt x="121" y="70"/>
                </a:cubicBezTo>
                <a:cubicBezTo>
                  <a:pt x="119" y="70"/>
                  <a:pt x="118" y="71"/>
                  <a:pt x="116" y="70"/>
                </a:cubicBezTo>
                <a:cubicBezTo>
                  <a:pt x="115" y="71"/>
                  <a:pt x="113" y="71"/>
                  <a:pt x="112" y="71"/>
                </a:cubicBezTo>
                <a:cubicBezTo>
                  <a:pt x="110" y="72"/>
                  <a:pt x="109" y="72"/>
                  <a:pt x="108" y="72"/>
                </a:cubicBezTo>
                <a:cubicBezTo>
                  <a:pt x="106" y="73"/>
                  <a:pt x="104" y="73"/>
                  <a:pt x="102" y="73"/>
                </a:cubicBezTo>
                <a:cubicBezTo>
                  <a:pt x="101" y="73"/>
                  <a:pt x="99" y="73"/>
                  <a:pt x="97" y="73"/>
                </a:cubicBezTo>
                <a:cubicBezTo>
                  <a:pt x="95" y="73"/>
                  <a:pt x="93" y="73"/>
                  <a:pt x="92" y="72"/>
                </a:cubicBezTo>
                <a:cubicBezTo>
                  <a:pt x="89" y="71"/>
                  <a:pt x="87" y="71"/>
                  <a:pt x="86" y="72"/>
                </a:cubicBezTo>
                <a:cubicBezTo>
                  <a:pt x="84" y="72"/>
                  <a:pt x="83" y="72"/>
                  <a:pt x="82" y="73"/>
                </a:cubicBezTo>
                <a:cubicBezTo>
                  <a:pt x="80" y="73"/>
                  <a:pt x="78" y="73"/>
                  <a:pt x="77" y="73"/>
                </a:cubicBezTo>
                <a:cubicBezTo>
                  <a:pt x="76" y="73"/>
                  <a:pt x="75" y="73"/>
                  <a:pt x="74" y="74"/>
                </a:cubicBezTo>
                <a:cubicBezTo>
                  <a:pt x="73" y="75"/>
                  <a:pt x="73" y="76"/>
                  <a:pt x="74" y="77"/>
                </a:cubicBezTo>
                <a:cubicBezTo>
                  <a:pt x="74" y="79"/>
                  <a:pt x="74" y="80"/>
                  <a:pt x="74" y="82"/>
                </a:cubicBezTo>
                <a:cubicBezTo>
                  <a:pt x="74" y="83"/>
                  <a:pt x="74" y="85"/>
                  <a:pt x="74" y="86"/>
                </a:cubicBezTo>
                <a:cubicBezTo>
                  <a:pt x="74" y="86"/>
                  <a:pt x="74" y="87"/>
                  <a:pt x="74" y="88"/>
                </a:cubicBezTo>
                <a:cubicBezTo>
                  <a:pt x="74" y="89"/>
                  <a:pt x="74" y="91"/>
                  <a:pt x="75" y="92"/>
                </a:cubicBezTo>
                <a:cubicBezTo>
                  <a:pt x="75" y="93"/>
                  <a:pt x="75" y="94"/>
                  <a:pt x="75" y="95"/>
                </a:cubicBezTo>
                <a:cubicBezTo>
                  <a:pt x="75" y="96"/>
                  <a:pt x="75" y="97"/>
                  <a:pt x="75" y="97"/>
                </a:cubicBezTo>
                <a:cubicBezTo>
                  <a:pt x="75" y="98"/>
                  <a:pt x="75" y="98"/>
                  <a:pt x="75" y="98"/>
                </a:cubicBezTo>
                <a:cubicBezTo>
                  <a:pt x="75" y="99"/>
                  <a:pt x="75" y="100"/>
                  <a:pt x="75" y="101"/>
                </a:cubicBezTo>
                <a:cubicBezTo>
                  <a:pt x="75" y="102"/>
                  <a:pt x="75" y="102"/>
                  <a:pt x="75" y="103"/>
                </a:cubicBezTo>
                <a:cubicBezTo>
                  <a:pt x="75" y="104"/>
                  <a:pt x="75" y="105"/>
                  <a:pt x="75" y="105"/>
                </a:cubicBezTo>
                <a:cubicBezTo>
                  <a:pt x="74" y="106"/>
                  <a:pt x="74" y="107"/>
                  <a:pt x="74" y="108"/>
                </a:cubicBezTo>
                <a:cubicBezTo>
                  <a:pt x="74" y="109"/>
                  <a:pt x="73" y="111"/>
                  <a:pt x="74" y="112"/>
                </a:cubicBezTo>
                <a:cubicBezTo>
                  <a:pt x="74" y="113"/>
                  <a:pt x="74" y="115"/>
                  <a:pt x="73" y="116"/>
                </a:cubicBezTo>
                <a:cubicBezTo>
                  <a:pt x="73" y="117"/>
                  <a:pt x="73" y="118"/>
                  <a:pt x="73" y="118"/>
                </a:cubicBezTo>
                <a:cubicBezTo>
                  <a:pt x="72" y="119"/>
                  <a:pt x="72" y="120"/>
                  <a:pt x="72" y="121"/>
                </a:cubicBezTo>
                <a:cubicBezTo>
                  <a:pt x="70" y="123"/>
                  <a:pt x="68" y="125"/>
                  <a:pt x="66" y="126"/>
                </a:cubicBezTo>
                <a:cubicBezTo>
                  <a:pt x="64" y="128"/>
                  <a:pt x="61" y="128"/>
                  <a:pt x="58" y="128"/>
                </a:cubicBezTo>
                <a:cubicBezTo>
                  <a:pt x="56" y="126"/>
                  <a:pt x="54" y="123"/>
                  <a:pt x="53" y="120"/>
                </a:cubicBezTo>
                <a:cubicBezTo>
                  <a:pt x="51" y="117"/>
                  <a:pt x="50" y="113"/>
                  <a:pt x="49" y="110"/>
                </a:cubicBezTo>
                <a:cubicBezTo>
                  <a:pt x="49" y="109"/>
                  <a:pt x="49" y="108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9" y="102"/>
                  <a:pt x="49" y="100"/>
                  <a:pt x="49" y="98"/>
                </a:cubicBezTo>
                <a:cubicBezTo>
                  <a:pt x="49" y="96"/>
                  <a:pt x="49" y="94"/>
                  <a:pt x="50" y="92"/>
                </a:cubicBezTo>
                <a:cubicBezTo>
                  <a:pt x="50" y="92"/>
                  <a:pt x="49" y="91"/>
                  <a:pt x="49" y="90"/>
                </a:cubicBezTo>
                <a:cubicBezTo>
                  <a:pt x="49" y="89"/>
                  <a:pt x="50" y="89"/>
                  <a:pt x="50" y="88"/>
                </a:cubicBezTo>
                <a:cubicBezTo>
                  <a:pt x="50" y="88"/>
                  <a:pt x="50" y="86"/>
                  <a:pt x="51" y="85"/>
                </a:cubicBezTo>
                <a:cubicBezTo>
                  <a:pt x="51" y="84"/>
                  <a:pt x="52" y="83"/>
                  <a:pt x="51" y="82"/>
                </a:cubicBezTo>
                <a:cubicBezTo>
                  <a:pt x="52" y="81"/>
                  <a:pt x="52" y="79"/>
                  <a:pt x="51" y="78"/>
                </a:cubicBezTo>
                <a:cubicBezTo>
                  <a:pt x="50" y="77"/>
                  <a:pt x="50" y="76"/>
                  <a:pt x="50" y="75"/>
                </a:cubicBezTo>
                <a:cubicBezTo>
                  <a:pt x="45" y="75"/>
                  <a:pt x="40" y="76"/>
                  <a:pt x="34" y="76"/>
                </a:cubicBezTo>
                <a:cubicBezTo>
                  <a:pt x="28" y="76"/>
                  <a:pt x="23" y="77"/>
                  <a:pt x="19" y="79"/>
                </a:cubicBezTo>
                <a:cubicBezTo>
                  <a:pt x="18" y="79"/>
                  <a:pt x="18" y="79"/>
                  <a:pt x="17" y="79"/>
                </a:cubicBezTo>
                <a:cubicBezTo>
                  <a:pt x="17" y="79"/>
                  <a:pt x="16" y="79"/>
                  <a:pt x="15" y="79"/>
                </a:cubicBezTo>
                <a:cubicBezTo>
                  <a:pt x="14" y="78"/>
                  <a:pt x="12" y="77"/>
                  <a:pt x="9" y="77"/>
                </a:cubicBezTo>
                <a:cubicBezTo>
                  <a:pt x="9" y="76"/>
                  <a:pt x="8" y="76"/>
                  <a:pt x="6" y="76"/>
                </a:cubicBezTo>
                <a:cubicBezTo>
                  <a:pt x="5" y="76"/>
                  <a:pt x="4" y="75"/>
                  <a:pt x="3" y="75"/>
                </a:cubicBezTo>
                <a:cubicBezTo>
                  <a:pt x="3" y="74"/>
                  <a:pt x="2" y="74"/>
                  <a:pt x="1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6"/>
                  <a:pt x="0" y="65"/>
                </a:cubicBezTo>
                <a:cubicBezTo>
                  <a:pt x="0" y="64"/>
                  <a:pt x="1" y="63"/>
                  <a:pt x="2" y="62"/>
                </a:cubicBezTo>
                <a:cubicBezTo>
                  <a:pt x="3" y="62"/>
                  <a:pt x="3" y="61"/>
                  <a:pt x="3" y="61"/>
                </a:cubicBezTo>
                <a:cubicBezTo>
                  <a:pt x="3" y="60"/>
                  <a:pt x="3" y="60"/>
                  <a:pt x="4" y="59"/>
                </a:cubicBezTo>
                <a:cubicBezTo>
                  <a:pt x="3" y="59"/>
                  <a:pt x="4" y="58"/>
                  <a:pt x="4" y="58"/>
                </a:cubicBezTo>
                <a:cubicBezTo>
                  <a:pt x="4" y="57"/>
                  <a:pt x="4" y="57"/>
                  <a:pt x="5" y="56"/>
                </a:cubicBezTo>
                <a:cubicBezTo>
                  <a:pt x="6" y="56"/>
                  <a:pt x="7" y="55"/>
                  <a:pt x="8" y="54"/>
                </a:cubicBezTo>
                <a:cubicBezTo>
                  <a:pt x="9" y="53"/>
                  <a:pt x="10" y="53"/>
                  <a:pt x="12" y="53"/>
                </a:cubicBezTo>
                <a:cubicBezTo>
                  <a:pt x="15" y="53"/>
                  <a:pt x="17" y="52"/>
                  <a:pt x="19" y="51"/>
                </a:cubicBezTo>
                <a:cubicBezTo>
                  <a:pt x="21" y="51"/>
                  <a:pt x="23" y="51"/>
                  <a:pt x="25" y="52"/>
                </a:cubicBezTo>
                <a:cubicBezTo>
                  <a:pt x="26" y="52"/>
                  <a:pt x="26" y="51"/>
                  <a:pt x="27" y="52"/>
                </a:cubicBezTo>
                <a:cubicBezTo>
                  <a:pt x="28" y="52"/>
                  <a:pt x="28" y="52"/>
                  <a:pt x="29" y="51"/>
                </a:cubicBezTo>
                <a:cubicBezTo>
                  <a:pt x="30" y="52"/>
                  <a:pt x="31" y="52"/>
                  <a:pt x="32" y="51"/>
                </a:cubicBezTo>
                <a:cubicBezTo>
                  <a:pt x="33" y="51"/>
                  <a:pt x="34" y="50"/>
                  <a:pt x="35" y="50"/>
                </a:cubicBezTo>
                <a:cubicBezTo>
                  <a:pt x="36" y="50"/>
                  <a:pt x="37" y="50"/>
                  <a:pt x="38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6" y="50"/>
                  <a:pt x="47" y="50"/>
                  <a:pt x="48" y="50"/>
                </a:cubicBezTo>
                <a:cubicBezTo>
                  <a:pt x="49" y="49"/>
                  <a:pt x="49" y="47"/>
                  <a:pt x="49" y="45"/>
                </a:cubicBezTo>
                <a:cubicBezTo>
                  <a:pt x="48" y="44"/>
                  <a:pt x="48" y="42"/>
                  <a:pt x="48" y="40"/>
                </a:cubicBezTo>
                <a:cubicBezTo>
                  <a:pt x="48" y="38"/>
                  <a:pt x="48" y="36"/>
                  <a:pt x="48" y="34"/>
                </a:cubicBezTo>
                <a:cubicBezTo>
                  <a:pt x="48" y="34"/>
                  <a:pt x="48" y="33"/>
                  <a:pt x="48" y="33"/>
                </a:cubicBezTo>
                <a:cubicBezTo>
                  <a:pt x="48" y="32"/>
                  <a:pt x="48" y="32"/>
                  <a:pt x="48" y="31"/>
                </a:cubicBezTo>
                <a:cubicBezTo>
                  <a:pt x="48" y="28"/>
                  <a:pt x="47" y="26"/>
                  <a:pt x="47" y="25"/>
                </a:cubicBezTo>
                <a:cubicBezTo>
                  <a:pt x="47" y="25"/>
                  <a:pt x="47" y="23"/>
                  <a:pt x="47" y="22"/>
                </a:cubicBezTo>
                <a:cubicBezTo>
                  <a:pt x="47" y="21"/>
                  <a:pt x="47" y="20"/>
                  <a:pt x="47" y="20"/>
                </a:cubicBezTo>
                <a:cubicBezTo>
                  <a:pt x="47" y="19"/>
                  <a:pt x="47" y="18"/>
                  <a:pt x="47" y="17"/>
                </a:cubicBezTo>
                <a:cubicBezTo>
                  <a:pt x="47" y="16"/>
                  <a:pt x="47" y="15"/>
                  <a:pt x="47" y="15"/>
                </a:cubicBezTo>
                <a:cubicBezTo>
                  <a:pt x="47" y="14"/>
                  <a:pt x="47" y="13"/>
                  <a:pt x="46" y="12"/>
                </a:cubicBezTo>
                <a:cubicBezTo>
                  <a:pt x="47" y="11"/>
                  <a:pt x="47" y="11"/>
                  <a:pt x="47" y="10"/>
                </a:cubicBezTo>
                <a:cubicBezTo>
                  <a:pt x="47" y="10"/>
                  <a:pt x="48" y="9"/>
                  <a:pt x="48" y="9"/>
                </a:cubicBezTo>
                <a:cubicBezTo>
                  <a:pt x="49" y="8"/>
                  <a:pt x="49" y="7"/>
                  <a:pt x="50" y="6"/>
                </a:cubicBezTo>
                <a:cubicBezTo>
                  <a:pt x="51" y="6"/>
                  <a:pt x="52" y="5"/>
                  <a:pt x="52" y="4"/>
                </a:cubicBezTo>
                <a:cubicBezTo>
                  <a:pt x="55" y="3"/>
                  <a:pt x="57" y="2"/>
                  <a:pt x="57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0"/>
                  <a:pt x="61" y="0"/>
                  <a:pt x="61" y="0"/>
                </a:cubicBezTo>
                <a:cubicBezTo>
                  <a:pt x="62" y="1"/>
                  <a:pt x="63" y="1"/>
                  <a:pt x="64" y="1"/>
                </a:cubicBezTo>
                <a:cubicBezTo>
                  <a:pt x="68" y="2"/>
                  <a:pt x="71" y="4"/>
                  <a:pt x="71" y="6"/>
                </a:cubicBezTo>
                <a:cubicBezTo>
                  <a:pt x="72" y="8"/>
                  <a:pt x="73" y="11"/>
                  <a:pt x="73" y="13"/>
                </a:cubicBezTo>
                <a:cubicBezTo>
                  <a:pt x="74" y="16"/>
                  <a:pt x="74" y="19"/>
                  <a:pt x="75" y="21"/>
                </a:cubicBezTo>
                <a:cubicBezTo>
                  <a:pt x="75" y="22"/>
                  <a:pt x="74" y="24"/>
                  <a:pt x="75" y="25"/>
                </a:cubicBezTo>
                <a:cubicBezTo>
                  <a:pt x="75" y="27"/>
                  <a:pt x="75" y="28"/>
                  <a:pt x="74" y="29"/>
                </a:cubicBezTo>
                <a:cubicBezTo>
                  <a:pt x="74" y="32"/>
                  <a:pt x="74" y="35"/>
                  <a:pt x="74" y="38"/>
                </a:cubicBezTo>
                <a:cubicBezTo>
                  <a:pt x="75" y="41"/>
                  <a:pt x="75" y="43"/>
                  <a:pt x="74" y="45"/>
                </a:cubicBezTo>
                <a:lnTo>
                  <a:pt x="75" y="48"/>
                </a:lnTo>
                <a:close/>
                <a:moveTo>
                  <a:pt x="43" y="82"/>
                </a:moveTo>
                <a:cubicBezTo>
                  <a:pt x="43" y="83"/>
                  <a:pt x="43" y="85"/>
                  <a:pt x="42" y="86"/>
                </a:cubicBezTo>
                <a:cubicBezTo>
                  <a:pt x="42" y="87"/>
                  <a:pt x="41" y="88"/>
                  <a:pt x="41" y="88"/>
                </a:cubicBezTo>
                <a:cubicBezTo>
                  <a:pt x="40" y="89"/>
                  <a:pt x="39" y="90"/>
                  <a:pt x="38" y="90"/>
                </a:cubicBezTo>
                <a:cubicBezTo>
                  <a:pt x="37" y="90"/>
                  <a:pt x="36" y="90"/>
                  <a:pt x="36" y="91"/>
                </a:cubicBezTo>
                <a:cubicBezTo>
                  <a:pt x="33" y="91"/>
                  <a:pt x="31" y="91"/>
                  <a:pt x="30" y="88"/>
                </a:cubicBezTo>
                <a:cubicBezTo>
                  <a:pt x="30" y="86"/>
                  <a:pt x="30" y="85"/>
                  <a:pt x="31" y="84"/>
                </a:cubicBezTo>
                <a:cubicBezTo>
                  <a:pt x="32" y="82"/>
                  <a:pt x="34" y="82"/>
                  <a:pt x="35" y="82"/>
                </a:cubicBezTo>
                <a:cubicBezTo>
                  <a:pt x="37" y="82"/>
                  <a:pt x="38" y="82"/>
                  <a:pt x="39" y="82"/>
                </a:cubicBezTo>
                <a:cubicBezTo>
                  <a:pt x="41" y="81"/>
                  <a:pt x="42" y="81"/>
                  <a:pt x="43" y="82"/>
                </a:cubicBezTo>
                <a:close/>
                <a:moveTo>
                  <a:pt x="34" y="104"/>
                </a:moveTo>
                <a:cubicBezTo>
                  <a:pt x="34" y="102"/>
                  <a:pt x="34" y="100"/>
                  <a:pt x="34" y="100"/>
                </a:cubicBezTo>
                <a:cubicBezTo>
                  <a:pt x="35" y="100"/>
                  <a:pt x="35" y="100"/>
                  <a:pt x="35" y="99"/>
                </a:cubicBezTo>
                <a:cubicBezTo>
                  <a:pt x="38" y="97"/>
                  <a:pt x="40" y="96"/>
                  <a:pt x="41" y="97"/>
                </a:cubicBezTo>
                <a:cubicBezTo>
                  <a:pt x="43" y="99"/>
                  <a:pt x="44" y="100"/>
                  <a:pt x="44" y="101"/>
                </a:cubicBezTo>
                <a:cubicBezTo>
                  <a:pt x="44" y="103"/>
                  <a:pt x="43" y="104"/>
                  <a:pt x="41" y="105"/>
                </a:cubicBezTo>
                <a:cubicBezTo>
                  <a:pt x="38" y="105"/>
                  <a:pt x="36" y="105"/>
                  <a:pt x="34" y="104"/>
                </a:cubicBezTo>
                <a:close/>
                <a:moveTo>
                  <a:pt x="99" y="25"/>
                </a:moveTo>
                <a:cubicBezTo>
                  <a:pt x="100" y="25"/>
                  <a:pt x="101" y="25"/>
                  <a:pt x="102" y="25"/>
                </a:cubicBezTo>
                <a:cubicBezTo>
                  <a:pt x="103" y="26"/>
                  <a:pt x="104" y="26"/>
                  <a:pt x="104" y="27"/>
                </a:cubicBezTo>
                <a:cubicBezTo>
                  <a:pt x="105" y="28"/>
                  <a:pt x="105" y="29"/>
                  <a:pt x="104" y="30"/>
                </a:cubicBezTo>
                <a:cubicBezTo>
                  <a:pt x="104" y="31"/>
                  <a:pt x="103" y="32"/>
                  <a:pt x="102" y="32"/>
                </a:cubicBezTo>
                <a:cubicBezTo>
                  <a:pt x="101" y="33"/>
                  <a:pt x="100" y="33"/>
                  <a:pt x="99" y="33"/>
                </a:cubicBezTo>
                <a:cubicBezTo>
                  <a:pt x="97" y="33"/>
                  <a:pt x="96" y="33"/>
                  <a:pt x="95" y="32"/>
                </a:cubicBezTo>
                <a:cubicBezTo>
                  <a:pt x="95" y="32"/>
                  <a:pt x="94" y="31"/>
                  <a:pt x="93" y="31"/>
                </a:cubicBezTo>
                <a:cubicBezTo>
                  <a:pt x="93" y="31"/>
                  <a:pt x="93" y="30"/>
                  <a:pt x="93" y="30"/>
                </a:cubicBezTo>
                <a:cubicBezTo>
                  <a:pt x="92" y="28"/>
                  <a:pt x="93" y="27"/>
                  <a:pt x="94" y="26"/>
                </a:cubicBezTo>
                <a:cubicBezTo>
                  <a:pt x="95" y="25"/>
                  <a:pt x="96" y="25"/>
                  <a:pt x="97" y="25"/>
                </a:cubicBezTo>
                <a:lnTo>
                  <a:pt x="99" y="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5" name="Google Shape;535;p39"/>
          <p:cNvSpPr/>
          <p:nvPr/>
        </p:nvSpPr>
        <p:spPr>
          <a:xfrm rot="10800000">
            <a:off x="2470364" y="2675162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536" name="Google Shape;536;p39"/>
          <p:cNvGrpSpPr/>
          <p:nvPr/>
        </p:nvGrpSpPr>
        <p:grpSpPr>
          <a:xfrm rot="1280664">
            <a:off x="1485529" y="1716565"/>
            <a:ext cx="586348" cy="908176"/>
            <a:chOff x="208775" y="4054025"/>
            <a:chExt cx="602527" cy="933200"/>
          </a:xfrm>
        </p:grpSpPr>
        <p:sp>
          <p:nvSpPr>
            <p:cNvPr id="537" name="Google Shape;537;p39"/>
            <p:cNvSpPr/>
            <p:nvPr/>
          </p:nvSpPr>
          <p:spPr>
            <a:xfrm rot="-178177">
              <a:off x="219249" y="4060027"/>
              <a:ext cx="242354" cy="410621"/>
            </a:xfrm>
            <a:custGeom>
              <a:avLst/>
              <a:gdLst/>
              <a:ahLst/>
              <a:cxnLst/>
              <a:rect l="l" t="t" r="r" b="b"/>
              <a:pathLst>
                <a:path w="118" h="200" extrusionOk="0">
                  <a:moveTo>
                    <a:pt x="76" y="86"/>
                  </a:moveTo>
                  <a:cubicBezTo>
                    <a:pt x="78" y="87"/>
                    <a:pt x="80" y="87"/>
                    <a:pt x="82" y="88"/>
                  </a:cubicBezTo>
                  <a:cubicBezTo>
                    <a:pt x="84" y="88"/>
                    <a:pt x="86" y="89"/>
                    <a:pt x="87" y="91"/>
                  </a:cubicBezTo>
                  <a:cubicBezTo>
                    <a:pt x="89" y="92"/>
                    <a:pt x="91" y="93"/>
                    <a:pt x="92" y="94"/>
                  </a:cubicBezTo>
                  <a:cubicBezTo>
                    <a:pt x="93" y="95"/>
                    <a:pt x="94" y="96"/>
                    <a:pt x="95" y="98"/>
                  </a:cubicBezTo>
                  <a:cubicBezTo>
                    <a:pt x="96" y="100"/>
                    <a:pt x="97" y="101"/>
                    <a:pt x="98" y="102"/>
                  </a:cubicBezTo>
                  <a:cubicBezTo>
                    <a:pt x="98" y="104"/>
                    <a:pt x="99" y="105"/>
                    <a:pt x="98" y="106"/>
                  </a:cubicBezTo>
                  <a:cubicBezTo>
                    <a:pt x="99" y="109"/>
                    <a:pt x="99" y="111"/>
                    <a:pt x="100" y="114"/>
                  </a:cubicBezTo>
                  <a:cubicBezTo>
                    <a:pt x="100" y="116"/>
                    <a:pt x="101" y="118"/>
                    <a:pt x="102" y="120"/>
                  </a:cubicBezTo>
                  <a:cubicBezTo>
                    <a:pt x="102" y="122"/>
                    <a:pt x="103" y="124"/>
                    <a:pt x="103" y="125"/>
                  </a:cubicBezTo>
                  <a:cubicBezTo>
                    <a:pt x="104" y="127"/>
                    <a:pt x="105" y="129"/>
                    <a:pt x="105" y="131"/>
                  </a:cubicBezTo>
                  <a:cubicBezTo>
                    <a:pt x="105" y="132"/>
                    <a:pt x="105" y="133"/>
                    <a:pt x="105" y="134"/>
                  </a:cubicBezTo>
                  <a:cubicBezTo>
                    <a:pt x="105" y="135"/>
                    <a:pt x="105" y="136"/>
                    <a:pt x="105" y="137"/>
                  </a:cubicBezTo>
                  <a:cubicBezTo>
                    <a:pt x="105" y="139"/>
                    <a:pt x="106" y="141"/>
                    <a:pt x="106" y="142"/>
                  </a:cubicBezTo>
                  <a:cubicBezTo>
                    <a:pt x="106" y="144"/>
                    <a:pt x="107" y="145"/>
                    <a:pt x="107" y="147"/>
                  </a:cubicBezTo>
                  <a:cubicBezTo>
                    <a:pt x="107" y="148"/>
                    <a:pt x="107" y="148"/>
                    <a:pt x="107" y="149"/>
                  </a:cubicBezTo>
                  <a:cubicBezTo>
                    <a:pt x="107" y="149"/>
                    <a:pt x="107" y="150"/>
                    <a:pt x="107" y="151"/>
                  </a:cubicBezTo>
                  <a:cubicBezTo>
                    <a:pt x="107" y="153"/>
                    <a:pt x="107" y="156"/>
                    <a:pt x="107" y="159"/>
                  </a:cubicBezTo>
                  <a:cubicBezTo>
                    <a:pt x="108" y="162"/>
                    <a:pt x="108" y="165"/>
                    <a:pt x="107" y="167"/>
                  </a:cubicBezTo>
                  <a:cubicBezTo>
                    <a:pt x="107" y="168"/>
                    <a:pt x="107" y="168"/>
                    <a:pt x="107" y="169"/>
                  </a:cubicBezTo>
                  <a:cubicBezTo>
                    <a:pt x="107" y="170"/>
                    <a:pt x="107" y="171"/>
                    <a:pt x="107" y="171"/>
                  </a:cubicBezTo>
                  <a:cubicBezTo>
                    <a:pt x="107" y="171"/>
                    <a:pt x="107" y="172"/>
                    <a:pt x="107" y="173"/>
                  </a:cubicBezTo>
                  <a:cubicBezTo>
                    <a:pt x="107" y="174"/>
                    <a:pt x="106" y="174"/>
                    <a:pt x="106" y="175"/>
                  </a:cubicBezTo>
                  <a:cubicBezTo>
                    <a:pt x="105" y="178"/>
                    <a:pt x="104" y="180"/>
                    <a:pt x="103" y="182"/>
                  </a:cubicBezTo>
                  <a:cubicBezTo>
                    <a:pt x="102" y="183"/>
                    <a:pt x="101" y="185"/>
                    <a:pt x="100" y="187"/>
                  </a:cubicBezTo>
                  <a:cubicBezTo>
                    <a:pt x="100" y="187"/>
                    <a:pt x="99" y="187"/>
                    <a:pt x="99" y="188"/>
                  </a:cubicBezTo>
                  <a:cubicBezTo>
                    <a:pt x="98" y="188"/>
                    <a:pt x="98" y="189"/>
                    <a:pt x="98" y="189"/>
                  </a:cubicBezTo>
                  <a:cubicBezTo>
                    <a:pt x="95" y="190"/>
                    <a:pt x="93" y="192"/>
                    <a:pt x="91" y="194"/>
                  </a:cubicBezTo>
                  <a:cubicBezTo>
                    <a:pt x="89" y="195"/>
                    <a:pt x="87" y="196"/>
                    <a:pt x="84" y="196"/>
                  </a:cubicBezTo>
                  <a:cubicBezTo>
                    <a:pt x="83" y="196"/>
                    <a:pt x="82" y="196"/>
                    <a:pt x="82" y="197"/>
                  </a:cubicBezTo>
                  <a:cubicBezTo>
                    <a:pt x="81" y="197"/>
                    <a:pt x="81" y="197"/>
                    <a:pt x="80" y="197"/>
                  </a:cubicBezTo>
                  <a:cubicBezTo>
                    <a:pt x="79" y="197"/>
                    <a:pt x="78" y="197"/>
                    <a:pt x="76" y="197"/>
                  </a:cubicBezTo>
                  <a:cubicBezTo>
                    <a:pt x="75" y="197"/>
                    <a:pt x="74" y="198"/>
                    <a:pt x="73" y="198"/>
                  </a:cubicBezTo>
                  <a:cubicBezTo>
                    <a:pt x="71" y="198"/>
                    <a:pt x="69" y="199"/>
                    <a:pt x="67" y="199"/>
                  </a:cubicBezTo>
                  <a:cubicBezTo>
                    <a:pt x="66" y="199"/>
                    <a:pt x="64" y="199"/>
                    <a:pt x="61" y="199"/>
                  </a:cubicBezTo>
                  <a:cubicBezTo>
                    <a:pt x="61" y="199"/>
                    <a:pt x="60" y="199"/>
                    <a:pt x="59" y="199"/>
                  </a:cubicBezTo>
                  <a:cubicBezTo>
                    <a:pt x="58" y="200"/>
                    <a:pt x="58" y="200"/>
                    <a:pt x="57" y="199"/>
                  </a:cubicBezTo>
                  <a:cubicBezTo>
                    <a:pt x="54" y="199"/>
                    <a:pt x="52" y="200"/>
                    <a:pt x="50" y="200"/>
                  </a:cubicBezTo>
                  <a:cubicBezTo>
                    <a:pt x="48" y="200"/>
                    <a:pt x="46" y="200"/>
                    <a:pt x="44" y="199"/>
                  </a:cubicBezTo>
                  <a:cubicBezTo>
                    <a:pt x="42" y="199"/>
                    <a:pt x="41" y="198"/>
                    <a:pt x="40" y="198"/>
                  </a:cubicBezTo>
                  <a:cubicBezTo>
                    <a:pt x="39" y="198"/>
                    <a:pt x="38" y="198"/>
                    <a:pt x="37" y="198"/>
                  </a:cubicBezTo>
                  <a:cubicBezTo>
                    <a:pt x="36" y="198"/>
                    <a:pt x="36" y="197"/>
                    <a:pt x="35" y="197"/>
                  </a:cubicBezTo>
                  <a:cubicBezTo>
                    <a:pt x="34" y="196"/>
                    <a:pt x="33" y="196"/>
                    <a:pt x="32" y="196"/>
                  </a:cubicBezTo>
                  <a:cubicBezTo>
                    <a:pt x="31" y="195"/>
                    <a:pt x="29" y="195"/>
                    <a:pt x="28" y="194"/>
                  </a:cubicBezTo>
                  <a:cubicBezTo>
                    <a:pt x="26" y="194"/>
                    <a:pt x="25" y="193"/>
                    <a:pt x="24" y="192"/>
                  </a:cubicBezTo>
                  <a:cubicBezTo>
                    <a:pt x="22" y="189"/>
                    <a:pt x="20" y="187"/>
                    <a:pt x="19" y="186"/>
                  </a:cubicBezTo>
                  <a:cubicBezTo>
                    <a:pt x="18" y="185"/>
                    <a:pt x="17" y="183"/>
                    <a:pt x="16" y="181"/>
                  </a:cubicBezTo>
                  <a:cubicBezTo>
                    <a:pt x="15" y="178"/>
                    <a:pt x="13" y="176"/>
                    <a:pt x="12" y="175"/>
                  </a:cubicBezTo>
                  <a:cubicBezTo>
                    <a:pt x="11" y="174"/>
                    <a:pt x="10" y="173"/>
                    <a:pt x="9" y="171"/>
                  </a:cubicBezTo>
                  <a:cubicBezTo>
                    <a:pt x="7" y="170"/>
                    <a:pt x="6" y="169"/>
                    <a:pt x="5" y="167"/>
                  </a:cubicBezTo>
                  <a:cubicBezTo>
                    <a:pt x="4" y="167"/>
                    <a:pt x="3" y="166"/>
                    <a:pt x="3" y="165"/>
                  </a:cubicBezTo>
                  <a:cubicBezTo>
                    <a:pt x="3" y="164"/>
                    <a:pt x="2" y="163"/>
                    <a:pt x="2" y="163"/>
                  </a:cubicBezTo>
                  <a:cubicBezTo>
                    <a:pt x="2" y="161"/>
                    <a:pt x="2" y="160"/>
                    <a:pt x="1" y="160"/>
                  </a:cubicBezTo>
                  <a:cubicBezTo>
                    <a:pt x="1" y="159"/>
                    <a:pt x="1" y="158"/>
                    <a:pt x="1" y="156"/>
                  </a:cubicBezTo>
                  <a:cubicBezTo>
                    <a:pt x="1" y="155"/>
                    <a:pt x="1" y="154"/>
                    <a:pt x="1" y="153"/>
                  </a:cubicBezTo>
                  <a:cubicBezTo>
                    <a:pt x="1" y="152"/>
                    <a:pt x="0" y="151"/>
                    <a:pt x="1" y="150"/>
                  </a:cubicBezTo>
                  <a:cubicBezTo>
                    <a:pt x="2" y="149"/>
                    <a:pt x="2" y="148"/>
                    <a:pt x="2" y="147"/>
                  </a:cubicBezTo>
                  <a:cubicBezTo>
                    <a:pt x="2" y="147"/>
                    <a:pt x="2" y="146"/>
                    <a:pt x="3" y="146"/>
                  </a:cubicBezTo>
                  <a:cubicBezTo>
                    <a:pt x="3" y="145"/>
                    <a:pt x="3" y="144"/>
                    <a:pt x="4" y="143"/>
                  </a:cubicBezTo>
                  <a:cubicBezTo>
                    <a:pt x="4" y="143"/>
                    <a:pt x="5" y="142"/>
                    <a:pt x="5" y="141"/>
                  </a:cubicBezTo>
                  <a:cubicBezTo>
                    <a:pt x="7" y="139"/>
                    <a:pt x="7" y="138"/>
                    <a:pt x="7" y="137"/>
                  </a:cubicBezTo>
                  <a:cubicBezTo>
                    <a:pt x="10" y="136"/>
                    <a:pt x="12" y="135"/>
                    <a:pt x="14" y="134"/>
                  </a:cubicBezTo>
                  <a:cubicBezTo>
                    <a:pt x="16" y="134"/>
                    <a:pt x="17" y="133"/>
                    <a:pt x="19" y="132"/>
                  </a:cubicBezTo>
                  <a:cubicBezTo>
                    <a:pt x="20" y="133"/>
                    <a:pt x="20" y="133"/>
                    <a:pt x="21" y="133"/>
                  </a:cubicBezTo>
                  <a:cubicBezTo>
                    <a:pt x="21" y="133"/>
                    <a:pt x="22" y="133"/>
                    <a:pt x="23" y="133"/>
                  </a:cubicBezTo>
                  <a:cubicBezTo>
                    <a:pt x="24" y="133"/>
                    <a:pt x="25" y="133"/>
                    <a:pt x="27" y="133"/>
                  </a:cubicBezTo>
                  <a:cubicBezTo>
                    <a:pt x="28" y="133"/>
                    <a:pt x="30" y="133"/>
                    <a:pt x="31" y="134"/>
                  </a:cubicBezTo>
                  <a:cubicBezTo>
                    <a:pt x="34" y="134"/>
                    <a:pt x="35" y="135"/>
                    <a:pt x="35" y="137"/>
                  </a:cubicBezTo>
                  <a:cubicBezTo>
                    <a:pt x="37" y="139"/>
                    <a:pt x="38" y="140"/>
                    <a:pt x="39" y="142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1" y="144"/>
                    <a:pt x="41" y="144"/>
                    <a:pt x="42" y="145"/>
                  </a:cubicBezTo>
                  <a:cubicBezTo>
                    <a:pt x="41" y="146"/>
                    <a:pt x="41" y="148"/>
                    <a:pt x="41" y="149"/>
                  </a:cubicBezTo>
                  <a:cubicBezTo>
                    <a:pt x="40" y="150"/>
                    <a:pt x="40" y="152"/>
                    <a:pt x="39" y="153"/>
                  </a:cubicBezTo>
                  <a:cubicBezTo>
                    <a:pt x="39" y="153"/>
                    <a:pt x="39" y="154"/>
                    <a:pt x="38" y="154"/>
                  </a:cubicBezTo>
                  <a:cubicBezTo>
                    <a:pt x="38" y="155"/>
                    <a:pt x="37" y="155"/>
                    <a:pt x="37" y="156"/>
                  </a:cubicBezTo>
                  <a:cubicBezTo>
                    <a:pt x="37" y="156"/>
                    <a:pt x="36" y="157"/>
                    <a:pt x="36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61"/>
                    <a:pt x="36" y="162"/>
                    <a:pt x="36" y="163"/>
                  </a:cubicBezTo>
                  <a:cubicBezTo>
                    <a:pt x="36" y="164"/>
                    <a:pt x="36" y="166"/>
                    <a:pt x="36" y="167"/>
                  </a:cubicBezTo>
                  <a:cubicBezTo>
                    <a:pt x="38" y="168"/>
                    <a:pt x="39" y="169"/>
                    <a:pt x="41" y="170"/>
                  </a:cubicBezTo>
                  <a:cubicBezTo>
                    <a:pt x="43" y="171"/>
                    <a:pt x="44" y="172"/>
                    <a:pt x="46" y="173"/>
                  </a:cubicBezTo>
                  <a:cubicBezTo>
                    <a:pt x="47" y="174"/>
                    <a:pt x="49" y="174"/>
                    <a:pt x="50" y="174"/>
                  </a:cubicBezTo>
                  <a:cubicBezTo>
                    <a:pt x="52" y="174"/>
                    <a:pt x="53" y="173"/>
                    <a:pt x="54" y="172"/>
                  </a:cubicBezTo>
                  <a:cubicBezTo>
                    <a:pt x="57" y="172"/>
                    <a:pt x="58" y="171"/>
                    <a:pt x="60" y="170"/>
                  </a:cubicBezTo>
                  <a:cubicBezTo>
                    <a:pt x="61" y="169"/>
                    <a:pt x="63" y="167"/>
                    <a:pt x="65" y="167"/>
                  </a:cubicBezTo>
                  <a:cubicBezTo>
                    <a:pt x="66" y="166"/>
                    <a:pt x="66" y="165"/>
                    <a:pt x="67" y="164"/>
                  </a:cubicBezTo>
                  <a:cubicBezTo>
                    <a:pt x="68" y="164"/>
                    <a:pt x="69" y="163"/>
                    <a:pt x="70" y="162"/>
                  </a:cubicBezTo>
                  <a:cubicBezTo>
                    <a:pt x="72" y="161"/>
                    <a:pt x="73" y="159"/>
                    <a:pt x="73" y="156"/>
                  </a:cubicBezTo>
                  <a:cubicBezTo>
                    <a:pt x="73" y="154"/>
                    <a:pt x="74" y="152"/>
                    <a:pt x="74" y="150"/>
                  </a:cubicBezTo>
                  <a:cubicBezTo>
                    <a:pt x="74" y="149"/>
                    <a:pt x="74" y="148"/>
                    <a:pt x="74" y="147"/>
                  </a:cubicBezTo>
                  <a:cubicBezTo>
                    <a:pt x="74" y="145"/>
                    <a:pt x="74" y="144"/>
                    <a:pt x="74" y="143"/>
                  </a:cubicBezTo>
                  <a:cubicBezTo>
                    <a:pt x="75" y="142"/>
                    <a:pt x="75" y="142"/>
                    <a:pt x="75" y="141"/>
                  </a:cubicBezTo>
                  <a:cubicBezTo>
                    <a:pt x="75" y="140"/>
                    <a:pt x="76" y="140"/>
                    <a:pt x="76" y="139"/>
                  </a:cubicBezTo>
                  <a:cubicBezTo>
                    <a:pt x="76" y="138"/>
                    <a:pt x="76" y="137"/>
                    <a:pt x="76" y="135"/>
                  </a:cubicBezTo>
                  <a:cubicBezTo>
                    <a:pt x="77" y="134"/>
                    <a:pt x="77" y="133"/>
                    <a:pt x="77" y="131"/>
                  </a:cubicBezTo>
                  <a:cubicBezTo>
                    <a:pt x="77" y="129"/>
                    <a:pt x="77" y="128"/>
                    <a:pt x="77" y="127"/>
                  </a:cubicBezTo>
                  <a:cubicBezTo>
                    <a:pt x="78" y="127"/>
                    <a:pt x="78" y="126"/>
                    <a:pt x="77" y="126"/>
                  </a:cubicBezTo>
                  <a:cubicBezTo>
                    <a:pt x="77" y="124"/>
                    <a:pt x="77" y="123"/>
                    <a:pt x="76" y="121"/>
                  </a:cubicBezTo>
                  <a:cubicBezTo>
                    <a:pt x="76" y="120"/>
                    <a:pt x="76" y="118"/>
                    <a:pt x="76" y="117"/>
                  </a:cubicBezTo>
                  <a:cubicBezTo>
                    <a:pt x="75" y="116"/>
                    <a:pt x="74" y="115"/>
                    <a:pt x="74" y="114"/>
                  </a:cubicBezTo>
                  <a:cubicBezTo>
                    <a:pt x="73" y="112"/>
                    <a:pt x="73" y="111"/>
                    <a:pt x="72" y="110"/>
                  </a:cubicBezTo>
                  <a:cubicBezTo>
                    <a:pt x="72" y="109"/>
                    <a:pt x="71" y="109"/>
                    <a:pt x="71" y="108"/>
                  </a:cubicBezTo>
                  <a:cubicBezTo>
                    <a:pt x="70" y="108"/>
                    <a:pt x="70" y="108"/>
                    <a:pt x="70" y="107"/>
                  </a:cubicBezTo>
                  <a:cubicBezTo>
                    <a:pt x="69" y="107"/>
                    <a:pt x="69" y="107"/>
                    <a:pt x="68" y="107"/>
                  </a:cubicBezTo>
                  <a:cubicBezTo>
                    <a:pt x="68" y="107"/>
                    <a:pt x="67" y="107"/>
                    <a:pt x="67" y="106"/>
                  </a:cubicBezTo>
                  <a:cubicBezTo>
                    <a:pt x="66" y="107"/>
                    <a:pt x="65" y="106"/>
                    <a:pt x="64" y="106"/>
                  </a:cubicBezTo>
                  <a:cubicBezTo>
                    <a:pt x="63" y="106"/>
                    <a:pt x="62" y="106"/>
                    <a:pt x="61" y="105"/>
                  </a:cubicBezTo>
                  <a:cubicBezTo>
                    <a:pt x="60" y="106"/>
                    <a:pt x="59" y="106"/>
                    <a:pt x="58" y="106"/>
                  </a:cubicBezTo>
                  <a:cubicBezTo>
                    <a:pt x="57" y="107"/>
                    <a:pt x="56" y="107"/>
                    <a:pt x="55" y="108"/>
                  </a:cubicBezTo>
                  <a:cubicBezTo>
                    <a:pt x="54" y="108"/>
                    <a:pt x="54" y="109"/>
                    <a:pt x="53" y="109"/>
                  </a:cubicBezTo>
                  <a:cubicBezTo>
                    <a:pt x="52" y="109"/>
                    <a:pt x="51" y="110"/>
                    <a:pt x="51" y="111"/>
                  </a:cubicBezTo>
                  <a:cubicBezTo>
                    <a:pt x="48" y="113"/>
                    <a:pt x="45" y="115"/>
                    <a:pt x="41" y="116"/>
                  </a:cubicBezTo>
                  <a:cubicBezTo>
                    <a:pt x="38" y="117"/>
                    <a:pt x="37" y="117"/>
                    <a:pt x="37" y="117"/>
                  </a:cubicBezTo>
                  <a:cubicBezTo>
                    <a:pt x="35" y="117"/>
                    <a:pt x="33" y="117"/>
                    <a:pt x="32" y="116"/>
                  </a:cubicBezTo>
                  <a:cubicBezTo>
                    <a:pt x="31" y="116"/>
                    <a:pt x="30" y="116"/>
                    <a:pt x="29" y="116"/>
                  </a:cubicBezTo>
                  <a:cubicBezTo>
                    <a:pt x="27" y="115"/>
                    <a:pt x="26" y="115"/>
                    <a:pt x="26" y="115"/>
                  </a:cubicBezTo>
                  <a:cubicBezTo>
                    <a:pt x="25" y="114"/>
                    <a:pt x="24" y="114"/>
                    <a:pt x="24" y="114"/>
                  </a:cubicBezTo>
                  <a:cubicBezTo>
                    <a:pt x="24" y="112"/>
                    <a:pt x="23" y="111"/>
                    <a:pt x="23" y="111"/>
                  </a:cubicBezTo>
                  <a:cubicBezTo>
                    <a:pt x="23" y="110"/>
                    <a:pt x="23" y="110"/>
                    <a:pt x="23" y="109"/>
                  </a:cubicBezTo>
                  <a:cubicBezTo>
                    <a:pt x="22" y="109"/>
                    <a:pt x="22" y="107"/>
                    <a:pt x="22" y="104"/>
                  </a:cubicBezTo>
                  <a:cubicBezTo>
                    <a:pt x="22" y="104"/>
                    <a:pt x="23" y="103"/>
                    <a:pt x="22" y="103"/>
                  </a:cubicBezTo>
                  <a:cubicBezTo>
                    <a:pt x="22" y="102"/>
                    <a:pt x="23" y="101"/>
                    <a:pt x="23" y="101"/>
                  </a:cubicBezTo>
                  <a:cubicBezTo>
                    <a:pt x="23" y="99"/>
                    <a:pt x="23" y="98"/>
                    <a:pt x="23" y="98"/>
                  </a:cubicBezTo>
                  <a:cubicBezTo>
                    <a:pt x="23" y="98"/>
                    <a:pt x="23" y="98"/>
                    <a:pt x="23" y="97"/>
                  </a:cubicBezTo>
                  <a:cubicBezTo>
                    <a:pt x="24" y="96"/>
                    <a:pt x="25" y="95"/>
                    <a:pt x="26" y="94"/>
                  </a:cubicBezTo>
                  <a:cubicBezTo>
                    <a:pt x="27" y="93"/>
                    <a:pt x="28" y="92"/>
                    <a:pt x="29" y="91"/>
                  </a:cubicBezTo>
                  <a:cubicBezTo>
                    <a:pt x="29" y="91"/>
                    <a:pt x="30" y="90"/>
                    <a:pt x="31" y="90"/>
                  </a:cubicBezTo>
                  <a:cubicBezTo>
                    <a:pt x="31" y="90"/>
                    <a:pt x="32" y="90"/>
                    <a:pt x="32" y="89"/>
                  </a:cubicBezTo>
                  <a:cubicBezTo>
                    <a:pt x="35" y="89"/>
                    <a:pt x="37" y="88"/>
                    <a:pt x="39" y="87"/>
                  </a:cubicBezTo>
                  <a:cubicBezTo>
                    <a:pt x="40" y="87"/>
                    <a:pt x="42" y="86"/>
                    <a:pt x="45" y="86"/>
                  </a:cubicBezTo>
                  <a:cubicBezTo>
                    <a:pt x="45" y="86"/>
                    <a:pt x="45" y="85"/>
                    <a:pt x="46" y="85"/>
                  </a:cubicBezTo>
                  <a:cubicBezTo>
                    <a:pt x="46" y="85"/>
                    <a:pt x="47" y="85"/>
                    <a:pt x="48" y="85"/>
                  </a:cubicBezTo>
                  <a:cubicBezTo>
                    <a:pt x="50" y="84"/>
                    <a:pt x="52" y="83"/>
                    <a:pt x="53" y="82"/>
                  </a:cubicBezTo>
                  <a:cubicBezTo>
                    <a:pt x="55" y="82"/>
                    <a:pt x="56" y="81"/>
                    <a:pt x="57" y="80"/>
                  </a:cubicBezTo>
                  <a:cubicBezTo>
                    <a:pt x="58" y="79"/>
                    <a:pt x="58" y="78"/>
                    <a:pt x="59" y="78"/>
                  </a:cubicBezTo>
                  <a:cubicBezTo>
                    <a:pt x="61" y="76"/>
                    <a:pt x="63" y="74"/>
                    <a:pt x="63" y="74"/>
                  </a:cubicBezTo>
                  <a:cubicBezTo>
                    <a:pt x="66" y="72"/>
                    <a:pt x="68" y="70"/>
                    <a:pt x="68" y="68"/>
                  </a:cubicBezTo>
                  <a:cubicBezTo>
                    <a:pt x="69" y="67"/>
                    <a:pt x="70" y="65"/>
                    <a:pt x="72" y="65"/>
                  </a:cubicBezTo>
                  <a:cubicBezTo>
                    <a:pt x="72" y="64"/>
                    <a:pt x="72" y="63"/>
                    <a:pt x="72" y="63"/>
                  </a:cubicBezTo>
                  <a:cubicBezTo>
                    <a:pt x="73" y="62"/>
                    <a:pt x="73" y="62"/>
                    <a:pt x="74" y="61"/>
                  </a:cubicBezTo>
                  <a:cubicBezTo>
                    <a:pt x="74" y="59"/>
                    <a:pt x="74" y="58"/>
                    <a:pt x="74" y="57"/>
                  </a:cubicBezTo>
                  <a:cubicBezTo>
                    <a:pt x="75" y="56"/>
                    <a:pt x="75" y="55"/>
                    <a:pt x="75" y="54"/>
                  </a:cubicBezTo>
                  <a:cubicBezTo>
                    <a:pt x="75" y="52"/>
                    <a:pt x="75" y="51"/>
                    <a:pt x="74" y="49"/>
                  </a:cubicBezTo>
                  <a:cubicBezTo>
                    <a:pt x="73" y="45"/>
                    <a:pt x="73" y="42"/>
                    <a:pt x="73" y="41"/>
                  </a:cubicBezTo>
                  <a:cubicBezTo>
                    <a:pt x="73" y="39"/>
                    <a:pt x="73" y="37"/>
                    <a:pt x="73" y="35"/>
                  </a:cubicBezTo>
                  <a:cubicBezTo>
                    <a:pt x="72" y="35"/>
                    <a:pt x="72" y="34"/>
                    <a:pt x="71" y="34"/>
                  </a:cubicBezTo>
                  <a:cubicBezTo>
                    <a:pt x="70" y="34"/>
                    <a:pt x="70" y="34"/>
                    <a:pt x="70" y="33"/>
                  </a:cubicBezTo>
                  <a:cubicBezTo>
                    <a:pt x="69" y="33"/>
                    <a:pt x="68" y="33"/>
                    <a:pt x="68" y="32"/>
                  </a:cubicBezTo>
                  <a:cubicBezTo>
                    <a:pt x="67" y="31"/>
                    <a:pt x="67" y="31"/>
                    <a:pt x="66" y="30"/>
                  </a:cubicBezTo>
                  <a:cubicBezTo>
                    <a:pt x="66" y="30"/>
                    <a:pt x="65" y="29"/>
                    <a:pt x="64" y="29"/>
                  </a:cubicBezTo>
                  <a:cubicBezTo>
                    <a:pt x="64" y="29"/>
                    <a:pt x="63" y="29"/>
                    <a:pt x="62" y="29"/>
                  </a:cubicBezTo>
                  <a:cubicBezTo>
                    <a:pt x="61" y="27"/>
                    <a:pt x="59" y="26"/>
                    <a:pt x="57" y="27"/>
                  </a:cubicBezTo>
                  <a:cubicBezTo>
                    <a:pt x="54" y="27"/>
                    <a:pt x="52" y="27"/>
                    <a:pt x="49" y="27"/>
                  </a:cubicBezTo>
                  <a:cubicBezTo>
                    <a:pt x="48" y="27"/>
                    <a:pt x="47" y="28"/>
                    <a:pt x="46" y="28"/>
                  </a:cubicBezTo>
                  <a:cubicBezTo>
                    <a:pt x="44" y="28"/>
                    <a:pt x="43" y="28"/>
                    <a:pt x="42" y="28"/>
                  </a:cubicBezTo>
                  <a:cubicBezTo>
                    <a:pt x="41" y="29"/>
                    <a:pt x="40" y="29"/>
                    <a:pt x="38" y="30"/>
                  </a:cubicBezTo>
                  <a:cubicBezTo>
                    <a:pt x="37" y="31"/>
                    <a:pt x="36" y="32"/>
                    <a:pt x="35" y="32"/>
                  </a:cubicBezTo>
                  <a:cubicBezTo>
                    <a:pt x="34" y="33"/>
                    <a:pt x="33" y="34"/>
                    <a:pt x="32" y="35"/>
                  </a:cubicBezTo>
                  <a:cubicBezTo>
                    <a:pt x="32" y="37"/>
                    <a:pt x="31" y="39"/>
                    <a:pt x="31" y="40"/>
                  </a:cubicBezTo>
                  <a:cubicBezTo>
                    <a:pt x="31" y="42"/>
                    <a:pt x="31" y="43"/>
                    <a:pt x="32" y="44"/>
                  </a:cubicBezTo>
                  <a:cubicBezTo>
                    <a:pt x="32" y="46"/>
                    <a:pt x="34" y="46"/>
                    <a:pt x="36" y="46"/>
                  </a:cubicBezTo>
                  <a:cubicBezTo>
                    <a:pt x="40" y="45"/>
                    <a:pt x="43" y="44"/>
                    <a:pt x="44" y="43"/>
                  </a:cubicBezTo>
                  <a:cubicBezTo>
                    <a:pt x="46" y="41"/>
                    <a:pt x="48" y="41"/>
                    <a:pt x="51" y="42"/>
                  </a:cubicBezTo>
                  <a:cubicBezTo>
                    <a:pt x="53" y="42"/>
                    <a:pt x="55" y="42"/>
                    <a:pt x="56" y="42"/>
                  </a:cubicBezTo>
                  <a:cubicBezTo>
                    <a:pt x="58" y="42"/>
                    <a:pt x="58" y="43"/>
                    <a:pt x="59" y="45"/>
                  </a:cubicBezTo>
                  <a:cubicBezTo>
                    <a:pt x="61" y="46"/>
                    <a:pt x="61" y="48"/>
                    <a:pt x="60" y="51"/>
                  </a:cubicBezTo>
                  <a:cubicBezTo>
                    <a:pt x="60" y="53"/>
                    <a:pt x="59" y="56"/>
                    <a:pt x="58" y="58"/>
                  </a:cubicBezTo>
                  <a:cubicBezTo>
                    <a:pt x="57" y="61"/>
                    <a:pt x="55" y="64"/>
                    <a:pt x="54" y="66"/>
                  </a:cubicBezTo>
                  <a:cubicBezTo>
                    <a:pt x="52" y="69"/>
                    <a:pt x="51" y="71"/>
                    <a:pt x="49" y="73"/>
                  </a:cubicBezTo>
                  <a:cubicBezTo>
                    <a:pt x="48" y="74"/>
                    <a:pt x="47" y="75"/>
                    <a:pt x="46" y="75"/>
                  </a:cubicBezTo>
                  <a:cubicBezTo>
                    <a:pt x="46" y="75"/>
                    <a:pt x="45" y="75"/>
                    <a:pt x="45" y="75"/>
                  </a:cubicBezTo>
                  <a:cubicBezTo>
                    <a:pt x="44" y="75"/>
                    <a:pt x="43" y="76"/>
                    <a:pt x="42" y="76"/>
                  </a:cubicBezTo>
                  <a:cubicBezTo>
                    <a:pt x="41" y="77"/>
                    <a:pt x="39" y="77"/>
                    <a:pt x="38" y="77"/>
                  </a:cubicBezTo>
                  <a:cubicBezTo>
                    <a:pt x="37" y="77"/>
                    <a:pt x="35" y="76"/>
                    <a:pt x="34" y="76"/>
                  </a:cubicBezTo>
                  <a:cubicBezTo>
                    <a:pt x="33" y="76"/>
                    <a:pt x="32" y="75"/>
                    <a:pt x="30" y="75"/>
                  </a:cubicBezTo>
                  <a:cubicBezTo>
                    <a:pt x="27" y="75"/>
                    <a:pt x="23" y="74"/>
                    <a:pt x="20" y="72"/>
                  </a:cubicBezTo>
                  <a:cubicBezTo>
                    <a:pt x="16" y="71"/>
                    <a:pt x="14" y="69"/>
                    <a:pt x="12" y="66"/>
                  </a:cubicBezTo>
                  <a:cubicBezTo>
                    <a:pt x="12" y="65"/>
                    <a:pt x="12" y="64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8"/>
                    <a:pt x="10" y="57"/>
                    <a:pt x="10" y="56"/>
                  </a:cubicBezTo>
                  <a:cubicBezTo>
                    <a:pt x="9" y="55"/>
                    <a:pt x="8" y="53"/>
                    <a:pt x="9" y="52"/>
                  </a:cubicBezTo>
                  <a:cubicBezTo>
                    <a:pt x="9" y="50"/>
                    <a:pt x="9" y="49"/>
                    <a:pt x="8" y="48"/>
                  </a:cubicBezTo>
                  <a:cubicBezTo>
                    <a:pt x="9" y="45"/>
                    <a:pt x="10" y="43"/>
                    <a:pt x="10" y="40"/>
                  </a:cubicBezTo>
                  <a:cubicBezTo>
                    <a:pt x="11" y="38"/>
                    <a:pt x="12" y="36"/>
                    <a:pt x="13" y="35"/>
                  </a:cubicBezTo>
                  <a:cubicBezTo>
                    <a:pt x="14" y="32"/>
                    <a:pt x="14" y="31"/>
                    <a:pt x="15" y="29"/>
                  </a:cubicBezTo>
                  <a:cubicBezTo>
                    <a:pt x="16" y="28"/>
                    <a:pt x="16" y="27"/>
                    <a:pt x="18" y="26"/>
                  </a:cubicBezTo>
                  <a:cubicBezTo>
                    <a:pt x="19" y="25"/>
                    <a:pt x="19" y="24"/>
                    <a:pt x="19" y="23"/>
                  </a:cubicBezTo>
                  <a:cubicBezTo>
                    <a:pt x="20" y="22"/>
                    <a:pt x="20" y="22"/>
                    <a:pt x="21" y="22"/>
                  </a:cubicBezTo>
                  <a:cubicBezTo>
                    <a:pt x="21" y="20"/>
                    <a:pt x="22" y="20"/>
                    <a:pt x="23" y="19"/>
                  </a:cubicBezTo>
                  <a:cubicBezTo>
                    <a:pt x="24" y="18"/>
                    <a:pt x="25" y="17"/>
                    <a:pt x="27" y="16"/>
                  </a:cubicBezTo>
                  <a:cubicBezTo>
                    <a:pt x="27" y="16"/>
                    <a:pt x="27" y="15"/>
                    <a:pt x="28" y="15"/>
                  </a:cubicBezTo>
                  <a:cubicBezTo>
                    <a:pt x="28" y="14"/>
                    <a:pt x="29" y="14"/>
                    <a:pt x="30" y="14"/>
                  </a:cubicBezTo>
                  <a:cubicBezTo>
                    <a:pt x="32" y="13"/>
                    <a:pt x="34" y="11"/>
                    <a:pt x="35" y="11"/>
                  </a:cubicBezTo>
                  <a:cubicBezTo>
                    <a:pt x="37" y="10"/>
                    <a:pt x="38" y="9"/>
                    <a:pt x="39" y="8"/>
                  </a:cubicBezTo>
                  <a:cubicBezTo>
                    <a:pt x="42" y="7"/>
                    <a:pt x="44" y="6"/>
                    <a:pt x="46" y="5"/>
                  </a:cubicBezTo>
                  <a:cubicBezTo>
                    <a:pt x="47" y="5"/>
                    <a:pt x="48" y="4"/>
                    <a:pt x="50" y="3"/>
                  </a:cubicBezTo>
                  <a:cubicBezTo>
                    <a:pt x="53" y="2"/>
                    <a:pt x="57" y="1"/>
                    <a:pt x="59" y="0"/>
                  </a:cubicBezTo>
                  <a:cubicBezTo>
                    <a:pt x="62" y="0"/>
                    <a:pt x="65" y="0"/>
                    <a:pt x="67" y="1"/>
                  </a:cubicBezTo>
                  <a:cubicBezTo>
                    <a:pt x="69" y="1"/>
                    <a:pt x="70" y="2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2"/>
                    <a:pt x="72" y="2"/>
                    <a:pt x="74" y="1"/>
                  </a:cubicBezTo>
                  <a:cubicBezTo>
                    <a:pt x="75" y="1"/>
                    <a:pt x="76" y="2"/>
                    <a:pt x="76" y="2"/>
                  </a:cubicBezTo>
                  <a:cubicBezTo>
                    <a:pt x="77" y="2"/>
                    <a:pt x="78" y="2"/>
                    <a:pt x="79" y="2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2" y="2"/>
                    <a:pt x="84" y="3"/>
                    <a:pt x="85" y="4"/>
                  </a:cubicBezTo>
                  <a:cubicBezTo>
                    <a:pt x="86" y="5"/>
                    <a:pt x="88" y="5"/>
                    <a:pt x="89" y="6"/>
                  </a:cubicBezTo>
                  <a:cubicBezTo>
                    <a:pt x="90" y="6"/>
                    <a:pt x="91" y="6"/>
                    <a:pt x="91" y="7"/>
                  </a:cubicBezTo>
                  <a:cubicBezTo>
                    <a:pt x="91" y="7"/>
                    <a:pt x="92" y="7"/>
                    <a:pt x="92" y="7"/>
                  </a:cubicBezTo>
                  <a:cubicBezTo>
                    <a:pt x="93" y="8"/>
                    <a:pt x="94" y="9"/>
                    <a:pt x="95" y="10"/>
                  </a:cubicBezTo>
                  <a:cubicBezTo>
                    <a:pt x="96" y="11"/>
                    <a:pt x="96" y="12"/>
                    <a:pt x="96" y="12"/>
                  </a:cubicBezTo>
                  <a:cubicBezTo>
                    <a:pt x="96" y="15"/>
                    <a:pt x="97" y="17"/>
                    <a:pt x="97" y="18"/>
                  </a:cubicBezTo>
                  <a:cubicBezTo>
                    <a:pt x="97" y="19"/>
                    <a:pt x="97" y="19"/>
                    <a:pt x="98" y="20"/>
                  </a:cubicBezTo>
                  <a:cubicBezTo>
                    <a:pt x="98" y="21"/>
                    <a:pt x="98" y="22"/>
                    <a:pt x="98" y="23"/>
                  </a:cubicBezTo>
                  <a:cubicBezTo>
                    <a:pt x="99" y="24"/>
                    <a:pt x="99" y="26"/>
                    <a:pt x="99" y="28"/>
                  </a:cubicBezTo>
                  <a:cubicBezTo>
                    <a:pt x="100" y="30"/>
                    <a:pt x="100" y="32"/>
                    <a:pt x="101" y="34"/>
                  </a:cubicBezTo>
                  <a:cubicBezTo>
                    <a:pt x="101" y="35"/>
                    <a:pt x="101" y="37"/>
                    <a:pt x="100" y="38"/>
                  </a:cubicBezTo>
                  <a:cubicBezTo>
                    <a:pt x="99" y="39"/>
                    <a:pt x="99" y="40"/>
                    <a:pt x="99" y="41"/>
                  </a:cubicBezTo>
                  <a:cubicBezTo>
                    <a:pt x="98" y="42"/>
                    <a:pt x="98" y="44"/>
                    <a:pt x="98" y="45"/>
                  </a:cubicBezTo>
                  <a:cubicBezTo>
                    <a:pt x="99" y="47"/>
                    <a:pt x="99" y="48"/>
                    <a:pt x="98" y="50"/>
                  </a:cubicBezTo>
                  <a:cubicBezTo>
                    <a:pt x="98" y="52"/>
                    <a:pt x="97" y="54"/>
                    <a:pt x="97" y="56"/>
                  </a:cubicBezTo>
                  <a:cubicBezTo>
                    <a:pt x="96" y="58"/>
                    <a:pt x="96" y="60"/>
                    <a:pt x="95" y="62"/>
                  </a:cubicBezTo>
                  <a:cubicBezTo>
                    <a:pt x="95" y="62"/>
                    <a:pt x="95" y="62"/>
                    <a:pt x="95" y="63"/>
                  </a:cubicBezTo>
                  <a:cubicBezTo>
                    <a:pt x="94" y="63"/>
                    <a:pt x="94" y="64"/>
                    <a:pt x="94" y="64"/>
                  </a:cubicBezTo>
                  <a:cubicBezTo>
                    <a:pt x="93" y="66"/>
                    <a:pt x="93" y="68"/>
                    <a:pt x="92" y="69"/>
                  </a:cubicBezTo>
                  <a:cubicBezTo>
                    <a:pt x="92" y="70"/>
                    <a:pt x="90" y="71"/>
                    <a:pt x="89" y="72"/>
                  </a:cubicBezTo>
                  <a:cubicBezTo>
                    <a:pt x="87" y="75"/>
                    <a:pt x="85" y="77"/>
                    <a:pt x="82" y="79"/>
                  </a:cubicBezTo>
                  <a:cubicBezTo>
                    <a:pt x="81" y="80"/>
                    <a:pt x="80" y="81"/>
                    <a:pt x="79" y="82"/>
                  </a:cubicBezTo>
                  <a:cubicBezTo>
                    <a:pt x="78" y="83"/>
                    <a:pt x="77" y="84"/>
                    <a:pt x="76" y="86"/>
                  </a:cubicBezTo>
                  <a:close/>
                  <a:moveTo>
                    <a:pt x="24" y="3"/>
                  </a:move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3" y="9"/>
                  </a:cubicBezTo>
                  <a:cubicBezTo>
                    <a:pt x="22" y="10"/>
                    <a:pt x="21" y="10"/>
                    <a:pt x="20" y="11"/>
                  </a:cubicBezTo>
                  <a:cubicBezTo>
                    <a:pt x="19" y="12"/>
                    <a:pt x="17" y="12"/>
                    <a:pt x="16" y="11"/>
                  </a:cubicBezTo>
                  <a:cubicBezTo>
                    <a:pt x="15" y="11"/>
                    <a:pt x="14" y="10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5" y="6"/>
                    <a:pt x="16" y="5"/>
                  </a:cubicBezTo>
                  <a:cubicBezTo>
                    <a:pt x="17" y="4"/>
                    <a:pt x="17" y="4"/>
                    <a:pt x="18" y="3"/>
                  </a:cubicBezTo>
                  <a:cubicBezTo>
                    <a:pt x="19" y="3"/>
                    <a:pt x="20" y="2"/>
                    <a:pt x="21" y="2"/>
                  </a:cubicBezTo>
                  <a:cubicBezTo>
                    <a:pt x="22" y="2"/>
                    <a:pt x="23" y="2"/>
                    <a:pt x="24" y="3"/>
                  </a:cubicBezTo>
                  <a:close/>
                  <a:moveTo>
                    <a:pt x="58" y="160"/>
                  </a:moveTo>
                  <a:cubicBezTo>
                    <a:pt x="58" y="160"/>
                    <a:pt x="58" y="161"/>
                    <a:pt x="57" y="161"/>
                  </a:cubicBezTo>
                  <a:cubicBezTo>
                    <a:pt x="56" y="162"/>
                    <a:pt x="56" y="162"/>
                    <a:pt x="57" y="163"/>
                  </a:cubicBezTo>
                  <a:cubicBezTo>
                    <a:pt x="54" y="164"/>
                    <a:pt x="53" y="165"/>
                    <a:pt x="53" y="165"/>
                  </a:cubicBezTo>
                  <a:cubicBezTo>
                    <a:pt x="52" y="165"/>
                    <a:pt x="52" y="165"/>
                    <a:pt x="51" y="165"/>
                  </a:cubicBezTo>
                  <a:cubicBezTo>
                    <a:pt x="50" y="166"/>
                    <a:pt x="49" y="165"/>
                    <a:pt x="48" y="164"/>
                  </a:cubicBezTo>
                  <a:cubicBezTo>
                    <a:pt x="47" y="163"/>
                    <a:pt x="47" y="163"/>
                    <a:pt x="46" y="162"/>
                  </a:cubicBezTo>
                  <a:cubicBezTo>
                    <a:pt x="46" y="160"/>
                    <a:pt x="46" y="159"/>
                    <a:pt x="47" y="159"/>
                  </a:cubicBezTo>
                  <a:cubicBezTo>
                    <a:pt x="49" y="158"/>
                    <a:pt x="50" y="157"/>
                    <a:pt x="51" y="157"/>
                  </a:cubicBezTo>
                  <a:cubicBezTo>
                    <a:pt x="52" y="157"/>
                    <a:pt x="54" y="157"/>
                    <a:pt x="55" y="158"/>
                  </a:cubicBezTo>
                  <a:cubicBezTo>
                    <a:pt x="56" y="158"/>
                    <a:pt x="57" y="159"/>
                    <a:pt x="58" y="160"/>
                  </a:cubicBezTo>
                  <a:close/>
                  <a:moveTo>
                    <a:pt x="56" y="145"/>
                  </a:moveTo>
                  <a:cubicBezTo>
                    <a:pt x="56" y="146"/>
                    <a:pt x="55" y="148"/>
                    <a:pt x="54" y="148"/>
                  </a:cubicBezTo>
                  <a:cubicBezTo>
                    <a:pt x="52" y="148"/>
                    <a:pt x="51" y="148"/>
                    <a:pt x="50" y="147"/>
                  </a:cubicBezTo>
                  <a:cubicBezTo>
                    <a:pt x="49" y="145"/>
                    <a:pt x="49" y="144"/>
                    <a:pt x="50" y="143"/>
                  </a:cubicBezTo>
                  <a:cubicBezTo>
                    <a:pt x="51" y="143"/>
                    <a:pt x="52" y="143"/>
                    <a:pt x="54" y="143"/>
                  </a:cubicBezTo>
                  <a:cubicBezTo>
                    <a:pt x="55" y="143"/>
                    <a:pt x="56" y="143"/>
                    <a:pt x="56" y="145"/>
                  </a:cubicBezTo>
                  <a:close/>
                  <a:moveTo>
                    <a:pt x="112" y="184"/>
                  </a:moveTo>
                  <a:cubicBezTo>
                    <a:pt x="113" y="184"/>
                    <a:pt x="114" y="184"/>
                    <a:pt x="115" y="184"/>
                  </a:cubicBezTo>
                  <a:cubicBezTo>
                    <a:pt x="115" y="184"/>
                    <a:pt x="116" y="184"/>
                    <a:pt x="117" y="185"/>
                  </a:cubicBezTo>
                  <a:cubicBezTo>
                    <a:pt x="118" y="185"/>
                    <a:pt x="118" y="187"/>
                    <a:pt x="118" y="188"/>
                  </a:cubicBezTo>
                  <a:cubicBezTo>
                    <a:pt x="118" y="189"/>
                    <a:pt x="117" y="191"/>
                    <a:pt x="116" y="191"/>
                  </a:cubicBezTo>
                  <a:cubicBezTo>
                    <a:pt x="113" y="193"/>
                    <a:pt x="110" y="193"/>
                    <a:pt x="109" y="193"/>
                  </a:cubicBezTo>
                  <a:cubicBezTo>
                    <a:pt x="108" y="193"/>
                    <a:pt x="107" y="192"/>
                    <a:pt x="107" y="191"/>
                  </a:cubicBezTo>
                  <a:cubicBezTo>
                    <a:pt x="107" y="190"/>
                    <a:pt x="107" y="189"/>
                    <a:pt x="107" y="188"/>
                  </a:cubicBezTo>
                  <a:cubicBezTo>
                    <a:pt x="108" y="187"/>
                    <a:pt x="109" y="186"/>
                    <a:pt x="109" y="186"/>
                  </a:cubicBezTo>
                  <a:cubicBezTo>
                    <a:pt x="110" y="185"/>
                    <a:pt x="111" y="184"/>
                    <a:pt x="112" y="1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8" name="Google Shape;538;p39"/>
            <p:cNvSpPr/>
            <p:nvPr/>
          </p:nvSpPr>
          <p:spPr>
            <a:xfrm rot="-178178">
              <a:off x="531749" y="4507207"/>
              <a:ext cx="267469" cy="473408"/>
            </a:xfrm>
            <a:custGeom>
              <a:avLst/>
              <a:gdLst/>
              <a:ahLst/>
              <a:cxnLst/>
              <a:rect l="l" t="t" r="r" b="b"/>
              <a:pathLst>
                <a:path w="130" h="231" extrusionOk="0">
                  <a:moveTo>
                    <a:pt x="124" y="128"/>
                  </a:moveTo>
                  <a:cubicBezTo>
                    <a:pt x="122" y="128"/>
                    <a:pt x="120" y="129"/>
                    <a:pt x="119" y="130"/>
                  </a:cubicBezTo>
                  <a:cubicBezTo>
                    <a:pt x="117" y="131"/>
                    <a:pt x="115" y="132"/>
                    <a:pt x="113" y="131"/>
                  </a:cubicBezTo>
                  <a:cubicBezTo>
                    <a:pt x="110" y="132"/>
                    <a:pt x="109" y="132"/>
                    <a:pt x="108" y="132"/>
                  </a:cubicBezTo>
                  <a:cubicBezTo>
                    <a:pt x="107" y="131"/>
                    <a:pt x="106" y="131"/>
                    <a:pt x="106" y="131"/>
                  </a:cubicBezTo>
                  <a:cubicBezTo>
                    <a:pt x="104" y="129"/>
                    <a:pt x="103" y="128"/>
                    <a:pt x="102" y="128"/>
                  </a:cubicBezTo>
                  <a:cubicBezTo>
                    <a:pt x="101" y="127"/>
                    <a:pt x="99" y="127"/>
                    <a:pt x="98" y="127"/>
                  </a:cubicBezTo>
                  <a:cubicBezTo>
                    <a:pt x="97" y="128"/>
                    <a:pt x="96" y="130"/>
                    <a:pt x="96" y="131"/>
                  </a:cubicBezTo>
                  <a:cubicBezTo>
                    <a:pt x="96" y="133"/>
                    <a:pt x="96" y="135"/>
                    <a:pt x="96" y="136"/>
                  </a:cubicBezTo>
                  <a:cubicBezTo>
                    <a:pt x="97" y="139"/>
                    <a:pt x="97" y="141"/>
                    <a:pt x="97" y="142"/>
                  </a:cubicBezTo>
                  <a:cubicBezTo>
                    <a:pt x="98" y="144"/>
                    <a:pt x="98" y="145"/>
                    <a:pt x="97" y="147"/>
                  </a:cubicBezTo>
                  <a:cubicBezTo>
                    <a:pt x="98" y="147"/>
                    <a:pt x="98" y="148"/>
                    <a:pt x="98" y="149"/>
                  </a:cubicBezTo>
                  <a:cubicBezTo>
                    <a:pt x="98" y="150"/>
                    <a:pt x="98" y="151"/>
                    <a:pt x="98" y="151"/>
                  </a:cubicBezTo>
                  <a:cubicBezTo>
                    <a:pt x="98" y="154"/>
                    <a:pt x="99" y="156"/>
                    <a:pt x="99" y="158"/>
                  </a:cubicBezTo>
                  <a:cubicBezTo>
                    <a:pt x="99" y="161"/>
                    <a:pt x="99" y="163"/>
                    <a:pt x="100" y="165"/>
                  </a:cubicBezTo>
                  <a:cubicBezTo>
                    <a:pt x="100" y="168"/>
                    <a:pt x="100" y="171"/>
                    <a:pt x="100" y="174"/>
                  </a:cubicBezTo>
                  <a:cubicBezTo>
                    <a:pt x="100" y="176"/>
                    <a:pt x="100" y="179"/>
                    <a:pt x="100" y="182"/>
                  </a:cubicBezTo>
                  <a:cubicBezTo>
                    <a:pt x="100" y="183"/>
                    <a:pt x="100" y="185"/>
                    <a:pt x="100" y="186"/>
                  </a:cubicBezTo>
                  <a:cubicBezTo>
                    <a:pt x="101" y="187"/>
                    <a:pt x="101" y="188"/>
                    <a:pt x="101" y="189"/>
                  </a:cubicBezTo>
                  <a:cubicBezTo>
                    <a:pt x="101" y="190"/>
                    <a:pt x="101" y="191"/>
                    <a:pt x="101" y="192"/>
                  </a:cubicBezTo>
                  <a:cubicBezTo>
                    <a:pt x="101" y="193"/>
                    <a:pt x="101" y="193"/>
                    <a:pt x="101" y="194"/>
                  </a:cubicBezTo>
                  <a:cubicBezTo>
                    <a:pt x="102" y="196"/>
                    <a:pt x="102" y="198"/>
                    <a:pt x="102" y="199"/>
                  </a:cubicBezTo>
                  <a:cubicBezTo>
                    <a:pt x="103" y="201"/>
                    <a:pt x="103" y="202"/>
                    <a:pt x="103" y="204"/>
                  </a:cubicBezTo>
                  <a:cubicBezTo>
                    <a:pt x="104" y="205"/>
                    <a:pt x="104" y="207"/>
                    <a:pt x="105" y="209"/>
                  </a:cubicBezTo>
                  <a:cubicBezTo>
                    <a:pt x="106" y="211"/>
                    <a:pt x="106" y="213"/>
                    <a:pt x="105" y="216"/>
                  </a:cubicBezTo>
                  <a:cubicBezTo>
                    <a:pt x="105" y="217"/>
                    <a:pt x="104" y="218"/>
                    <a:pt x="104" y="219"/>
                  </a:cubicBezTo>
                  <a:cubicBezTo>
                    <a:pt x="103" y="219"/>
                    <a:pt x="103" y="220"/>
                    <a:pt x="102" y="220"/>
                  </a:cubicBezTo>
                  <a:cubicBezTo>
                    <a:pt x="101" y="221"/>
                    <a:pt x="101" y="222"/>
                    <a:pt x="100" y="222"/>
                  </a:cubicBezTo>
                  <a:cubicBezTo>
                    <a:pt x="99" y="223"/>
                    <a:pt x="98" y="223"/>
                    <a:pt x="97" y="224"/>
                  </a:cubicBezTo>
                  <a:cubicBezTo>
                    <a:pt x="96" y="224"/>
                    <a:pt x="95" y="225"/>
                    <a:pt x="95" y="225"/>
                  </a:cubicBezTo>
                  <a:cubicBezTo>
                    <a:pt x="94" y="225"/>
                    <a:pt x="93" y="225"/>
                    <a:pt x="93" y="226"/>
                  </a:cubicBezTo>
                  <a:cubicBezTo>
                    <a:pt x="92" y="226"/>
                    <a:pt x="92" y="226"/>
                    <a:pt x="91" y="227"/>
                  </a:cubicBezTo>
                  <a:cubicBezTo>
                    <a:pt x="90" y="227"/>
                    <a:pt x="90" y="228"/>
                    <a:pt x="89" y="228"/>
                  </a:cubicBezTo>
                  <a:cubicBezTo>
                    <a:pt x="87" y="228"/>
                    <a:pt x="86" y="228"/>
                    <a:pt x="85" y="229"/>
                  </a:cubicBezTo>
                  <a:cubicBezTo>
                    <a:pt x="85" y="229"/>
                    <a:pt x="85" y="229"/>
                    <a:pt x="84" y="229"/>
                  </a:cubicBezTo>
                  <a:cubicBezTo>
                    <a:pt x="83" y="229"/>
                    <a:pt x="82" y="229"/>
                    <a:pt x="82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0" y="230"/>
                    <a:pt x="79" y="230"/>
                    <a:pt x="78" y="230"/>
                  </a:cubicBezTo>
                  <a:cubicBezTo>
                    <a:pt x="77" y="230"/>
                    <a:pt x="77" y="231"/>
                    <a:pt x="76" y="231"/>
                  </a:cubicBezTo>
                  <a:cubicBezTo>
                    <a:pt x="75" y="231"/>
                    <a:pt x="73" y="230"/>
                    <a:pt x="72" y="230"/>
                  </a:cubicBezTo>
                  <a:cubicBezTo>
                    <a:pt x="71" y="229"/>
                    <a:pt x="70" y="229"/>
                    <a:pt x="68" y="229"/>
                  </a:cubicBezTo>
                  <a:cubicBezTo>
                    <a:pt x="68" y="228"/>
                    <a:pt x="67" y="228"/>
                    <a:pt x="66" y="228"/>
                  </a:cubicBezTo>
                  <a:cubicBezTo>
                    <a:pt x="65" y="227"/>
                    <a:pt x="64" y="227"/>
                    <a:pt x="64" y="226"/>
                  </a:cubicBezTo>
                  <a:cubicBezTo>
                    <a:pt x="64" y="226"/>
                    <a:pt x="63" y="225"/>
                    <a:pt x="63" y="225"/>
                  </a:cubicBezTo>
                  <a:cubicBezTo>
                    <a:pt x="62" y="224"/>
                    <a:pt x="62" y="224"/>
                    <a:pt x="62" y="223"/>
                  </a:cubicBezTo>
                  <a:cubicBezTo>
                    <a:pt x="60" y="222"/>
                    <a:pt x="59" y="221"/>
                    <a:pt x="59" y="219"/>
                  </a:cubicBezTo>
                  <a:cubicBezTo>
                    <a:pt x="59" y="217"/>
                    <a:pt x="59" y="214"/>
                    <a:pt x="60" y="212"/>
                  </a:cubicBezTo>
                  <a:cubicBezTo>
                    <a:pt x="61" y="210"/>
                    <a:pt x="61" y="209"/>
                    <a:pt x="62" y="208"/>
                  </a:cubicBezTo>
                  <a:cubicBezTo>
                    <a:pt x="62" y="207"/>
                    <a:pt x="62" y="207"/>
                    <a:pt x="63" y="206"/>
                  </a:cubicBezTo>
                  <a:cubicBezTo>
                    <a:pt x="63" y="206"/>
                    <a:pt x="63" y="205"/>
                    <a:pt x="63" y="205"/>
                  </a:cubicBezTo>
                  <a:cubicBezTo>
                    <a:pt x="63" y="204"/>
                    <a:pt x="63" y="204"/>
                    <a:pt x="64" y="203"/>
                  </a:cubicBezTo>
                  <a:cubicBezTo>
                    <a:pt x="64" y="200"/>
                    <a:pt x="65" y="197"/>
                    <a:pt x="65" y="194"/>
                  </a:cubicBezTo>
                  <a:cubicBezTo>
                    <a:pt x="66" y="192"/>
                    <a:pt x="66" y="191"/>
                    <a:pt x="66" y="190"/>
                  </a:cubicBezTo>
                  <a:cubicBezTo>
                    <a:pt x="66" y="189"/>
                    <a:pt x="66" y="189"/>
                    <a:pt x="66" y="188"/>
                  </a:cubicBezTo>
                  <a:cubicBezTo>
                    <a:pt x="66" y="188"/>
                    <a:pt x="66" y="187"/>
                    <a:pt x="66" y="187"/>
                  </a:cubicBezTo>
                  <a:cubicBezTo>
                    <a:pt x="67" y="185"/>
                    <a:pt x="67" y="184"/>
                    <a:pt x="67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7" y="183"/>
                    <a:pt x="67" y="182"/>
                    <a:pt x="67" y="182"/>
                  </a:cubicBezTo>
                  <a:cubicBezTo>
                    <a:pt x="68" y="181"/>
                    <a:pt x="68" y="181"/>
                    <a:pt x="68" y="180"/>
                  </a:cubicBezTo>
                  <a:cubicBezTo>
                    <a:pt x="68" y="179"/>
                    <a:pt x="68" y="178"/>
                    <a:pt x="67" y="177"/>
                  </a:cubicBezTo>
                  <a:cubicBezTo>
                    <a:pt x="67" y="176"/>
                    <a:pt x="67" y="175"/>
                    <a:pt x="68" y="175"/>
                  </a:cubicBezTo>
                  <a:cubicBezTo>
                    <a:pt x="69" y="172"/>
                    <a:pt x="71" y="169"/>
                    <a:pt x="73" y="168"/>
                  </a:cubicBezTo>
                  <a:cubicBezTo>
                    <a:pt x="73" y="166"/>
                    <a:pt x="73" y="165"/>
                    <a:pt x="73" y="164"/>
                  </a:cubicBezTo>
                  <a:cubicBezTo>
                    <a:pt x="73" y="163"/>
                    <a:pt x="73" y="163"/>
                    <a:pt x="74" y="162"/>
                  </a:cubicBezTo>
                  <a:cubicBezTo>
                    <a:pt x="73" y="160"/>
                    <a:pt x="72" y="160"/>
                    <a:pt x="72" y="159"/>
                  </a:cubicBezTo>
                  <a:cubicBezTo>
                    <a:pt x="72" y="158"/>
                    <a:pt x="72" y="158"/>
                    <a:pt x="72" y="157"/>
                  </a:cubicBezTo>
                  <a:cubicBezTo>
                    <a:pt x="71" y="157"/>
                    <a:pt x="71" y="157"/>
                    <a:pt x="70" y="156"/>
                  </a:cubicBezTo>
                  <a:cubicBezTo>
                    <a:pt x="70" y="155"/>
                    <a:pt x="70" y="154"/>
                    <a:pt x="70" y="153"/>
                  </a:cubicBezTo>
                  <a:cubicBezTo>
                    <a:pt x="70" y="152"/>
                    <a:pt x="70" y="151"/>
                    <a:pt x="69" y="150"/>
                  </a:cubicBezTo>
                  <a:cubicBezTo>
                    <a:pt x="69" y="148"/>
                    <a:pt x="69" y="147"/>
                    <a:pt x="69" y="145"/>
                  </a:cubicBezTo>
                  <a:cubicBezTo>
                    <a:pt x="69" y="143"/>
                    <a:pt x="69" y="141"/>
                    <a:pt x="69" y="139"/>
                  </a:cubicBezTo>
                  <a:cubicBezTo>
                    <a:pt x="69" y="137"/>
                    <a:pt x="69" y="136"/>
                    <a:pt x="68" y="135"/>
                  </a:cubicBezTo>
                  <a:cubicBezTo>
                    <a:pt x="68" y="133"/>
                    <a:pt x="68" y="132"/>
                    <a:pt x="68" y="131"/>
                  </a:cubicBezTo>
                  <a:cubicBezTo>
                    <a:pt x="68" y="129"/>
                    <a:pt x="68" y="127"/>
                    <a:pt x="68" y="125"/>
                  </a:cubicBezTo>
                  <a:cubicBezTo>
                    <a:pt x="68" y="123"/>
                    <a:pt x="67" y="122"/>
                    <a:pt x="65" y="121"/>
                  </a:cubicBezTo>
                  <a:cubicBezTo>
                    <a:pt x="62" y="121"/>
                    <a:pt x="61" y="121"/>
                    <a:pt x="61" y="121"/>
                  </a:cubicBezTo>
                  <a:cubicBezTo>
                    <a:pt x="60" y="121"/>
                    <a:pt x="60" y="121"/>
                    <a:pt x="59" y="121"/>
                  </a:cubicBezTo>
                  <a:cubicBezTo>
                    <a:pt x="59" y="121"/>
                    <a:pt x="58" y="121"/>
                    <a:pt x="57" y="121"/>
                  </a:cubicBezTo>
                  <a:cubicBezTo>
                    <a:pt x="57" y="121"/>
                    <a:pt x="56" y="121"/>
                    <a:pt x="55" y="121"/>
                  </a:cubicBezTo>
                  <a:cubicBezTo>
                    <a:pt x="54" y="121"/>
                    <a:pt x="53" y="121"/>
                    <a:pt x="52" y="121"/>
                  </a:cubicBezTo>
                  <a:cubicBezTo>
                    <a:pt x="51" y="121"/>
                    <a:pt x="50" y="121"/>
                    <a:pt x="49" y="121"/>
                  </a:cubicBezTo>
                  <a:cubicBezTo>
                    <a:pt x="47" y="121"/>
                    <a:pt x="46" y="121"/>
                    <a:pt x="45" y="122"/>
                  </a:cubicBezTo>
                  <a:cubicBezTo>
                    <a:pt x="44" y="122"/>
                    <a:pt x="43" y="122"/>
                    <a:pt x="42" y="122"/>
                  </a:cubicBezTo>
                  <a:cubicBezTo>
                    <a:pt x="40" y="122"/>
                    <a:pt x="38" y="122"/>
                    <a:pt x="37" y="121"/>
                  </a:cubicBezTo>
                  <a:cubicBezTo>
                    <a:pt x="36" y="121"/>
                    <a:pt x="35" y="121"/>
                    <a:pt x="34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8" y="122"/>
                    <a:pt x="27" y="122"/>
                    <a:pt x="26" y="123"/>
                  </a:cubicBezTo>
                  <a:cubicBezTo>
                    <a:pt x="24" y="122"/>
                    <a:pt x="23" y="122"/>
                    <a:pt x="22" y="122"/>
                  </a:cubicBezTo>
                  <a:cubicBezTo>
                    <a:pt x="20" y="122"/>
                    <a:pt x="19" y="122"/>
                    <a:pt x="18" y="122"/>
                  </a:cubicBezTo>
                  <a:cubicBezTo>
                    <a:pt x="17" y="121"/>
                    <a:pt x="15" y="120"/>
                    <a:pt x="13" y="119"/>
                  </a:cubicBezTo>
                  <a:cubicBezTo>
                    <a:pt x="12" y="118"/>
                    <a:pt x="10" y="118"/>
                    <a:pt x="9" y="118"/>
                  </a:cubicBezTo>
                  <a:cubicBezTo>
                    <a:pt x="6" y="118"/>
                    <a:pt x="4" y="117"/>
                    <a:pt x="4" y="115"/>
                  </a:cubicBezTo>
                  <a:cubicBezTo>
                    <a:pt x="3" y="114"/>
                    <a:pt x="2" y="112"/>
                    <a:pt x="1" y="111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0" y="106"/>
                    <a:pt x="0" y="105"/>
                    <a:pt x="1" y="104"/>
                  </a:cubicBezTo>
                  <a:cubicBezTo>
                    <a:pt x="0" y="101"/>
                    <a:pt x="0" y="99"/>
                    <a:pt x="1" y="96"/>
                  </a:cubicBezTo>
                  <a:cubicBezTo>
                    <a:pt x="2" y="93"/>
                    <a:pt x="3" y="91"/>
                    <a:pt x="4" y="90"/>
                  </a:cubicBezTo>
                  <a:cubicBezTo>
                    <a:pt x="5" y="88"/>
                    <a:pt x="6" y="88"/>
                    <a:pt x="7" y="87"/>
                  </a:cubicBezTo>
                  <a:cubicBezTo>
                    <a:pt x="8" y="87"/>
                    <a:pt x="8" y="86"/>
                    <a:pt x="9" y="86"/>
                  </a:cubicBezTo>
                  <a:cubicBezTo>
                    <a:pt x="11" y="84"/>
                    <a:pt x="12" y="83"/>
                    <a:pt x="13" y="82"/>
                  </a:cubicBezTo>
                  <a:cubicBezTo>
                    <a:pt x="14" y="82"/>
                    <a:pt x="15" y="81"/>
                    <a:pt x="16" y="81"/>
                  </a:cubicBezTo>
                  <a:cubicBezTo>
                    <a:pt x="18" y="79"/>
                    <a:pt x="20" y="77"/>
                    <a:pt x="22" y="77"/>
                  </a:cubicBezTo>
                  <a:cubicBezTo>
                    <a:pt x="23" y="77"/>
                    <a:pt x="24" y="76"/>
                    <a:pt x="25" y="75"/>
                  </a:cubicBezTo>
                  <a:cubicBezTo>
                    <a:pt x="25" y="73"/>
                    <a:pt x="26" y="71"/>
                    <a:pt x="27" y="70"/>
                  </a:cubicBezTo>
                  <a:cubicBezTo>
                    <a:pt x="28" y="69"/>
                    <a:pt x="29" y="67"/>
                    <a:pt x="29" y="65"/>
                  </a:cubicBezTo>
                  <a:cubicBezTo>
                    <a:pt x="29" y="64"/>
                    <a:pt x="30" y="63"/>
                    <a:pt x="31" y="62"/>
                  </a:cubicBezTo>
                  <a:cubicBezTo>
                    <a:pt x="31" y="62"/>
                    <a:pt x="31" y="61"/>
                    <a:pt x="32" y="60"/>
                  </a:cubicBezTo>
                  <a:cubicBezTo>
                    <a:pt x="33" y="58"/>
                    <a:pt x="34" y="57"/>
                    <a:pt x="34" y="55"/>
                  </a:cubicBezTo>
                  <a:cubicBezTo>
                    <a:pt x="34" y="54"/>
                    <a:pt x="35" y="53"/>
                    <a:pt x="36" y="53"/>
                  </a:cubicBezTo>
                  <a:cubicBezTo>
                    <a:pt x="36" y="52"/>
                    <a:pt x="36" y="51"/>
                    <a:pt x="37" y="51"/>
                  </a:cubicBezTo>
                  <a:cubicBezTo>
                    <a:pt x="38" y="50"/>
                    <a:pt x="38" y="50"/>
                    <a:pt x="38" y="49"/>
                  </a:cubicBezTo>
                  <a:cubicBezTo>
                    <a:pt x="40" y="47"/>
                    <a:pt x="41" y="45"/>
                    <a:pt x="41" y="44"/>
                  </a:cubicBezTo>
                  <a:cubicBezTo>
                    <a:pt x="42" y="43"/>
                    <a:pt x="42" y="42"/>
                    <a:pt x="43" y="41"/>
                  </a:cubicBezTo>
                  <a:cubicBezTo>
                    <a:pt x="44" y="38"/>
                    <a:pt x="45" y="36"/>
                    <a:pt x="46" y="34"/>
                  </a:cubicBezTo>
                  <a:cubicBezTo>
                    <a:pt x="47" y="33"/>
                    <a:pt x="48" y="31"/>
                    <a:pt x="50" y="30"/>
                  </a:cubicBezTo>
                  <a:cubicBezTo>
                    <a:pt x="50" y="27"/>
                    <a:pt x="51" y="26"/>
                    <a:pt x="52" y="25"/>
                  </a:cubicBezTo>
                  <a:cubicBezTo>
                    <a:pt x="52" y="23"/>
                    <a:pt x="53" y="21"/>
                    <a:pt x="55" y="20"/>
                  </a:cubicBezTo>
                  <a:cubicBezTo>
                    <a:pt x="56" y="18"/>
                    <a:pt x="56" y="17"/>
                    <a:pt x="58" y="16"/>
                  </a:cubicBezTo>
                  <a:cubicBezTo>
                    <a:pt x="59" y="15"/>
                    <a:pt x="60" y="14"/>
                    <a:pt x="61" y="13"/>
                  </a:cubicBezTo>
                  <a:cubicBezTo>
                    <a:pt x="62" y="11"/>
                    <a:pt x="63" y="10"/>
                    <a:pt x="64" y="10"/>
                  </a:cubicBezTo>
                  <a:cubicBezTo>
                    <a:pt x="64" y="10"/>
                    <a:pt x="65" y="9"/>
                    <a:pt x="65" y="8"/>
                  </a:cubicBezTo>
                  <a:cubicBezTo>
                    <a:pt x="67" y="7"/>
                    <a:pt x="69" y="7"/>
                    <a:pt x="70" y="6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6" y="4"/>
                    <a:pt x="77" y="4"/>
                    <a:pt x="78" y="3"/>
                  </a:cubicBezTo>
                  <a:cubicBezTo>
                    <a:pt x="78" y="3"/>
                    <a:pt x="79" y="3"/>
                    <a:pt x="79" y="2"/>
                  </a:cubicBezTo>
                  <a:cubicBezTo>
                    <a:pt x="81" y="2"/>
                    <a:pt x="82" y="2"/>
                    <a:pt x="83" y="1"/>
                  </a:cubicBezTo>
                  <a:cubicBezTo>
                    <a:pt x="85" y="1"/>
                    <a:pt x="86" y="0"/>
                    <a:pt x="87" y="1"/>
                  </a:cubicBezTo>
                  <a:cubicBezTo>
                    <a:pt x="88" y="2"/>
                    <a:pt x="89" y="3"/>
                    <a:pt x="90" y="4"/>
                  </a:cubicBezTo>
                  <a:cubicBezTo>
                    <a:pt x="91" y="5"/>
                    <a:pt x="92" y="6"/>
                    <a:pt x="92" y="7"/>
                  </a:cubicBezTo>
                  <a:cubicBezTo>
                    <a:pt x="93" y="9"/>
                    <a:pt x="93" y="11"/>
                    <a:pt x="94" y="13"/>
                  </a:cubicBezTo>
                  <a:cubicBezTo>
                    <a:pt x="94" y="14"/>
                    <a:pt x="94" y="16"/>
                    <a:pt x="94" y="18"/>
                  </a:cubicBezTo>
                  <a:cubicBezTo>
                    <a:pt x="95" y="19"/>
                    <a:pt x="95" y="20"/>
                    <a:pt x="95" y="22"/>
                  </a:cubicBezTo>
                  <a:cubicBezTo>
                    <a:pt x="95" y="23"/>
                    <a:pt x="95" y="24"/>
                    <a:pt x="95" y="24"/>
                  </a:cubicBezTo>
                  <a:cubicBezTo>
                    <a:pt x="96" y="24"/>
                    <a:pt x="96" y="25"/>
                    <a:pt x="96" y="25"/>
                  </a:cubicBezTo>
                  <a:cubicBezTo>
                    <a:pt x="96" y="27"/>
                    <a:pt x="97" y="28"/>
                    <a:pt x="97" y="29"/>
                  </a:cubicBezTo>
                  <a:cubicBezTo>
                    <a:pt x="97" y="30"/>
                    <a:pt x="97" y="32"/>
                    <a:pt x="97" y="33"/>
                  </a:cubicBezTo>
                  <a:cubicBezTo>
                    <a:pt x="98" y="35"/>
                    <a:pt x="98" y="37"/>
                    <a:pt x="98" y="39"/>
                  </a:cubicBezTo>
                  <a:cubicBezTo>
                    <a:pt x="99" y="41"/>
                    <a:pt x="99" y="42"/>
                    <a:pt x="99" y="44"/>
                  </a:cubicBezTo>
                  <a:cubicBezTo>
                    <a:pt x="99" y="45"/>
                    <a:pt x="99" y="46"/>
                    <a:pt x="98" y="48"/>
                  </a:cubicBezTo>
                  <a:cubicBezTo>
                    <a:pt x="98" y="49"/>
                    <a:pt x="98" y="51"/>
                    <a:pt x="99" y="52"/>
                  </a:cubicBezTo>
                  <a:cubicBezTo>
                    <a:pt x="99" y="53"/>
                    <a:pt x="99" y="54"/>
                    <a:pt x="98" y="55"/>
                  </a:cubicBezTo>
                  <a:cubicBezTo>
                    <a:pt x="99" y="58"/>
                    <a:pt x="99" y="60"/>
                    <a:pt x="98" y="62"/>
                  </a:cubicBezTo>
                  <a:cubicBezTo>
                    <a:pt x="98" y="64"/>
                    <a:pt x="98" y="65"/>
                    <a:pt x="98" y="67"/>
                  </a:cubicBezTo>
                  <a:cubicBezTo>
                    <a:pt x="98" y="68"/>
                    <a:pt x="97" y="69"/>
                    <a:pt x="98" y="71"/>
                  </a:cubicBezTo>
                  <a:cubicBezTo>
                    <a:pt x="98" y="73"/>
                    <a:pt x="98" y="74"/>
                    <a:pt x="97" y="76"/>
                  </a:cubicBezTo>
                  <a:cubicBezTo>
                    <a:pt x="97" y="76"/>
                    <a:pt x="97" y="77"/>
                    <a:pt x="97" y="77"/>
                  </a:cubicBezTo>
                  <a:cubicBezTo>
                    <a:pt x="97" y="78"/>
                    <a:pt x="97" y="78"/>
                    <a:pt x="97" y="79"/>
                  </a:cubicBezTo>
                  <a:cubicBezTo>
                    <a:pt x="96" y="80"/>
                    <a:pt x="96" y="81"/>
                    <a:pt x="96" y="82"/>
                  </a:cubicBezTo>
                  <a:cubicBezTo>
                    <a:pt x="95" y="82"/>
                    <a:pt x="95" y="83"/>
                    <a:pt x="95" y="85"/>
                  </a:cubicBezTo>
                  <a:cubicBezTo>
                    <a:pt x="95" y="86"/>
                    <a:pt x="94" y="87"/>
                    <a:pt x="95" y="88"/>
                  </a:cubicBezTo>
                  <a:cubicBezTo>
                    <a:pt x="95" y="90"/>
                    <a:pt x="95" y="91"/>
                    <a:pt x="95" y="92"/>
                  </a:cubicBezTo>
                  <a:cubicBezTo>
                    <a:pt x="94" y="92"/>
                    <a:pt x="94" y="93"/>
                    <a:pt x="94" y="93"/>
                  </a:cubicBezTo>
                  <a:cubicBezTo>
                    <a:pt x="94" y="94"/>
                    <a:pt x="94" y="94"/>
                    <a:pt x="94" y="95"/>
                  </a:cubicBezTo>
                  <a:cubicBezTo>
                    <a:pt x="94" y="97"/>
                    <a:pt x="95" y="98"/>
                    <a:pt x="95" y="100"/>
                  </a:cubicBezTo>
                  <a:cubicBezTo>
                    <a:pt x="96" y="101"/>
                    <a:pt x="96" y="102"/>
                    <a:pt x="98" y="103"/>
                  </a:cubicBezTo>
                  <a:cubicBezTo>
                    <a:pt x="101" y="102"/>
                    <a:pt x="104" y="101"/>
                    <a:pt x="107" y="100"/>
                  </a:cubicBezTo>
                  <a:cubicBezTo>
                    <a:pt x="109" y="100"/>
                    <a:pt x="112" y="100"/>
                    <a:pt x="115" y="102"/>
                  </a:cubicBezTo>
                  <a:cubicBezTo>
                    <a:pt x="116" y="102"/>
                    <a:pt x="117" y="102"/>
                    <a:pt x="118" y="102"/>
                  </a:cubicBezTo>
                  <a:cubicBezTo>
                    <a:pt x="118" y="102"/>
                    <a:pt x="119" y="102"/>
                    <a:pt x="120" y="102"/>
                  </a:cubicBezTo>
                  <a:cubicBezTo>
                    <a:pt x="120" y="102"/>
                    <a:pt x="121" y="102"/>
                    <a:pt x="122" y="103"/>
                  </a:cubicBezTo>
                  <a:cubicBezTo>
                    <a:pt x="123" y="103"/>
                    <a:pt x="125" y="103"/>
                    <a:pt x="126" y="104"/>
                  </a:cubicBezTo>
                  <a:cubicBezTo>
                    <a:pt x="126" y="104"/>
                    <a:pt x="127" y="105"/>
                    <a:pt x="128" y="106"/>
                  </a:cubicBezTo>
                  <a:cubicBezTo>
                    <a:pt x="129" y="107"/>
                    <a:pt x="130" y="109"/>
                    <a:pt x="130" y="111"/>
                  </a:cubicBezTo>
                  <a:cubicBezTo>
                    <a:pt x="130" y="113"/>
                    <a:pt x="129" y="115"/>
                    <a:pt x="128" y="117"/>
                  </a:cubicBezTo>
                  <a:cubicBezTo>
                    <a:pt x="129" y="119"/>
                    <a:pt x="129" y="120"/>
                    <a:pt x="128" y="121"/>
                  </a:cubicBezTo>
                  <a:cubicBezTo>
                    <a:pt x="127" y="122"/>
                    <a:pt x="127" y="124"/>
                    <a:pt x="126" y="125"/>
                  </a:cubicBezTo>
                  <a:cubicBezTo>
                    <a:pt x="126" y="125"/>
                    <a:pt x="125" y="126"/>
                    <a:pt x="125" y="126"/>
                  </a:cubicBezTo>
                  <a:cubicBezTo>
                    <a:pt x="124" y="127"/>
                    <a:pt x="124" y="127"/>
                    <a:pt x="124" y="128"/>
                  </a:cubicBezTo>
                  <a:close/>
                  <a:moveTo>
                    <a:pt x="50" y="144"/>
                  </a:moveTo>
                  <a:cubicBezTo>
                    <a:pt x="49" y="143"/>
                    <a:pt x="49" y="143"/>
                    <a:pt x="48" y="143"/>
                  </a:cubicBezTo>
                  <a:cubicBezTo>
                    <a:pt x="47" y="143"/>
                    <a:pt x="47" y="142"/>
                    <a:pt x="46" y="142"/>
                  </a:cubicBezTo>
                  <a:cubicBezTo>
                    <a:pt x="45" y="141"/>
                    <a:pt x="44" y="139"/>
                    <a:pt x="45" y="135"/>
                  </a:cubicBezTo>
                  <a:cubicBezTo>
                    <a:pt x="47" y="133"/>
                    <a:pt x="50" y="131"/>
                    <a:pt x="52" y="131"/>
                  </a:cubicBezTo>
                  <a:cubicBezTo>
                    <a:pt x="55" y="130"/>
                    <a:pt x="57" y="130"/>
                    <a:pt x="58" y="131"/>
                  </a:cubicBezTo>
                  <a:cubicBezTo>
                    <a:pt x="59" y="132"/>
                    <a:pt x="59" y="133"/>
                    <a:pt x="59" y="134"/>
                  </a:cubicBezTo>
                  <a:cubicBezTo>
                    <a:pt x="59" y="135"/>
                    <a:pt x="59" y="136"/>
                    <a:pt x="59" y="137"/>
                  </a:cubicBezTo>
                  <a:cubicBezTo>
                    <a:pt x="59" y="137"/>
                    <a:pt x="59" y="138"/>
                    <a:pt x="58" y="139"/>
                  </a:cubicBezTo>
                  <a:cubicBezTo>
                    <a:pt x="57" y="140"/>
                    <a:pt x="56" y="141"/>
                    <a:pt x="55" y="142"/>
                  </a:cubicBezTo>
                  <a:cubicBezTo>
                    <a:pt x="53" y="142"/>
                    <a:pt x="51" y="143"/>
                    <a:pt x="50" y="144"/>
                  </a:cubicBezTo>
                  <a:close/>
                  <a:moveTo>
                    <a:pt x="73" y="47"/>
                  </a:moveTo>
                  <a:cubicBezTo>
                    <a:pt x="72" y="49"/>
                    <a:pt x="71" y="50"/>
                    <a:pt x="70" y="51"/>
                  </a:cubicBezTo>
                  <a:cubicBezTo>
                    <a:pt x="69" y="52"/>
                    <a:pt x="68" y="53"/>
                    <a:pt x="67" y="54"/>
                  </a:cubicBezTo>
                  <a:cubicBezTo>
                    <a:pt x="67" y="56"/>
                    <a:pt x="66" y="58"/>
                    <a:pt x="66" y="58"/>
                  </a:cubicBezTo>
                  <a:cubicBezTo>
                    <a:pt x="66" y="59"/>
                    <a:pt x="65" y="60"/>
                    <a:pt x="65" y="60"/>
                  </a:cubicBezTo>
                  <a:cubicBezTo>
                    <a:pt x="64" y="62"/>
                    <a:pt x="63" y="64"/>
                    <a:pt x="63" y="65"/>
                  </a:cubicBezTo>
                  <a:cubicBezTo>
                    <a:pt x="62" y="66"/>
                    <a:pt x="61" y="67"/>
                    <a:pt x="61" y="68"/>
                  </a:cubicBezTo>
                  <a:cubicBezTo>
                    <a:pt x="60" y="71"/>
                    <a:pt x="59" y="73"/>
                    <a:pt x="57" y="75"/>
                  </a:cubicBezTo>
                  <a:cubicBezTo>
                    <a:pt x="55" y="77"/>
                    <a:pt x="54" y="79"/>
                    <a:pt x="52" y="81"/>
                  </a:cubicBezTo>
                  <a:cubicBezTo>
                    <a:pt x="51" y="83"/>
                    <a:pt x="50" y="84"/>
                    <a:pt x="49" y="85"/>
                  </a:cubicBezTo>
                  <a:cubicBezTo>
                    <a:pt x="47" y="86"/>
                    <a:pt x="47" y="88"/>
                    <a:pt x="46" y="89"/>
                  </a:cubicBezTo>
                  <a:cubicBezTo>
                    <a:pt x="45" y="93"/>
                    <a:pt x="45" y="96"/>
                    <a:pt x="46" y="98"/>
                  </a:cubicBezTo>
                  <a:cubicBezTo>
                    <a:pt x="50" y="99"/>
                    <a:pt x="53" y="99"/>
                    <a:pt x="56" y="100"/>
                  </a:cubicBezTo>
                  <a:cubicBezTo>
                    <a:pt x="58" y="100"/>
                    <a:pt x="61" y="99"/>
                    <a:pt x="64" y="98"/>
                  </a:cubicBezTo>
                  <a:cubicBezTo>
                    <a:pt x="66" y="97"/>
                    <a:pt x="68" y="97"/>
                    <a:pt x="69" y="97"/>
                  </a:cubicBezTo>
                  <a:cubicBezTo>
                    <a:pt x="70" y="96"/>
                    <a:pt x="70" y="95"/>
                    <a:pt x="70" y="94"/>
                  </a:cubicBezTo>
                  <a:cubicBezTo>
                    <a:pt x="70" y="93"/>
                    <a:pt x="70" y="92"/>
                    <a:pt x="70" y="91"/>
                  </a:cubicBezTo>
                  <a:cubicBezTo>
                    <a:pt x="71" y="91"/>
                    <a:pt x="71" y="90"/>
                    <a:pt x="71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2" y="84"/>
                    <a:pt x="72" y="82"/>
                    <a:pt x="72" y="82"/>
                  </a:cubicBezTo>
                  <a:cubicBezTo>
                    <a:pt x="72" y="81"/>
                    <a:pt x="72" y="80"/>
                    <a:pt x="73" y="79"/>
                  </a:cubicBezTo>
                  <a:cubicBezTo>
                    <a:pt x="72" y="77"/>
                    <a:pt x="72" y="76"/>
                    <a:pt x="73" y="74"/>
                  </a:cubicBezTo>
                  <a:cubicBezTo>
                    <a:pt x="73" y="72"/>
                    <a:pt x="73" y="71"/>
                    <a:pt x="73" y="69"/>
                  </a:cubicBezTo>
                  <a:cubicBezTo>
                    <a:pt x="73" y="68"/>
                    <a:pt x="73" y="68"/>
                    <a:pt x="74" y="67"/>
                  </a:cubicBezTo>
                  <a:cubicBezTo>
                    <a:pt x="74" y="66"/>
                    <a:pt x="74" y="66"/>
                    <a:pt x="74" y="65"/>
                  </a:cubicBezTo>
                  <a:cubicBezTo>
                    <a:pt x="74" y="64"/>
                    <a:pt x="74" y="64"/>
                    <a:pt x="74" y="63"/>
                  </a:cubicBezTo>
                  <a:cubicBezTo>
                    <a:pt x="74" y="62"/>
                    <a:pt x="74" y="61"/>
                    <a:pt x="74" y="61"/>
                  </a:cubicBezTo>
                  <a:cubicBezTo>
                    <a:pt x="75" y="58"/>
                    <a:pt x="75" y="56"/>
                    <a:pt x="75" y="54"/>
                  </a:cubicBezTo>
                  <a:cubicBezTo>
                    <a:pt x="75" y="52"/>
                    <a:pt x="75" y="50"/>
                    <a:pt x="74" y="47"/>
                  </a:cubicBezTo>
                  <a:lnTo>
                    <a:pt x="73" y="47"/>
                  </a:lnTo>
                  <a:close/>
                  <a:moveTo>
                    <a:pt x="52" y="151"/>
                  </a:moveTo>
                  <a:cubicBezTo>
                    <a:pt x="53" y="150"/>
                    <a:pt x="54" y="149"/>
                    <a:pt x="56" y="148"/>
                  </a:cubicBezTo>
                  <a:cubicBezTo>
                    <a:pt x="57" y="148"/>
                    <a:pt x="59" y="148"/>
                    <a:pt x="60" y="148"/>
                  </a:cubicBezTo>
                  <a:cubicBezTo>
                    <a:pt x="61" y="149"/>
                    <a:pt x="61" y="149"/>
                    <a:pt x="61" y="150"/>
                  </a:cubicBezTo>
                  <a:cubicBezTo>
                    <a:pt x="61" y="151"/>
                    <a:pt x="61" y="152"/>
                    <a:pt x="61" y="153"/>
                  </a:cubicBezTo>
                  <a:cubicBezTo>
                    <a:pt x="60" y="154"/>
                    <a:pt x="59" y="154"/>
                    <a:pt x="58" y="155"/>
                  </a:cubicBezTo>
                  <a:cubicBezTo>
                    <a:pt x="57" y="155"/>
                    <a:pt x="56" y="155"/>
                    <a:pt x="55" y="155"/>
                  </a:cubicBezTo>
                  <a:cubicBezTo>
                    <a:pt x="54" y="154"/>
                    <a:pt x="54" y="153"/>
                    <a:pt x="53" y="153"/>
                  </a:cubicBezTo>
                  <a:cubicBezTo>
                    <a:pt x="53" y="152"/>
                    <a:pt x="52" y="152"/>
                    <a:pt x="52" y="151"/>
                  </a:cubicBezTo>
                  <a:close/>
                  <a:moveTo>
                    <a:pt x="105" y="9"/>
                  </a:moveTo>
                  <a:cubicBezTo>
                    <a:pt x="107" y="9"/>
                    <a:pt x="108" y="9"/>
                    <a:pt x="110" y="10"/>
                  </a:cubicBezTo>
                  <a:cubicBezTo>
                    <a:pt x="111" y="11"/>
                    <a:pt x="111" y="13"/>
                    <a:pt x="110" y="15"/>
                  </a:cubicBezTo>
                  <a:cubicBezTo>
                    <a:pt x="110" y="16"/>
                    <a:pt x="110" y="17"/>
                    <a:pt x="109" y="17"/>
                  </a:cubicBezTo>
                  <a:cubicBezTo>
                    <a:pt x="109" y="18"/>
                    <a:pt x="108" y="19"/>
                    <a:pt x="108" y="19"/>
                  </a:cubicBezTo>
                  <a:cubicBezTo>
                    <a:pt x="107" y="20"/>
                    <a:pt x="106" y="20"/>
                    <a:pt x="105" y="19"/>
                  </a:cubicBezTo>
                  <a:cubicBezTo>
                    <a:pt x="104" y="18"/>
                    <a:pt x="103" y="17"/>
                    <a:pt x="103" y="16"/>
                  </a:cubicBezTo>
                  <a:cubicBezTo>
                    <a:pt x="102" y="15"/>
                    <a:pt x="102" y="13"/>
                    <a:pt x="103" y="12"/>
                  </a:cubicBezTo>
                  <a:cubicBezTo>
                    <a:pt x="103" y="11"/>
                    <a:pt x="104" y="10"/>
                    <a:pt x="105" y="9"/>
                  </a:cubicBezTo>
                  <a:close/>
                  <a:moveTo>
                    <a:pt x="107" y="37"/>
                  </a:move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5" y="34"/>
                    <a:pt x="105" y="34"/>
                  </a:cubicBezTo>
                  <a:cubicBezTo>
                    <a:pt x="105" y="33"/>
                    <a:pt x="105" y="32"/>
                    <a:pt x="105" y="32"/>
                  </a:cubicBezTo>
                  <a:cubicBezTo>
                    <a:pt x="105" y="31"/>
                    <a:pt x="105" y="30"/>
                    <a:pt x="106" y="29"/>
                  </a:cubicBezTo>
                  <a:cubicBezTo>
                    <a:pt x="106" y="29"/>
                    <a:pt x="107" y="29"/>
                    <a:pt x="107" y="28"/>
                  </a:cubicBezTo>
                  <a:cubicBezTo>
                    <a:pt x="108" y="28"/>
                    <a:pt x="108" y="28"/>
                    <a:pt x="108" y="27"/>
                  </a:cubicBezTo>
                  <a:cubicBezTo>
                    <a:pt x="109" y="26"/>
                    <a:pt x="110" y="26"/>
                    <a:pt x="112" y="26"/>
                  </a:cubicBezTo>
                  <a:cubicBezTo>
                    <a:pt x="113" y="26"/>
                    <a:pt x="114" y="27"/>
                    <a:pt x="115" y="27"/>
                  </a:cubicBezTo>
                  <a:cubicBezTo>
                    <a:pt x="117" y="31"/>
                    <a:pt x="117" y="34"/>
                    <a:pt x="115" y="36"/>
                  </a:cubicBezTo>
                  <a:cubicBezTo>
                    <a:pt x="113" y="38"/>
                    <a:pt x="111" y="39"/>
                    <a:pt x="109" y="39"/>
                  </a:cubicBezTo>
                  <a:lnTo>
                    <a:pt x="107" y="37"/>
                  </a:lnTo>
                  <a:close/>
                  <a:moveTo>
                    <a:pt x="115" y="218"/>
                  </a:moveTo>
                  <a:cubicBezTo>
                    <a:pt x="117" y="220"/>
                    <a:pt x="117" y="222"/>
                    <a:pt x="115" y="224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8" y="227"/>
                    <a:pt x="107" y="225"/>
                    <a:pt x="107" y="223"/>
                  </a:cubicBezTo>
                  <a:cubicBezTo>
                    <a:pt x="108" y="221"/>
                    <a:pt x="108" y="220"/>
                    <a:pt x="109" y="219"/>
                  </a:cubicBezTo>
                  <a:cubicBezTo>
                    <a:pt x="110" y="217"/>
                    <a:pt x="111" y="217"/>
                    <a:pt x="113" y="217"/>
                  </a:cubicBezTo>
                  <a:lnTo>
                    <a:pt x="115" y="2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9" name="Google Shape;539;p39"/>
            <p:cNvSpPr/>
            <p:nvPr/>
          </p:nvSpPr>
          <p:spPr>
            <a:xfrm rot="-178182">
              <a:off x="407866" y="4211012"/>
              <a:ext cx="263566" cy="533154"/>
            </a:xfrm>
            <a:custGeom>
              <a:avLst/>
              <a:gdLst/>
              <a:ahLst/>
              <a:cxnLst/>
              <a:rect l="l" t="t" r="r" b="b"/>
              <a:pathLst>
                <a:path w="107" h="217" extrusionOk="0">
                  <a:moveTo>
                    <a:pt x="80" y="67"/>
                  </a:moveTo>
                  <a:cubicBezTo>
                    <a:pt x="79" y="68"/>
                    <a:pt x="79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5" y="71"/>
                    <a:pt x="74" y="73"/>
                    <a:pt x="73" y="74"/>
                  </a:cubicBezTo>
                  <a:cubicBezTo>
                    <a:pt x="73" y="76"/>
                    <a:pt x="72" y="78"/>
                    <a:pt x="72" y="80"/>
                  </a:cubicBezTo>
                  <a:cubicBezTo>
                    <a:pt x="72" y="81"/>
                    <a:pt x="72" y="82"/>
                    <a:pt x="72" y="83"/>
                  </a:cubicBezTo>
                  <a:cubicBezTo>
                    <a:pt x="72" y="84"/>
                    <a:pt x="72" y="85"/>
                    <a:pt x="72" y="86"/>
                  </a:cubicBezTo>
                  <a:cubicBezTo>
                    <a:pt x="71" y="87"/>
                    <a:pt x="70" y="88"/>
                    <a:pt x="70" y="88"/>
                  </a:cubicBezTo>
                  <a:cubicBezTo>
                    <a:pt x="70" y="89"/>
                    <a:pt x="70" y="90"/>
                    <a:pt x="70" y="90"/>
                  </a:cubicBezTo>
                  <a:cubicBezTo>
                    <a:pt x="69" y="91"/>
                    <a:pt x="69" y="92"/>
                    <a:pt x="69" y="92"/>
                  </a:cubicBezTo>
                  <a:cubicBezTo>
                    <a:pt x="68" y="93"/>
                    <a:pt x="68" y="93"/>
                    <a:pt x="67" y="94"/>
                  </a:cubicBezTo>
                  <a:cubicBezTo>
                    <a:pt x="67" y="95"/>
                    <a:pt x="67" y="95"/>
                    <a:pt x="67" y="96"/>
                  </a:cubicBezTo>
                  <a:cubicBezTo>
                    <a:pt x="67" y="96"/>
                    <a:pt x="66" y="97"/>
                    <a:pt x="66" y="97"/>
                  </a:cubicBezTo>
                  <a:cubicBezTo>
                    <a:pt x="66" y="99"/>
                    <a:pt x="65" y="101"/>
                    <a:pt x="65" y="104"/>
                  </a:cubicBezTo>
                  <a:cubicBezTo>
                    <a:pt x="65" y="106"/>
                    <a:pt x="65" y="109"/>
                    <a:pt x="64" y="111"/>
                  </a:cubicBezTo>
                  <a:cubicBezTo>
                    <a:pt x="63" y="113"/>
                    <a:pt x="62" y="115"/>
                    <a:pt x="61" y="116"/>
                  </a:cubicBezTo>
                  <a:cubicBezTo>
                    <a:pt x="61" y="118"/>
                    <a:pt x="60" y="119"/>
                    <a:pt x="59" y="121"/>
                  </a:cubicBezTo>
                  <a:cubicBezTo>
                    <a:pt x="59" y="123"/>
                    <a:pt x="58" y="124"/>
                    <a:pt x="57" y="126"/>
                  </a:cubicBezTo>
                  <a:cubicBezTo>
                    <a:pt x="56" y="127"/>
                    <a:pt x="55" y="129"/>
                    <a:pt x="55" y="131"/>
                  </a:cubicBezTo>
                  <a:cubicBezTo>
                    <a:pt x="53" y="133"/>
                    <a:pt x="52" y="135"/>
                    <a:pt x="52" y="137"/>
                  </a:cubicBezTo>
                  <a:cubicBezTo>
                    <a:pt x="52" y="139"/>
                    <a:pt x="51" y="140"/>
                    <a:pt x="50" y="142"/>
                  </a:cubicBezTo>
                  <a:cubicBezTo>
                    <a:pt x="51" y="143"/>
                    <a:pt x="51" y="143"/>
                    <a:pt x="50" y="143"/>
                  </a:cubicBezTo>
                  <a:cubicBezTo>
                    <a:pt x="50" y="144"/>
                    <a:pt x="50" y="144"/>
                    <a:pt x="50" y="145"/>
                  </a:cubicBezTo>
                  <a:cubicBezTo>
                    <a:pt x="48" y="148"/>
                    <a:pt x="47" y="151"/>
                    <a:pt x="45" y="154"/>
                  </a:cubicBezTo>
                  <a:cubicBezTo>
                    <a:pt x="44" y="157"/>
                    <a:pt x="43" y="160"/>
                    <a:pt x="42" y="163"/>
                  </a:cubicBezTo>
                  <a:cubicBezTo>
                    <a:pt x="40" y="166"/>
                    <a:pt x="39" y="168"/>
                    <a:pt x="37" y="170"/>
                  </a:cubicBezTo>
                  <a:cubicBezTo>
                    <a:pt x="36" y="173"/>
                    <a:pt x="35" y="175"/>
                    <a:pt x="34" y="177"/>
                  </a:cubicBezTo>
                  <a:cubicBezTo>
                    <a:pt x="33" y="179"/>
                    <a:pt x="33" y="180"/>
                    <a:pt x="33" y="180"/>
                  </a:cubicBezTo>
                  <a:cubicBezTo>
                    <a:pt x="33" y="180"/>
                    <a:pt x="33" y="181"/>
                    <a:pt x="33" y="181"/>
                  </a:cubicBezTo>
                  <a:cubicBezTo>
                    <a:pt x="33" y="183"/>
                    <a:pt x="32" y="183"/>
                    <a:pt x="32" y="183"/>
                  </a:cubicBezTo>
                  <a:cubicBezTo>
                    <a:pt x="32" y="183"/>
                    <a:pt x="32" y="184"/>
                    <a:pt x="32" y="184"/>
                  </a:cubicBezTo>
                  <a:cubicBezTo>
                    <a:pt x="31" y="185"/>
                    <a:pt x="31" y="187"/>
                    <a:pt x="31" y="187"/>
                  </a:cubicBezTo>
                  <a:cubicBezTo>
                    <a:pt x="29" y="189"/>
                    <a:pt x="29" y="190"/>
                    <a:pt x="29" y="191"/>
                  </a:cubicBezTo>
                  <a:cubicBezTo>
                    <a:pt x="29" y="192"/>
                    <a:pt x="29" y="193"/>
                    <a:pt x="28" y="194"/>
                  </a:cubicBezTo>
                  <a:cubicBezTo>
                    <a:pt x="28" y="195"/>
                    <a:pt x="28" y="196"/>
                    <a:pt x="28" y="196"/>
                  </a:cubicBezTo>
                  <a:cubicBezTo>
                    <a:pt x="28" y="197"/>
                    <a:pt x="28" y="198"/>
                    <a:pt x="27" y="198"/>
                  </a:cubicBezTo>
                  <a:cubicBezTo>
                    <a:pt x="28" y="201"/>
                    <a:pt x="27" y="203"/>
                    <a:pt x="26" y="205"/>
                  </a:cubicBezTo>
                  <a:cubicBezTo>
                    <a:pt x="26" y="206"/>
                    <a:pt x="25" y="209"/>
                    <a:pt x="26" y="211"/>
                  </a:cubicBezTo>
                  <a:cubicBezTo>
                    <a:pt x="25" y="212"/>
                    <a:pt x="25" y="213"/>
                    <a:pt x="25" y="214"/>
                  </a:cubicBezTo>
                  <a:cubicBezTo>
                    <a:pt x="24" y="214"/>
                    <a:pt x="24" y="215"/>
                    <a:pt x="24" y="216"/>
                  </a:cubicBezTo>
                  <a:cubicBezTo>
                    <a:pt x="23" y="217"/>
                    <a:pt x="22" y="217"/>
                    <a:pt x="21" y="217"/>
                  </a:cubicBezTo>
                  <a:cubicBezTo>
                    <a:pt x="20" y="216"/>
                    <a:pt x="20" y="216"/>
                    <a:pt x="19" y="216"/>
                  </a:cubicBezTo>
                  <a:cubicBezTo>
                    <a:pt x="18" y="216"/>
                    <a:pt x="17" y="216"/>
                    <a:pt x="15" y="216"/>
                  </a:cubicBezTo>
                  <a:cubicBezTo>
                    <a:pt x="14" y="217"/>
                    <a:pt x="13" y="216"/>
                    <a:pt x="12" y="215"/>
                  </a:cubicBezTo>
                  <a:cubicBezTo>
                    <a:pt x="10" y="215"/>
                    <a:pt x="9" y="215"/>
                    <a:pt x="8" y="215"/>
                  </a:cubicBezTo>
                  <a:cubicBezTo>
                    <a:pt x="7" y="215"/>
                    <a:pt x="6" y="214"/>
                    <a:pt x="6" y="214"/>
                  </a:cubicBezTo>
                  <a:cubicBezTo>
                    <a:pt x="4" y="213"/>
                    <a:pt x="3" y="212"/>
                    <a:pt x="3" y="212"/>
                  </a:cubicBezTo>
                  <a:cubicBezTo>
                    <a:pt x="3" y="211"/>
                    <a:pt x="3" y="210"/>
                    <a:pt x="3" y="209"/>
                  </a:cubicBezTo>
                  <a:cubicBezTo>
                    <a:pt x="3" y="208"/>
                    <a:pt x="2" y="207"/>
                    <a:pt x="2" y="206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2"/>
                    <a:pt x="1" y="201"/>
                    <a:pt x="1" y="200"/>
                  </a:cubicBezTo>
                  <a:cubicBezTo>
                    <a:pt x="1" y="200"/>
                    <a:pt x="1" y="199"/>
                    <a:pt x="0" y="198"/>
                  </a:cubicBezTo>
                  <a:cubicBezTo>
                    <a:pt x="1" y="197"/>
                    <a:pt x="1" y="197"/>
                    <a:pt x="1" y="196"/>
                  </a:cubicBezTo>
                  <a:cubicBezTo>
                    <a:pt x="1" y="196"/>
                    <a:pt x="1" y="196"/>
                    <a:pt x="2" y="195"/>
                  </a:cubicBezTo>
                  <a:cubicBezTo>
                    <a:pt x="1" y="194"/>
                    <a:pt x="2" y="193"/>
                    <a:pt x="3" y="193"/>
                  </a:cubicBezTo>
                  <a:cubicBezTo>
                    <a:pt x="4" y="192"/>
                    <a:pt x="4" y="191"/>
                    <a:pt x="4" y="190"/>
                  </a:cubicBezTo>
                  <a:cubicBezTo>
                    <a:pt x="5" y="190"/>
                    <a:pt x="5" y="189"/>
                    <a:pt x="5" y="188"/>
                  </a:cubicBezTo>
                  <a:cubicBezTo>
                    <a:pt x="5" y="188"/>
                    <a:pt x="6" y="187"/>
                    <a:pt x="7" y="186"/>
                  </a:cubicBezTo>
                  <a:cubicBezTo>
                    <a:pt x="8" y="184"/>
                    <a:pt x="9" y="182"/>
                    <a:pt x="10" y="179"/>
                  </a:cubicBezTo>
                  <a:cubicBezTo>
                    <a:pt x="11" y="177"/>
                    <a:pt x="13" y="176"/>
                    <a:pt x="15" y="174"/>
                  </a:cubicBezTo>
                  <a:cubicBezTo>
                    <a:pt x="15" y="173"/>
                    <a:pt x="15" y="172"/>
                    <a:pt x="16" y="172"/>
                  </a:cubicBezTo>
                  <a:cubicBezTo>
                    <a:pt x="16" y="172"/>
                    <a:pt x="16" y="171"/>
                    <a:pt x="17" y="170"/>
                  </a:cubicBezTo>
                  <a:cubicBezTo>
                    <a:pt x="17" y="168"/>
                    <a:pt x="18" y="166"/>
                    <a:pt x="18" y="165"/>
                  </a:cubicBezTo>
                  <a:cubicBezTo>
                    <a:pt x="18" y="165"/>
                    <a:pt x="19" y="164"/>
                    <a:pt x="19" y="163"/>
                  </a:cubicBezTo>
                  <a:cubicBezTo>
                    <a:pt x="19" y="162"/>
                    <a:pt x="19" y="161"/>
                    <a:pt x="19" y="160"/>
                  </a:cubicBezTo>
                  <a:cubicBezTo>
                    <a:pt x="19" y="160"/>
                    <a:pt x="19" y="159"/>
                    <a:pt x="20" y="158"/>
                  </a:cubicBezTo>
                  <a:cubicBezTo>
                    <a:pt x="19" y="155"/>
                    <a:pt x="19" y="153"/>
                    <a:pt x="20" y="152"/>
                  </a:cubicBezTo>
                  <a:cubicBezTo>
                    <a:pt x="20" y="151"/>
                    <a:pt x="20" y="150"/>
                    <a:pt x="21" y="149"/>
                  </a:cubicBezTo>
                  <a:cubicBezTo>
                    <a:pt x="21" y="149"/>
                    <a:pt x="21" y="148"/>
                    <a:pt x="21" y="148"/>
                  </a:cubicBezTo>
                  <a:cubicBezTo>
                    <a:pt x="21" y="147"/>
                    <a:pt x="21" y="146"/>
                    <a:pt x="22" y="145"/>
                  </a:cubicBezTo>
                  <a:cubicBezTo>
                    <a:pt x="22" y="144"/>
                    <a:pt x="23" y="143"/>
                    <a:pt x="23" y="143"/>
                  </a:cubicBezTo>
                  <a:cubicBezTo>
                    <a:pt x="23" y="143"/>
                    <a:pt x="23" y="143"/>
                    <a:pt x="23" y="142"/>
                  </a:cubicBezTo>
                  <a:cubicBezTo>
                    <a:pt x="24" y="141"/>
                    <a:pt x="24" y="140"/>
                    <a:pt x="25" y="139"/>
                  </a:cubicBezTo>
                  <a:cubicBezTo>
                    <a:pt x="25" y="139"/>
                    <a:pt x="25" y="138"/>
                    <a:pt x="25" y="137"/>
                  </a:cubicBezTo>
                  <a:cubicBezTo>
                    <a:pt x="26" y="136"/>
                    <a:pt x="27" y="134"/>
                    <a:pt x="27" y="132"/>
                  </a:cubicBezTo>
                  <a:cubicBezTo>
                    <a:pt x="27" y="130"/>
                    <a:pt x="28" y="128"/>
                    <a:pt x="30" y="127"/>
                  </a:cubicBezTo>
                  <a:cubicBezTo>
                    <a:pt x="30" y="126"/>
                    <a:pt x="31" y="125"/>
                    <a:pt x="31" y="124"/>
                  </a:cubicBezTo>
                  <a:cubicBezTo>
                    <a:pt x="31" y="124"/>
                    <a:pt x="32" y="123"/>
                    <a:pt x="32" y="123"/>
                  </a:cubicBezTo>
                  <a:cubicBezTo>
                    <a:pt x="32" y="121"/>
                    <a:pt x="32" y="120"/>
                    <a:pt x="33" y="119"/>
                  </a:cubicBezTo>
                  <a:cubicBezTo>
                    <a:pt x="34" y="119"/>
                    <a:pt x="34" y="117"/>
                    <a:pt x="35" y="116"/>
                  </a:cubicBezTo>
                  <a:cubicBezTo>
                    <a:pt x="36" y="114"/>
                    <a:pt x="37" y="112"/>
                    <a:pt x="37" y="111"/>
                  </a:cubicBezTo>
                  <a:cubicBezTo>
                    <a:pt x="37" y="109"/>
                    <a:pt x="38" y="108"/>
                    <a:pt x="39" y="108"/>
                  </a:cubicBezTo>
                  <a:cubicBezTo>
                    <a:pt x="40" y="106"/>
                    <a:pt x="40" y="105"/>
                    <a:pt x="41" y="105"/>
                  </a:cubicBezTo>
                  <a:cubicBezTo>
                    <a:pt x="41" y="104"/>
                    <a:pt x="41" y="103"/>
                    <a:pt x="42" y="102"/>
                  </a:cubicBezTo>
                  <a:cubicBezTo>
                    <a:pt x="41" y="100"/>
                    <a:pt x="41" y="98"/>
                    <a:pt x="42" y="96"/>
                  </a:cubicBezTo>
                  <a:cubicBezTo>
                    <a:pt x="42" y="94"/>
                    <a:pt x="43" y="92"/>
                    <a:pt x="42" y="90"/>
                  </a:cubicBezTo>
                  <a:cubicBezTo>
                    <a:pt x="43" y="88"/>
                    <a:pt x="43" y="87"/>
                    <a:pt x="43" y="87"/>
                  </a:cubicBezTo>
                  <a:cubicBezTo>
                    <a:pt x="43" y="87"/>
                    <a:pt x="43" y="87"/>
                    <a:pt x="43" y="86"/>
                  </a:cubicBezTo>
                  <a:cubicBezTo>
                    <a:pt x="44" y="85"/>
                    <a:pt x="45" y="84"/>
                    <a:pt x="45" y="83"/>
                  </a:cubicBezTo>
                  <a:cubicBezTo>
                    <a:pt x="45" y="82"/>
                    <a:pt x="45" y="81"/>
                    <a:pt x="46" y="80"/>
                  </a:cubicBezTo>
                  <a:cubicBezTo>
                    <a:pt x="47" y="79"/>
                    <a:pt x="47" y="78"/>
                    <a:pt x="47" y="78"/>
                  </a:cubicBezTo>
                  <a:cubicBezTo>
                    <a:pt x="47" y="77"/>
                    <a:pt x="48" y="77"/>
                    <a:pt x="49" y="77"/>
                  </a:cubicBezTo>
                  <a:cubicBezTo>
                    <a:pt x="49" y="76"/>
                    <a:pt x="50" y="74"/>
                    <a:pt x="50" y="73"/>
                  </a:cubicBezTo>
                  <a:cubicBezTo>
                    <a:pt x="51" y="72"/>
                    <a:pt x="52" y="71"/>
                    <a:pt x="52" y="69"/>
                  </a:cubicBezTo>
                  <a:cubicBezTo>
                    <a:pt x="53" y="68"/>
                    <a:pt x="54" y="66"/>
                    <a:pt x="54" y="65"/>
                  </a:cubicBezTo>
                  <a:cubicBezTo>
                    <a:pt x="55" y="64"/>
                    <a:pt x="55" y="63"/>
                    <a:pt x="56" y="62"/>
                  </a:cubicBezTo>
                  <a:cubicBezTo>
                    <a:pt x="57" y="61"/>
                    <a:pt x="58" y="60"/>
                    <a:pt x="58" y="59"/>
                  </a:cubicBezTo>
                  <a:cubicBezTo>
                    <a:pt x="59" y="57"/>
                    <a:pt x="59" y="56"/>
                    <a:pt x="60" y="55"/>
                  </a:cubicBezTo>
                  <a:cubicBezTo>
                    <a:pt x="61" y="54"/>
                    <a:pt x="62" y="52"/>
                    <a:pt x="63" y="51"/>
                  </a:cubicBezTo>
                  <a:cubicBezTo>
                    <a:pt x="64" y="49"/>
                    <a:pt x="65" y="48"/>
                    <a:pt x="65" y="46"/>
                  </a:cubicBezTo>
                  <a:cubicBezTo>
                    <a:pt x="66" y="45"/>
                    <a:pt x="67" y="44"/>
                    <a:pt x="67" y="42"/>
                  </a:cubicBezTo>
                  <a:cubicBezTo>
                    <a:pt x="67" y="41"/>
                    <a:pt x="67" y="39"/>
                    <a:pt x="68" y="38"/>
                  </a:cubicBezTo>
                  <a:cubicBezTo>
                    <a:pt x="69" y="37"/>
                    <a:pt x="70" y="36"/>
                    <a:pt x="70" y="35"/>
                  </a:cubicBezTo>
                  <a:cubicBezTo>
                    <a:pt x="71" y="32"/>
                    <a:pt x="72" y="31"/>
                    <a:pt x="72" y="31"/>
                  </a:cubicBezTo>
                  <a:cubicBezTo>
                    <a:pt x="73" y="30"/>
                    <a:pt x="73" y="28"/>
                    <a:pt x="74" y="27"/>
                  </a:cubicBezTo>
                  <a:cubicBezTo>
                    <a:pt x="74" y="26"/>
                    <a:pt x="74" y="25"/>
                    <a:pt x="74" y="24"/>
                  </a:cubicBezTo>
                  <a:cubicBezTo>
                    <a:pt x="75" y="23"/>
                    <a:pt x="76" y="22"/>
                    <a:pt x="76" y="21"/>
                  </a:cubicBezTo>
                  <a:cubicBezTo>
                    <a:pt x="76" y="20"/>
                    <a:pt x="77" y="19"/>
                    <a:pt x="77" y="18"/>
                  </a:cubicBezTo>
                  <a:cubicBezTo>
                    <a:pt x="77" y="16"/>
                    <a:pt x="78" y="15"/>
                    <a:pt x="80" y="13"/>
                  </a:cubicBezTo>
                  <a:cubicBezTo>
                    <a:pt x="80" y="12"/>
                    <a:pt x="81" y="11"/>
                    <a:pt x="82" y="10"/>
                  </a:cubicBezTo>
                  <a:cubicBezTo>
                    <a:pt x="83" y="8"/>
                    <a:pt x="84" y="7"/>
                    <a:pt x="85" y="6"/>
                  </a:cubicBezTo>
                  <a:cubicBezTo>
                    <a:pt x="85" y="6"/>
                    <a:pt x="86" y="5"/>
                    <a:pt x="86" y="5"/>
                  </a:cubicBezTo>
                  <a:cubicBezTo>
                    <a:pt x="88" y="4"/>
                    <a:pt x="89" y="3"/>
                    <a:pt x="90" y="2"/>
                  </a:cubicBezTo>
                  <a:cubicBezTo>
                    <a:pt x="90" y="1"/>
                    <a:pt x="92" y="0"/>
                    <a:pt x="94" y="0"/>
                  </a:cubicBezTo>
                  <a:cubicBezTo>
                    <a:pt x="95" y="0"/>
                    <a:pt x="96" y="0"/>
                    <a:pt x="98" y="0"/>
                  </a:cubicBezTo>
                  <a:cubicBezTo>
                    <a:pt x="99" y="0"/>
                    <a:pt x="100" y="0"/>
                    <a:pt x="101" y="0"/>
                  </a:cubicBezTo>
                  <a:cubicBezTo>
                    <a:pt x="103" y="3"/>
                    <a:pt x="104" y="5"/>
                    <a:pt x="105" y="6"/>
                  </a:cubicBezTo>
                  <a:cubicBezTo>
                    <a:pt x="106" y="7"/>
                    <a:pt x="107" y="8"/>
                    <a:pt x="107" y="9"/>
                  </a:cubicBezTo>
                  <a:cubicBezTo>
                    <a:pt x="107" y="11"/>
                    <a:pt x="107" y="12"/>
                    <a:pt x="107" y="13"/>
                  </a:cubicBezTo>
                  <a:cubicBezTo>
                    <a:pt x="106" y="14"/>
                    <a:pt x="106" y="16"/>
                    <a:pt x="106" y="17"/>
                  </a:cubicBezTo>
                  <a:cubicBezTo>
                    <a:pt x="104" y="19"/>
                    <a:pt x="103" y="21"/>
                    <a:pt x="103" y="23"/>
                  </a:cubicBezTo>
                  <a:cubicBezTo>
                    <a:pt x="102" y="25"/>
                    <a:pt x="101" y="26"/>
                    <a:pt x="100" y="28"/>
                  </a:cubicBezTo>
                  <a:cubicBezTo>
                    <a:pt x="100" y="31"/>
                    <a:pt x="99" y="34"/>
                    <a:pt x="98" y="35"/>
                  </a:cubicBezTo>
                  <a:cubicBezTo>
                    <a:pt x="97" y="36"/>
                    <a:pt x="96" y="37"/>
                    <a:pt x="96" y="38"/>
                  </a:cubicBezTo>
                  <a:cubicBezTo>
                    <a:pt x="95" y="40"/>
                    <a:pt x="94" y="41"/>
                    <a:pt x="94" y="42"/>
                  </a:cubicBezTo>
                  <a:cubicBezTo>
                    <a:pt x="93" y="43"/>
                    <a:pt x="91" y="44"/>
                    <a:pt x="91" y="46"/>
                  </a:cubicBezTo>
                  <a:cubicBezTo>
                    <a:pt x="90" y="47"/>
                    <a:pt x="89" y="49"/>
                    <a:pt x="88" y="50"/>
                  </a:cubicBezTo>
                  <a:cubicBezTo>
                    <a:pt x="87" y="51"/>
                    <a:pt x="87" y="53"/>
                    <a:pt x="86" y="53"/>
                  </a:cubicBezTo>
                  <a:cubicBezTo>
                    <a:pt x="86" y="54"/>
                    <a:pt x="86" y="55"/>
                    <a:pt x="85" y="56"/>
                  </a:cubicBezTo>
                  <a:cubicBezTo>
                    <a:pt x="85" y="57"/>
                    <a:pt x="85" y="57"/>
                    <a:pt x="84" y="58"/>
                  </a:cubicBezTo>
                  <a:cubicBezTo>
                    <a:pt x="84" y="59"/>
                    <a:pt x="84" y="59"/>
                    <a:pt x="84" y="60"/>
                  </a:cubicBezTo>
                  <a:cubicBezTo>
                    <a:pt x="83" y="62"/>
                    <a:pt x="83" y="63"/>
                    <a:pt x="82" y="64"/>
                  </a:cubicBezTo>
                  <a:cubicBezTo>
                    <a:pt x="81" y="65"/>
                    <a:pt x="81" y="66"/>
                    <a:pt x="80" y="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40" name="Google Shape;540;p39"/>
          <p:cNvGrpSpPr/>
          <p:nvPr/>
        </p:nvGrpSpPr>
        <p:grpSpPr>
          <a:xfrm>
            <a:off x="923166" y="3275710"/>
            <a:ext cx="1130277" cy="730219"/>
            <a:chOff x="809349" y="3173014"/>
            <a:chExt cx="1336973" cy="863755"/>
          </a:xfrm>
        </p:grpSpPr>
        <p:sp>
          <p:nvSpPr>
            <p:cNvPr id="541" name="Google Shape;541;p39"/>
            <p:cNvSpPr/>
            <p:nvPr/>
          </p:nvSpPr>
          <p:spPr>
            <a:xfrm rot="-760938">
              <a:off x="1201201" y="3300584"/>
              <a:ext cx="338138" cy="598488"/>
            </a:xfrm>
            <a:custGeom>
              <a:avLst/>
              <a:gdLst/>
              <a:ahLst/>
              <a:cxnLst/>
              <a:rect l="l" t="t" r="r" b="b"/>
              <a:pathLst>
                <a:path w="130" h="231" extrusionOk="0">
                  <a:moveTo>
                    <a:pt x="124" y="128"/>
                  </a:moveTo>
                  <a:cubicBezTo>
                    <a:pt x="122" y="128"/>
                    <a:pt x="120" y="129"/>
                    <a:pt x="119" y="130"/>
                  </a:cubicBezTo>
                  <a:cubicBezTo>
                    <a:pt x="117" y="131"/>
                    <a:pt x="115" y="132"/>
                    <a:pt x="113" y="131"/>
                  </a:cubicBezTo>
                  <a:cubicBezTo>
                    <a:pt x="110" y="132"/>
                    <a:pt x="109" y="132"/>
                    <a:pt x="108" y="132"/>
                  </a:cubicBezTo>
                  <a:cubicBezTo>
                    <a:pt x="107" y="131"/>
                    <a:pt x="106" y="131"/>
                    <a:pt x="106" y="131"/>
                  </a:cubicBezTo>
                  <a:cubicBezTo>
                    <a:pt x="104" y="129"/>
                    <a:pt x="103" y="128"/>
                    <a:pt x="102" y="128"/>
                  </a:cubicBezTo>
                  <a:cubicBezTo>
                    <a:pt x="101" y="127"/>
                    <a:pt x="99" y="127"/>
                    <a:pt x="98" y="127"/>
                  </a:cubicBezTo>
                  <a:cubicBezTo>
                    <a:pt x="97" y="128"/>
                    <a:pt x="96" y="130"/>
                    <a:pt x="96" y="131"/>
                  </a:cubicBezTo>
                  <a:cubicBezTo>
                    <a:pt x="96" y="133"/>
                    <a:pt x="96" y="135"/>
                    <a:pt x="96" y="136"/>
                  </a:cubicBezTo>
                  <a:cubicBezTo>
                    <a:pt x="97" y="139"/>
                    <a:pt x="97" y="141"/>
                    <a:pt x="97" y="142"/>
                  </a:cubicBezTo>
                  <a:cubicBezTo>
                    <a:pt x="98" y="144"/>
                    <a:pt x="98" y="145"/>
                    <a:pt x="97" y="147"/>
                  </a:cubicBezTo>
                  <a:cubicBezTo>
                    <a:pt x="98" y="147"/>
                    <a:pt x="98" y="148"/>
                    <a:pt x="98" y="149"/>
                  </a:cubicBezTo>
                  <a:cubicBezTo>
                    <a:pt x="98" y="150"/>
                    <a:pt x="98" y="151"/>
                    <a:pt x="98" y="151"/>
                  </a:cubicBezTo>
                  <a:cubicBezTo>
                    <a:pt x="98" y="154"/>
                    <a:pt x="99" y="156"/>
                    <a:pt x="99" y="158"/>
                  </a:cubicBezTo>
                  <a:cubicBezTo>
                    <a:pt x="99" y="161"/>
                    <a:pt x="99" y="163"/>
                    <a:pt x="100" y="165"/>
                  </a:cubicBezTo>
                  <a:cubicBezTo>
                    <a:pt x="100" y="168"/>
                    <a:pt x="100" y="171"/>
                    <a:pt x="100" y="174"/>
                  </a:cubicBezTo>
                  <a:cubicBezTo>
                    <a:pt x="100" y="176"/>
                    <a:pt x="100" y="179"/>
                    <a:pt x="100" y="182"/>
                  </a:cubicBezTo>
                  <a:cubicBezTo>
                    <a:pt x="100" y="183"/>
                    <a:pt x="100" y="185"/>
                    <a:pt x="100" y="186"/>
                  </a:cubicBezTo>
                  <a:cubicBezTo>
                    <a:pt x="101" y="187"/>
                    <a:pt x="101" y="188"/>
                    <a:pt x="101" y="189"/>
                  </a:cubicBezTo>
                  <a:cubicBezTo>
                    <a:pt x="101" y="190"/>
                    <a:pt x="101" y="191"/>
                    <a:pt x="101" y="192"/>
                  </a:cubicBezTo>
                  <a:cubicBezTo>
                    <a:pt x="101" y="193"/>
                    <a:pt x="101" y="193"/>
                    <a:pt x="101" y="194"/>
                  </a:cubicBezTo>
                  <a:cubicBezTo>
                    <a:pt x="102" y="196"/>
                    <a:pt x="102" y="198"/>
                    <a:pt x="102" y="199"/>
                  </a:cubicBezTo>
                  <a:cubicBezTo>
                    <a:pt x="103" y="201"/>
                    <a:pt x="103" y="202"/>
                    <a:pt x="103" y="204"/>
                  </a:cubicBezTo>
                  <a:cubicBezTo>
                    <a:pt x="104" y="205"/>
                    <a:pt x="104" y="207"/>
                    <a:pt x="105" y="209"/>
                  </a:cubicBezTo>
                  <a:cubicBezTo>
                    <a:pt x="106" y="211"/>
                    <a:pt x="106" y="213"/>
                    <a:pt x="105" y="216"/>
                  </a:cubicBezTo>
                  <a:cubicBezTo>
                    <a:pt x="105" y="217"/>
                    <a:pt x="104" y="218"/>
                    <a:pt x="104" y="219"/>
                  </a:cubicBezTo>
                  <a:cubicBezTo>
                    <a:pt x="103" y="219"/>
                    <a:pt x="103" y="220"/>
                    <a:pt x="102" y="220"/>
                  </a:cubicBezTo>
                  <a:cubicBezTo>
                    <a:pt x="101" y="221"/>
                    <a:pt x="101" y="222"/>
                    <a:pt x="100" y="222"/>
                  </a:cubicBezTo>
                  <a:cubicBezTo>
                    <a:pt x="99" y="223"/>
                    <a:pt x="98" y="223"/>
                    <a:pt x="97" y="224"/>
                  </a:cubicBezTo>
                  <a:cubicBezTo>
                    <a:pt x="96" y="224"/>
                    <a:pt x="95" y="225"/>
                    <a:pt x="95" y="225"/>
                  </a:cubicBezTo>
                  <a:cubicBezTo>
                    <a:pt x="94" y="225"/>
                    <a:pt x="93" y="225"/>
                    <a:pt x="93" y="226"/>
                  </a:cubicBezTo>
                  <a:cubicBezTo>
                    <a:pt x="92" y="226"/>
                    <a:pt x="92" y="226"/>
                    <a:pt x="91" y="227"/>
                  </a:cubicBezTo>
                  <a:cubicBezTo>
                    <a:pt x="90" y="227"/>
                    <a:pt x="90" y="228"/>
                    <a:pt x="89" y="228"/>
                  </a:cubicBezTo>
                  <a:cubicBezTo>
                    <a:pt x="87" y="228"/>
                    <a:pt x="86" y="228"/>
                    <a:pt x="85" y="229"/>
                  </a:cubicBezTo>
                  <a:cubicBezTo>
                    <a:pt x="85" y="229"/>
                    <a:pt x="85" y="229"/>
                    <a:pt x="84" y="229"/>
                  </a:cubicBezTo>
                  <a:cubicBezTo>
                    <a:pt x="83" y="229"/>
                    <a:pt x="82" y="229"/>
                    <a:pt x="82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0" y="230"/>
                    <a:pt x="79" y="230"/>
                    <a:pt x="78" y="230"/>
                  </a:cubicBezTo>
                  <a:cubicBezTo>
                    <a:pt x="77" y="230"/>
                    <a:pt x="77" y="231"/>
                    <a:pt x="76" y="231"/>
                  </a:cubicBezTo>
                  <a:cubicBezTo>
                    <a:pt x="75" y="231"/>
                    <a:pt x="73" y="230"/>
                    <a:pt x="72" y="230"/>
                  </a:cubicBezTo>
                  <a:cubicBezTo>
                    <a:pt x="71" y="229"/>
                    <a:pt x="70" y="229"/>
                    <a:pt x="68" y="229"/>
                  </a:cubicBezTo>
                  <a:cubicBezTo>
                    <a:pt x="68" y="228"/>
                    <a:pt x="67" y="228"/>
                    <a:pt x="66" y="228"/>
                  </a:cubicBezTo>
                  <a:cubicBezTo>
                    <a:pt x="65" y="227"/>
                    <a:pt x="64" y="227"/>
                    <a:pt x="64" y="226"/>
                  </a:cubicBezTo>
                  <a:cubicBezTo>
                    <a:pt x="64" y="226"/>
                    <a:pt x="63" y="225"/>
                    <a:pt x="63" y="225"/>
                  </a:cubicBezTo>
                  <a:cubicBezTo>
                    <a:pt x="62" y="224"/>
                    <a:pt x="62" y="224"/>
                    <a:pt x="62" y="223"/>
                  </a:cubicBezTo>
                  <a:cubicBezTo>
                    <a:pt x="60" y="222"/>
                    <a:pt x="59" y="221"/>
                    <a:pt x="59" y="219"/>
                  </a:cubicBezTo>
                  <a:cubicBezTo>
                    <a:pt x="59" y="217"/>
                    <a:pt x="59" y="214"/>
                    <a:pt x="60" y="212"/>
                  </a:cubicBezTo>
                  <a:cubicBezTo>
                    <a:pt x="61" y="210"/>
                    <a:pt x="61" y="209"/>
                    <a:pt x="62" y="208"/>
                  </a:cubicBezTo>
                  <a:cubicBezTo>
                    <a:pt x="62" y="207"/>
                    <a:pt x="62" y="207"/>
                    <a:pt x="63" y="206"/>
                  </a:cubicBezTo>
                  <a:cubicBezTo>
                    <a:pt x="63" y="206"/>
                    <a:pt x="63" y="205"/>
                    <a:pt x="63" y="205"/>
                  </a:cubicBezTo>
                  <a:cubicBezTo>
                    <a:pt x="63" y="204"/>
                    <a:pt x="63" y="204"/>
                    <a:pt x="64" y="203"/>
                  </a:cubicBezTo>
                  <a:cubicBezTo>
                    <a:pt x="64" y="200"/>
                    <a:pt x="65" y="197"/>
                    <a:pt x="65" y="194"/>
                  </a:cubicBezTo>
                  <a:cubicBezTo>
                    <a:pt x="66" y="192"/>
                    <a:pt x="66" y="191"/>
                    <a:pt x="66" y="190"/>
                  </a:cubicBezTo>
                  <a:cubicBezTo>
                    <a:pt x="66" y="189"/>
                    <a:pt x="66" y="189"/>
                    <a:pt x="66" y="188"/>
                  </a:cubicBezTo>
                  <a:cubicBezTo>
                    <a:pt x="66" y="188"/>
                    <a:pt x="66" y="187"/>
                    <a:pt x="66" y="187"/>
                  </a:cubicBezTo>
                  <a:cubicBezTo>
                    <a:pt x="67" y="185"/>
                    <a:pt x="67" y="184"/>
                    <a:pt x="67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7" y="183"/>
                    <a:pt x="67" y="182"/>
                    <a:pt x="67" y="182"/>
                  </a:cubicBezTo>
                  <a:cubicBezTo>
                    <a:pt x="68" y="181"/>
                    <a:pt x="68" y="181"/>
                    <a:pt x="68" y="180"/>
                  </a:cubicBezTo>
                  <a:cubicBezTo>
                    <a:pt x="68" y="179"/>
                    <a:pt x="68" y="178"/>
                    <a:pt x="67" y="177"/>
                  </a:cubicBezTo>
                  <a:cubicBezTo>
                    <a:pt x="67" y="176"/>
                    <a:pt x="67" y="175"/>
                    <a:pt x="68" y="175"/>
                  </a:cubicBezTo>
                  <a:cubicBezTo>
                    <a:pt x="69" y="172"/>
                    <a:pt x="71" y="169"/>
                    <a:pt x="73" y="168"/>
                  </a:cubicBezTo>
                  <a:cubicBezTo>
                    <a:pt x="73" y="166"/>
                    <a:pt x="73" y="165"/>
                    <a:pt x="73" y="164"/>
                  </a:cubicBezTo>
                  <a:cubicBezTo>
                    <a:pt x="73" y="163"/>
                    <a:pt x="73" y="163"/>
                    <a:pt x="74" y="162"/>
                  </a:cubicBezTo>
                  <a:cubicBezTo>
                    <a:pt x="73" y="160"/>
                    <a:pt x="72" y="160"/>
                    <a:pt x="72" y="159"/>
                  </a:cubicBezTo>
                  <a:cubicBezTo>
                    <a:pt x="72" y="158"/>
                    <a:pt x="72" y="158"/>
                    <a:pt x="72" y="157"/>
                  </a:cubicBezTo>
                  <a:cubicBezTo>
                    <a:pt x="71" y="157"/>
                    <a:pt x="71" y="157"/>
                    <a:pt x="70" y="156"/>
                  </a:cubicBezTo>
                  <a:cubicBezTo>
                    <a:pt x="70" y="155"/>
                    <a:pt x="70" y="154"/>
                    <a:pt x="70" y="153"/>
                  </a:cubicBezTo>
                  <a:cubicBezTo>
                    <a:pt x="70" y="152"/>
                    <a:pt x="70" y="151"/>
                    <a:pt x="69" y="150"/>
                  </a:cubicBezTo>
                  <a:cubicBezTo>
                    <a:pt x="69" y="148"/>
                    <a:pt x="69" y="147"/>
                    <a:pt x="69" y="145"/>
                  </a:cubicBezTo>
                  <a:cubicBezTo>
                    <a:pt x="69" y="143"/>
                    <a:pt x="69" y="141"/>
                    <a:pt x="69" y="139"/>
                  </a:cubicBezTo>
                  <a:cubicBezTo>
                    <a:pt x="69" y="137"/>
                    <a:pt x="69" y="136"/>
                    <a:pt x="68" y="135"/>
                  </a:cubicBezTo>
                  <a:cubicBezTo>
                    <a:pt x="68" y="133"/>
                    <a:pt x="68" y="132"/>
                    <a:pt x="68" y="131"/>
                  </a:cubicBezTo>
                  <a:cubicBezTo>
                    <a:pt x="68" y="129"/>
                    <a:pt x="68" y="127"/>
                    <a:pt x="68" y="125"/>
                  </a:cubicBezTo>
                  <a:cubicBezTo>
                    <a:pt x="68" y="123"/>
                    <a:pt x="67" y="122"/>
                    <a:pt x="65" y="121"/>
                  </a:cubicBezTo>
                  <a:cubicBezTo>
                    <a:pt x="62" y="121"/>
                    <a:pt x="61" y="121"/>
                    <a:pt x="61" y="121"/>
                  </a:cubicBezTo>
                  <a:cubicBezTo>
                    <a:pt x="60" y="121"/>
                    <a:pt x="60" y="121"/>
                    <a:pt x="59" y="121"/>
                  </a:cubicBezTo>
                  <a:cubicBezTo>
                    <a:pt x="59" y="121"/>
                    <a:pt x="58" y="121"/>
                    <a:pt x="57" y="121"/>
                  </a:cubicBezTo>
                  <a:cubicBezTo>
                    <a:pt x="57" y="121"/>
                    <a:pt x="56" y="121"/>
                    <a:pt x="55" y="121"/>
                  </a:cubicBezTo>
                  <a:cubicBezTo>
                    <a:pt x="54" y="121"/>
                    <a:pt x="53" y="121"/>
                    <a:pt x="52" y="121"/>
                  </a:cubicBezTo>
                  <a:cubicBezTo>
                    <a:pt x="51" y="121"/>
                    <a:pt x="50" y="121"/>
                    <a:pt x="49" y="121"/>
                  </a:cubicBezTo>
                  <a:cubicBezTo>
                    <a:pt x="47" y="121"/>
                    <a:pt x="46" y="121"/>
                    <a:pt x="45" y="122"/>
                  </a:cubicBezTo>
                  <a:cubicBezTo>
                    <a:pt x="44" y="122"/>
                    <a:pt x="43" y="122"/>
                    <a:pt x="42" y="122"/>
                  </a:cubicBezTo>
                  <a:cubicBezTo>
                    <a:pt x="40" y="122"/>
                    <a:pt x="38" y="122"/>
                    <a:pt x="37" y="121"/>
                  </a:cubicBezTo>
                  <a:cubicBezTo>
                    <a:pt x="36" y="121"/>
                    <a:pt x="35" y="121"/>
                    <a:pt x="34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8" y="122"/>
                    <a:pt x="27" y="122"/>
                    <a:pt x="26" y="123"/>
                  </a:cubicBezTo>
                  <a:cubicBezTo>
                    <a:pt x="24" y="122"/>
                    <a:pt x="23" y="122"/>
                    <a:pt x="22" y="122"/>
                  </a:cubicBezTo>
                  <a:cubicBezTo>
                    <a:pt x="20" y="122"/>
                    <a:pt x="19" y="122"/>
                    <a:pt x="18" y="122"/>
                  </a:cubicBezTo>
                  <a:cubicBezTo>
                    <a:pt x="17" y="121"/>
                    <a:pt x="15" y="120"/>
                    <a:pt x="13" y="119"/>
                  </a:cubicBezTo>
                  <a:cubicBezTo>
                    <a:pt x="12" y="118"/>
                    <a:pt x="10" y="118"/>
                    <a:pt x="9" y="118"/>
                  </a:cubicBezTo>
                  <a:cubicBezTo>
                    <a:pt x="6" y="118"/>
                    <a:pt x="4" y="117"/>
                    <a:pt x="4" y="115"/>
                  </a:cubicBezTo>
                  <a:cubicBezTo>
                    <a:pt x="3" y="114"/>
                    <a:pt x="2" y="112"/>
                    <a:pt x="1" y="111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0" y="106"/>
                    <a:pt x="0" y="105"/>
                    <a:pt x="1" y="104"/>
                  </a:cubicBezTo>
                  <a:cubicBezTo>
                    <a:pt x="0" y="101"/>
                    <a:pt x="0" y="99"/>
                    <a:pt x="1" y="96"/>
                  </a:cubicBezTo>
                  <a:cubicBezTo>
                    <a:pt x="2" y="93"/>
                    <a:pt x="3" y="91"/>
                    <a:pt x="4" y="90"/>
                  </a:cubicBezTo>
                  <a:cubicBezTo>
                    <a:pt x="5" y="88"/>
                    <a:pt x="6" y="88"/>
                    <a:pt x="7" y="87"/>
                  </a:cubicBezTo>
                  <a:cubicBezTo>
                    <a:pt x="8" y="87"/>
                    <a:pt x="8" y="86"/>
                    <a:pt x="9" y="86"/>
                  </a:cubicBezTo>
                  <a:cubicBezTo>
                    <a:pt x="11" y="84"/>
                    <a:pt x="12" y="83"/>
                    <a:pt x="13" y="82"/>
                  </a:cubicBezTo>
                  <a:cubicBezTo>
                    <a:pt x="14" y="82"/>
                    <a:pt x="15" y="81"/>
                    <a:pt x="16" y="81"/>
                  </a:cubicBezTo>
                  <a:cubicBezTo>
                    <a:pt x="18" y="79"/>
                    <a:pt x="20" y="77"/>
                    <a:pt x="22" y="77"/>
                  </a:cubicBezTo>
                  <a:cubicBezTo>
                    <a:pt x="23" y="77"/>
                    <a:pt x="24" y="76"/>
                    <a:pt x="25" y="75"/>
                  </a:cubicBezTo>
                  <a:cubicBezTo>
                    <a:pt x="25" y="73"/>
                    <a:pt x="26" y="71"/>
                    <a:pt x="27" y="70"/>
                  </a:cubicBezTo>
                  <a:cubicBezTo>
                    <a:pt x="28" y="69"/>
                    <a:pt x="29" y="67"/>
                    <a:pt x="29" y="65"/>
                  </a:cubicBezTo>
                  <a:cubicBezTo>
                    <a:pt x="29" y="64"/>
                    <a:pt x="30" y="63"/>
                    <a:pt x="31" y="62"/>
                  </a:cubicBezTo>
                  <a:cubicBezTo>
                    <a:pt x="31" y="62"/>
                    <a:pt x="31" y="61"/>
                    <a:pt x="32" y="60"/>
                  </a:cubicBezTo>
                  <a:cubicBezTo>
                    <a:pt x="33" y="58"/>
                    <a:pt x="34" y="57"/>
                    <a:pt x="34" y="55"/>
                  </a:cubicBezTo>
                  <a:cubicBezTo>
                    <a:pt x="34" y="54"/>
                    <a:pt x="35" y="53"/>
                    <a:pt x="36" y="53"/>
                  </a:cubicBezTo>
                  <a:cubicBezTo>
                    <a:pt x="36" y="52"/>
                    <a:pt x="36" y="51"/>
                    <a:pt x="37" y="51"/>
                  </a:cubicBezTo>
                  <a:cubicBezTo>
                    <a:pt x="38" y="50"/>
                    <a:pt x="38" y="50"/>
                    <a:pt x="38" y="49"/>
                  </a:cubicBezTo>
                  <a:cubicBezTo>
                    <a:pt x="40" y="47"/>
                    <a:pt x="41" y="45"/>
                    <a:pt x="41" y="44"/>
                  </a:cubicBezTo>
                  <a:cubicBezTo>
                    <a:pt x="42" y="43"/>
                    <a:pt x="42" y="42"/>
                    <a:pt x="43" y="41"/>
                  </a:cubicBezTo>
                  <a:cubicBezTo>
                    <a:pt x="44" y="38"/>
                    <a:pt x="45" y="36"/>
                    <a:pt x="46" y="34"/>
                  </a:cubicBezTo>
                  <a:cubicBezTo>
                    <a:pt x="47" y="33"/>
                    <a:pt x="48" y="31"/>
                    <a:pt x="50" y="30"/>
                  </a:cubicBezTo>
                  <a:cubicBezTo>
                    <a:pt x="50" y="27"/>
                    <a:pt x="51" y="26"/>
                    <a:pt x="52" y="25"/>
                  </a:cubicBezTo>
                  <a:cubicBezTo>
                    <a:pt x="52" y="23"/>
                    <a:pt x="53" y="21"/>
                    <a:pt x="55" y="20"/>
                  </a:cubicBezTo>
                  <a:cubicBezTo>
                    <a:pt x="56" y="18"/>
                    <a:pt x="56" y="17"/>
                    <a:pt x="58" y="16"/>
                  </a:cubicBezTo>
                  <a:cubicBezTo>
                    <a:pt x="59" y="15"/>
                    <a:pt x="60" y="14"/>
                    <a:pt x="61" y="13"/>
                  </a:cubicBezTo>
                  <a:cubicBezTo>
                    <a:pt x="62" y="11"/>
                    <a:pt x="63" y="10"/>
                    <a:pt x="64" y="10"/>
                  </a:cubicBezTo>
                  <a:cubicBezTo>
                    <a:pt x="64" y="10"/>
                    <a:pt x="65" y="9"/>
                    <a:pt x="65" y="8"/>
                  </a:cubicBezTo>
                  <a:cubicBezTo>
                    <a:pt x="67" y="7"/>
                    <a:pt x="69" y="7"/>
                    <a:pt x="70" y="6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6" y="4"/>
                    <a:pt x="77" y="4"/>
                    <a:pt x="78" y="3"/>
                  </a:cubicBezTo>
                  <a:cubicBezTo>
                    <a:pt x="78" y="3"/>
                    <a:pt x="79" y="3"/>
                    <a:pt x="79" y="2"/>
                  </a:cubicBezTo>
                  <a:cubicBezTo>
                    <a:pt x="81" y="2"/>
                    <a:pt x="82" y="2"/>
                    <a:pt x="83" y="1"/>
                  </a:cubicBezTo>
                  <a:cubicBezTo>
                    <a:pt x="85" y="1"/>
                    <a:pt x="86" y="0"/>
                    <a:pt x="87" y="1"/>
                  </a:cubicBezTo>
                  <a:cubicBezTo>
                    <a:pt x="88" y="2"/>
                    <a:pt x="89" y="3"/>
                    <a:pt x="90" y="4"/>
                  </a:cubicBezTo>
                  <a:cubicBezTo>
                    <a:pt x="91" y="5"/>
                    <a:pt x="92" y="6"/>
                    <a:pt x="92" y="7"/>
                  </a:cubicBezTo>
                  <a:cubicBezTo>
                    <a:pt x="93" y="9"/>
                    <a:pt x="93" y="11"/>
                    <a:pt x="94" y="13"/>
                  </a:cubicBezTo>
                  <a:cubicBezTo>
                    <a:pt x="94" y="14"/>
                    <a:pt x="94" y="16"/>
                    <a:pt x="94" y="18"/>
                  </a:cubicBezTo>
                  <a:cubicBezTo>
                    <a:pt x="95" y="19"/>
                    <a:pt x="95" y="20"/>
                    <a:pt x="95" y="22"/>
                  </a:cubicBezTo>
                  <a:cubicBezTo>
                    <a:pt x="95" y="23"/>
                    <a:pt x="95" y="24"/>
                    <a:pt x="95" y="24"/>
                  </a:cubicBezTo>
                  <a:cubicBezTo>
                    <a:pt x="96" y="24"/>
                    <a:pt x="96" y="25"/>
                    <a:pt x="96" y="25"/>
                  </a:cubicBezTo>
                  <a:cubicBezTo>
                    <a:pt x="96" y="27"/>
                    <a:pt x="97" y="28"/>
                    <a:pt x="97" y="29"/>
                  </a:cubicBezTo>
                  <a:cubicBezTo>
                    <a:pt x="97" y="30"/>
                    <a:pt x="97" y="32"/>
                    <a:pt x="97" y="33"/>
                  </a:cubicBezTo>
                  <a:cubicBezTo>
                    <a:pt x="98" y="35"/>
                    <a:pt x="98" y="37"/>
                    <a:pt x="98" y="39"/>
                  </a:cubicBezTo>
                  <a:cubicBezTo>
                    <a:pt x="99" y="41"/>
                    <a:pt x="99" y="42"/>
                    <a:pt x="99" y="44"/>
                  </a:cubicBezTo>
                  <a:cubicBezTo>
                    <a:pt x="99" y="45"/>
                    <a:pt x="99" y="46"/>
                    <a:pt x="98" y="48"/>
                  </a:cubicBezTo>
                  <a:cubicBezTo>
                    <a:pt x="98" y="49"/>
                    <a:pt x="98" y="51"/>
                    <a:pt x="99" y="52"/>
                  </a:cubicBezTo>
                  <a:cubicBezTo>
                    <a:pt x="99" y="53"/>
                    <a:pt x="99" y="54"/>
                    <a:pt x="98" y="55"/>
                  </a:cubicBezTo>
                  <a:cubicBezTo>
                    <a:pt x="99" y="58"/>
                    <a:pt x="99" y="60"/>
                    <a:pt x="98" y="62"/>
                  </a:cubicBezTo>
                  <a:cubicBezTo>
                    <a:pt x="98" y="64"/>
                    <a:pt x="98" y="65"/>
                    <a:pt x="98" y="67"/>
                  </a:cubicBezTo>
                  <a:cubicBezTo>
                    <a:pt x="98" y="68"/>
                    <a:pt x="97" y="69"/>
                    <a:pt x="98" y="71"/>
                  </a:cubicBezTo>
                  <a:cubicBezTo>
                    <a:pt x="98" y="73"/>
                    <a:pt x="98" y="74"/>
                    <a:pt x="97" y="76"/>
                  </a:cubicBezTo>
                  <a:cubicBezTo>
                    <a:pt x="97" y="76"/>
                    <a:pt x="97" y="77"/>
                    <a:pt x="97" y="77"/>
                  </a:cubicBezTo>
                  <a:cubicBezTo>
                    <a:pt x="97" y="78"/>
                    <a:pt x="97" y="78"/>
                    <a:pt x="97" y="79"/>
                  </a:cubicBezTo>
                  <a:cubicBezTo>
                    <a:pt x="96" y="80"/>
                    <a:pt x="96" y="81"/>
                    <a:pt x="96" y="82"/>
                  </a:cubicBezTo>
                  <a:cubicBezTo>
                    <a:pt x="95" y="82"/>
                    <a:pt x="95" y="83"/>
                    <a:pt x="95" y="85"/>
                  </a:cubicBezTo>
                  <a:cubicBezTo>
                    <a:pt x="95" y="86"/>
                    <a:pt x="94" y="87"/>
                    <a:pt x="95" y="88"/>
                  </a:cubicBezTo>
                  <a:cubicBezTo>
                    <a:pt x="95" y="90"/>
                    <a:pt x="95" y="91"/>
                    <a:pt x="95" y="92"/>
                  </a:cubicBezTo>
                  <a:cubicBezTo>
                    <a:pt x="94" y="92"/>
                    <a:pt x="94" y="93"/>
                    <a:pt x="94" y="93"/>
                  </a:cubicBezTo>
                  <a:cubicBezTo>
                    <a:pt x="94" y="94"/>
                    <a:pt x="94" y="94"/>
                    <a:pt x="94" y="95"/>
                  </a:cubicBezTo>
                  <a:cubicBezTo>
                    <a:pt x="94" y="97"/>
                    <a:pt x="95" y="98"/>
                    <a:pt x="95" y="100"/>
                  </a:cubicBezTo>
                  <a:cubicBezTo>
                    <a:pt x="96" y="101"/>
                    <a:pt x="96" y="102"/>
                    <a:pt x="98" y="103"/>
                  </a:cubicBezTo>
                  <a:cubicBezTo>
                    <a:pt x="101" y="102"/>
                    <a:pt x="104" y="101"/>
                    <a:pt x="107" y="100"/>
                  </a:cubicBezTo>
                  <a:cubicBezTo>
                    <a:pt x="109" y="100"/>
                    <a:pt x="112" y="100"/>
                    <a:pt x="115" y="102"/>
                  </a:cubicBezTo>
                  <a:cubicBezTo>
                    <a:pt x="116" y="102"/>
                    <a:pt x="117" y="102"/>
                    <a:pt x="118" y="102"/>
                  </a:cubicBezTo>
                  <a:cubicBezTo>
                    <a:pt x="118" y="102"/>
                    <a:pt x="119" y="102"/>
                    <a:pt x="120" y="102"/>
                  </a:cubicBezTo>
                  <a:cubicBezTo>
                    <a:pt x="120" y="102"/>
                    <a:pt x="121" y="102"/>
                    <a:pt x="122" y="103"/>
                  </a:cubicBezTo>
                  <a:cubicBezTo>
                    <a:pt x="123" y="103"/>
                    <a:pt x="125" y="103"/>
                    <a:pt x="126" y="104"/>
                  </a:cubicBezTo>
                  <a:cubicBezTo>
                    <a:pt x="126" y="104"/>
                    <a:pt x="127" y="105"/>
                    <a:pt x="128" y="106"/>
                  </a:cubicBezTo>
                  <a:cubicBezTo>
                    <a:pt x="129" y="107"/>
                    <a:pt x="130" y="109"/>
                    <a:pt x="130" y="111"/>
                  </a:cubicBezTo>
                  <a:cubicBezTo>
                    <a:pt x="130" y="113"/>
                    <a:pt x="129" y="115"/>
                    <a:pt x="128" y="117"/>
                  </a:cubicBezTo>
                  <a:cubicBezTo>
                    <a:pt x="129" y="119"/>
                    <a:pt x="129" y="120"/>
                    <a:pt x="128" y="121"/>
                  </a:cubicBezTo>
                  <a:cubicBezTo>
                    <a:pt x="127" y="122"/>
                    <a:pt x="127" y="124"/>
                    <a:pt x="126" y="125"/>
                  </a:cubicBezTo>
                  <a:cubicBezTo>
                    <a:pt x="126" y="125"/>
                    <a:pt x="125" y="126"/>
                    <a:pt x="125" y="126"/>
                  </a:cubicBezTo>
                  <a:cubicBezTo>
                    <a:pt x="124" y="127"/>
                    <a:pt x="124" y="127"/>
                    <a:pt x="124" y="128"/>
                  </a:cubicBezTo>
                  <a:close/>
                  <a:moveTo>
                    <a:pt x="50" y="144"/>
                  </a:moveTo>
                  <a:cubicBezTo>
                    <a:pt x="49" y="143"/>
                    <a:pt x="49" y="143"/>
                    <a:pt x="48" y="143"/>
                  </a:cubicBezTo>
                  <a:cubicBezTo>
                    <a:pt x="47" y="143"/>
                    <a:pt x="47" y="142"/>
                    <a:pt x="46" y="142"/>
                  </a:cubicBezTo>
                  <a:cubicBezTo>
                    <a:pt x="45" y="141"/>
                    <a:pt x="44" y="139"/>
                    <a:pt x="45" y="135"/>
                  </a:cubicBezTo>
                  <a:cubicBezTo>
                    <a:pt x="47" y="133"/>
                    <a:pt x="50" y="131"/>
                    <a:pt x="52" y="131"/>
                  </a:cubicBezTo>
                  <a:cubicBezTo>
                    <a:pt x="55" y="130"/>
                    <a:pt x="57" y="130"/>
                    <a:pt x="58" y="131"/>
                  </a:cubicBezTo>
                  <a:cubicBezTo>
                    <a:pt x="59" y="132"/>
                    <a:pt x="59" y="133"/>
                    <a:pt x="59" y="134"/>
                  </a:cubicBezTo>
                  <a:cubicBezTo>
                    <a:pt x="59" y="135"/>
                    <a:pt x="59" y="136"/>
                    <a:pt x="59" y="137"/>
                  </a:cubicBezTo>
                  <a:cubicBezTo>
                    <a:pt x="59" y="137"/>
                    <a:pt x="59" y="138"/>
                    <a:pt x="58" y="139"/>
                  </a:cubicBezTo>
                  <a:cubicBezTo>
                    <a:pt x="57" y="140"/>
                    <a:pt x="56" y="141"/>
                    <a:pt x="55" y="142"/>
                  </a:cubicBezTo>
                  <a:cubicBezTo>
                    <a:pt x="53" y="142"/>
                    <a:pt x="51" y="143"/>
                    <a:pt x="50" y="144"/>
                  </a:cubicBezTo>
                  <a:close/>
                  <a:moveTo>
                    <a:pt x="73" y="47"/>
                  </a:moveTo>
                  <a:cubicBezTo>
                    <a:pt x="72" y="49"/>
                    <a:pt x="71" y="50"/>
                    <a:pt x="70" y="51"/>
                  </a:cubicBezTo>
                  <a:cubicBezTo>
                    <a:pt x="69" y="52"/>
                    <a:pt x="68" y="53"/>
                    <a:pt x="67" y="54"/>
                  </a:cubicBezTo>
                  <a:cubicBezTo>
                    <a:pt x="67" y="56"/>
                    <a:pt x="66" y="58"/>
                    <a:pt x="66" y="58"/>
                  </a:cubicBezTo>
                  <a:cubicBezTo>
                    <a:pt x="66" y="59"/>
                    <a:pt x="65" y="60"/>
                    <a:pt x="65" y="60"/>
                  </a:cubicBezTo>
                  <a:cubicBezTo>
                    <a:pt x="64" y="62"/>
                    <a:pt x="63" y="64"/>
                    <a:pt x="63" y="65"/>
                  </a:cubicBezTo>
                  <a:cubicBezTo>
                    <a:pt x="62" y="66"/>
                    <a:pt x="61" y="67"/>
                    <a:pt x="61" y="68"/>
                  </a:cubicBezTo>
                  <a:cubicBezTo>
                    <a:pt x="60" y="71"/>
                    <a:pt x="59" y="73"/>
                    <a:pt x="57" y="75"/>
                  </a:cubicBezTo>
                  <a:cubicBezTo>
                    <a:pt x="55" y="77"/>
                    <a:pt x="54" y="79"/>
                    <a:pt x="52" y="81"/>
                  </a:cubicBezTo>
                  <a:cubicBezTo>
                    <a:pt x="51" y="83"/>
                    <a:pt x="50" y="84"/>
                    <a:pt x="49" y="85"/>
                  </a:cubicBezTo>
                  <a:cubicBezTo>
                    <a:pt x="47" y="86"/>
                    <a:pt x="47" y="88"/>
                    <a:pt x="46" y="89"/>
                  </a:cubicBezTo>
                  <a:cubicBezTo>
                    <a:pt x="45" y="93"/>
                    <a:pt x="45" y="96"/>
                    <a:pt x="46" y="98"/>
                  </a:cubicBezTo>
                  <a:cubicBezTo>
                    <a:pt x="50" y="99"/>
                    <a:pt x="53" y="99"/>
                    <a:pt x="56" y="100"/>
                  </a:cubicBezTo>
                  <a:cubicBezTo>
                    <a:pt x="58" y="100"/>
                    <a:pt x="61" y="99"/>
                    <a:pt x="64" y="98"/>
                  </a:cubicBezTo>
                  <a:cubicBezTo>
                    <a:pt x="66" y="97"/>
                    <a:pt x="68" y="97"/>
                    <a:pt x="69" y="97"/>
                  </a:cubicBezTo>
                  <a:cubicBezTo>
                    <a:pt x="70" y="96"/>
                    <a:pt x="70" y="95"/>
                    <a:pt x="70" y="94"/>
                  </a:cubicBezTo>
                  <a:cubicBezTo>
                    <a:pt x="70" y="93"/>
                    <a:pt x="70" y="92"/>
                    <a:pt x="70" y="91"/>
                  </a:cubicBezTo>
                  <a:cubicBezTo>
                    <a:pt x="71" y="91"/>
                    <a:pt x="71" y="90"/>
                    <a:pt x="71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2" y="84"/>
                    <a:pt x="72" y="82"/>
                    <a:pt x="72" y="82"/>
                  </a:cubicBezTo>
                  <a:cubicBezTo>
                    <a:pt x="72" y="81"/>
                    <a:pt x="72" y="80"/>
                    <a:pt x="73" y="79"/>
                  </a:cubicBezTo>
                  <a:cubicBezTo>
                    <a:pt x="72" y="77"/>
                    <a:pt x="72" y="76"/>
                    <a:pt x="73" y="74"/>
                  </a:cubicBezTo>
                  <a:cubicBezTo>
                    <a:pt x="73" y="72"/>
                    <a:pt x="73" y="71"/>
                    <a:pt x="73" y="69"/>
                  </a:cubicBezTo>
                  <a:cubicBezTo>
                    <a:pt x="73" y="68"/>
                    <a:pt x="73" y="68"/>
                    <a:pt x="74" y="67"/>
                  </a:cubicBezTo>
                  <a:cubicBezTo>
                    <a:pt x="74" y="66"/>
                    <a:pt x="74" y="66"/>
                    <a:pt x="74" y="65"/>
                  </a:cubicBezTo>
                  <a:cubicBezTo>
                    <a:pt x="74" y="64"/>
                    <a:pt x="74" y="64"/>
                    <a:pt x="74" y="63"/>
                  </a:cubicBezTo>
                  <a:cubicBezTo>
                    <a:pt x="74" y="62"/>
                    <a:pt x="74" y="61"/>
                    <a:pt x="74" y="61"/>
                  </a:cubicBezTo>
                  <a:cubicBezTo>
                    <a:pt x="75" y="58"/>
                    <a:pt x="75" y="56"/>
                    <a:pt x="75" y="54"/>
                  </a:cubicBezTo>
                  <a:cubicBezTo>
                    <a:pt x="75" y="52"/>
                    <a:pt x="75" y="50"/>
                    <a:pt x="74" y="47"/>
                  </a:cubicBezTo>
                  <a:lnTo>
                    <a:pt x="73" y="47"/>
                  </a:lnTo>
                  <a:close/>
                  <a:moveTo>
                    <a:pt x="52" y="151"/>
                  </a:moveTo>
                  <a:cubicBezTo>
                    <a:pt x="53" y="150"/>
                    <a:pt x="54" y="149"/>
                    <a:pt x="56" y="148"/>
                  </a:cubicBezTo>
                  <a:cubicBezTo>
                    <a:pt x="57" y="148"/>
                    <a:pt x="59" y="148"/>
                    <a:pt x="60" y="148"/>
                  </a:cubicBezTo>
                  <a:cubicBezTo>
                    <a:pt x="61" y="149"/>
                    <a:pt x="61" y="149"/>
                    <a:pt x="61" y="150"/>
                  </a:cubicBezTo>
                  <a:cubicBezTo>
                    <a:pt x="61" y="151"/>
                    <a:pt x="61" y="152"/>
                    <a:pt x="61" y="153"/>
                  </a:cubicBezTo>
                  <a:cubicBezTo>
                    <a:pt x="60" y="154"/>
                    <a:pt x="59" y="154"/>
                    <a:pt x="58" y="155"/>
                  </a:cubicBezTo>
                  <a:cubicBezTo>
                    <a:pt x="57" y="155"/>
                    <a:pt x="56" y="155"/>
                    <a:pt x="55" y="155"/>
                  </a:cubicBezTo>
                  <a:cubicBezTo>
                    <a:pt x="54" y="154"/>
                    <a:pt x="54" y="153"/>
                    <a:pt x="53" y="153"/>
                  </a:cubicBezTo>
                  <a:cubicBezTo>
                    <a:pt x="53" y="152"/>
                    <a:pt x="52" y="152"/>
                    <a:pt x="52" y="151"/>
                  </a:cubicBezTo>
                  <a:close/>
                  <a:moveTo>
                    <a:pt x="105" y="9"/>
                  </a:moveTo>
                  <a:cubicBezTo>
                    <a:pt x="107" y="9"/>
                    <a:pt x="108" y="9"/>
                    <a:pt x="110" y="10"/>
                  </a:cubicBezTo>
                  <a:cubicBezTo>
                    <a:pt x="111" y="11"/>
                    <a:pt x="111" y="13"/>
                    <a:pt x="110" y="15"/>
                  </a:cubicBezTo>
                  <a:cubicBezTo>
                    <a:pt x="110" y="16"/>
                    <a:pt x="110" y="17"/>
                    <a:pt x="109" y="17"/>
                  </a:cubicBezTo>
                  <a:cubicBezTo>
                    <a:pt x="109" y="18"/>
                    <a:pt x="108" y="19"/>
                    <a:pt x="108" y="19"/>
                  </a:cubicBezTo>
                  <a:cubicBezTo>
                    <a:pt x="107" y="20"/>
                    <a:pt x="106" y="20"/>
                    <a:pt x="105" y="19"/>
                  </a:cubicBezTo>
                  <a:cubicBezTo>
                    <a:pt x="104" y="18"/>
                    <a:pt x="103" y="17"/>
                    <a:pt x="103" y="16"/>
                  </a:cubicBezTo>
                  <a:cubicBezTo>
                    <a:pt x="102" y="15"/>
                    <a:pt x="102" y="13"/>
                    <a:pt x="103" y="12"/>
                  </a:cubicBezTo>
                  <a:cubicBezTo>
                    <a:pt x="103" y="11"/>
                    <a:pt x="104" y="10"/>
                    <a:pt x="105" y="9"/>
                  </a:cubicBezTo>
                  <a:close/>
                  <a:moveTo>
                    <a:pt x="107" y="37"/>
                  </a:move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5" y="34"/>
                    <a:pt x="105" y="34"/>
                  </a:cubicBezTo>
                  <a:cubicBezTo>
                    <a:pt x="105" y="33"/>
                    <a:pt x="105" y="32"/>
                    <a:pt x="105" y="32"/>
                  </a:cubicBezTo>
                  <a:cubicBezTo>
                    <a:pt x="105" y="31"/>
                    <a:pt x="105" y="30"/>
                    <a:pt x="106" y="29"/>
                  </a:cubicBezTo>
                  <a:cubicBezTo>
                    <a:pt x="106" y="29"/>
                    <a:pt x="107" y="29"/>
                    <a:pt x="107" y="28"/>
                  </a:cubicBezTo>
                  <a:cubicBezTo>
                    <a:pt x="108" y="28"/>
                    <a:pt x="108" y="28"/>
                    <a:pt x="108" y="27"/>
                  </a:cubicBezTo>
                  <a:cubicBezTo>
                    <a:pt x="109" y="26"/>
                    <a:pt x="110" y="26"/>
                    <a:pt x="112" y="26"/>
                  </a:cubicBezTo>
                  <a:cubicBezTo>
                    <a:pt x="113" y="26"/>
                    <a:pt x="114" y="27"/>
                    <a:pt x="115" y="27"/>
                  </a:cubicBezTo>
                  <a:cubicBezTo>
                    <a:pt x="117" y="31"/>
                    <a:pt x="117" y="34"/>
                    <a:pt x="115" y="36"/>
                  </a:cubicBezTo>
                  <a:cubicBezTo>
                    <a:pt x="113" y="38"/>
                    <a:pt x="111" y="39"/>
                    <a:pt x="109" y="39"/>
                  </a:cubicBezTo>
                  <a:lnTo>
                    <a:pt x="107" y="37"/>
                  </a:lnTo>
                  <a:close/>
                  <a:moveTo>
                    <a:pt x="115" y="218"/>
                  </a:moveTo>
                  <a:cubicBezTo>
                    <a:pt x="117" y="220"/>
                    <a:pt x="117" y="222"/>
                    <a:pt x="115" y="224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8" y="227"/>
                    <a:pt x="107" y="225"/>
                    <a:pt x="107" y="223"/>
                  </a:cubicBezTo>
                  <a:cubicBezTo>
                    <a:pt x="108" y="221"/>
                    <a:pt x="108" y="220"/>
                    <a:pt x="109" y="219"/>
                  </a:cubicBezTo>
                  <a:cubicBezTo>
                    <a:pt x="110" y="217"/>
                    <a:pt x="111" y="217"/>
                    <a:pt x="113" y="217"/>
                  </a:cubicBezTo>
                  <a:lnTo>
                    <a:pt x="115" y="2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2" name="Google Shape;542;p39"/>
            <p:cNvSpPr/>
            <p:nvPr/>
          </p:nvSpPr>
          <p:spPr>
            <a:xfrm rot="-760938">
              <a:off x="1673719" y="3753172"/>
              <a:ext cx="114300" cy="179388"/>
            </a:xfrm>
            <a:custGeom>
              <a:avLst/>
              <a:gdLst/>
              <a:ahLst/>
              <a:cxnLst/>
              <a:rect l="l" t="t" r="r" b="b"/>
              <a:pathLst>
                <a:path w="44" h="69" extrusionOk="0">
                  <a:moveTo>
                    <a:pt x="20" y="38"/>
                  </a:moveTo>
                  <a:cubicBezTo>
                    <a:pt x="18" y="39"/>
                    <a:pt x="16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0" y="38"/>
                    <a:pt x="8" y="37"/>
                    <a:pt x="7" y="36"/>
                  </a:cubicBezTo>
                  <a:cubicBezTo>
                    <a:pt x="5" y="35"/>
                    <a:pt x="4" y="35"/>
                    <a:pt x="1" y="33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3" y="17"/>
                    <a:pt x="3" y="15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6" y="11"/>
                    <a:pt x="7" y="10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10" y="6"/>
                    <a:pt x="13" y="5"/>
                    <a:pt x="15" y="3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1" y="2"/>
                    <a:pt x="32" y="2"/>
                    <a:pt x="33" y="2"/>
                  </a:cubicBezTo>
                  <a:cubicBezTo>
                    <a:pt x="34" y="3"/>
                    <a:pt x="35" y="4"/>
                    <a:pt x="35" y="4"/>
                  </a:cubicBezTo>
                  <a:cubicBezTo>
                    <a:pt x="36" y="5"/>
                    <a:pt x="36" y="6"/>
                    <a:pt x="37" y="7"/>
                  </a:cubicBezTo>
                  <a:cubicBezTo>
                    <a:pt x="37" y="9"/>
                    <a:pt x="38" y="10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2" y="13"/>
                    <a:pt x="42" y="14"/>
                    <a:pt x="43" y="15"/>
                  </a:cubicBezTo>
                  <a:cubicBezTo>
                    <a:pt x="43" y="16"/>
                    <a:pt x="43" y="18"/>
                    <a:pt x="43" y="19"/>
                  </a:cubicBezTo>
                  <a:cubicBezTo>
                    <a:pt x="43" y="22"/>
                    <a:pt x="44" y="24"/>
                    <a:pt x="44" y="27"/>
                  </a:cubicBezTo>
                  <a:cubicBezTo>
                    <a:pt x="44" y="30"/>
                    <a:pt x="44" y="33"/>
                    <a:pt x="43" y="36"/>
                  </a:cubicBezTo>
                  <a:cubicBezTo>
                    <a:pt x="43" y="37"/>
                    <a:pt x="43" y="38"/>
                    <a:pt x="42" y="40"/>
                  </a:cubicBezTo>
                  <a:cubicBezTo>
                    <a:pt x="42" y="41"/>
                    <a:pt x="41" y="43"/>
                    <a:pt x="40" y="45"/>
                  </a:cubicBezTo>
                  <a:cubicBezTo>
                    <a:pt x="40" y="47"/>
                    <a:pt x="39" y="48"/>
                    <a:pt x="38" y="50"/>
                  </a:cubicBezTo>
                  <a:cubicBezTo>
                    <a:pt x="38" y="51"/>
                    <a:pt x="37" y="53"/>
                    <a:pt x="36" y="53"/>
                  </a:cubicBezTo>
                  <a:cubicBezTo>
                    <a:pt x="35" y="55"/>
                    <a:pt x="34" y="57"/>
                    <a:pt x="32" y="59"/>
                  </a:cubicBezTo>
                  <a:cubicBezTo>
                    <a:pt x="31" y="61"/>
                    <a:pt x="29" y="63"/>
                    <a:pt x="28" y="64"/>
                  </a:cubicBezTo>
                  <a:cubicBezTo>
                    <a:pt x="26" y="65"/>
                    <a:pt x="24" y="66"/>
                    <a:pt x="22" y="67"/>
                  </a:cubicBezTo>
                  <a:cubicBezTo>
                    <a:pt x="20" y="68"/>
                    <a:pt x="19" y="69"/>
                    <a:pt x="17" y="69"/>
                  </a:cubicBezTo>
                  <a:cubicBezTo>
                    <a:pt x="15" y="69"/>
                    <a:pt x="13" y="68"/>
                    <a:pt x="13" y="67"/>
                  </a:cubicBezTo>
                  <a:cubicBezTo>
                    <a:pt x="11" y="67"/>
                    <a:pt x="10" y="66"/>
                    <a:pt x="11" y="64"/>
                  </a:cubicBezTo>
                  <a:cubicBezTo>
                    <a:pt x="11" y="63"/>
                    <a:pt x="11" y="61"/>
                    <a:pt x="11" y="60"/>
                  </a:cubicBezTo>
                  <a:cubicBezTo>
                    <a:pt x="12" y="59"/>
                    <a:pt x="13" y="58"/>
                    <a:pt x="14" y="56"/>
                  </a:cubicBezTo>
                  <a:cubicBezTo>
                    <a:pt x="16" y="55"/>
                    <a:pt x="17" y="53"/>
                    <a:pt x="18" y="51"/>
                  </a:cubicBezTo>
                  <a:cubicBezTo>
                    <a:pt x="19" y="49"/>
                    <a:pt x="20" y="47"/>
                    <a:pt x="21" y="45"/>
                  </a:cubicBezTo>
                  <a:cubicBezTo>
                    <a:pt x="22" y="42"/>
                    <a:pt x="23" y="40"/>
                    <a:pt x="23" y="38"/>
                  </a:cubicBezTo>
                  <a:cubicBezTo>
                    <a:pt x="22" y="37"/>
                    <a:pt x="21" y="37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3" name="Google Shape;543;p39"/>
            <p:cNvSpPr/>
            <p:nvPr/>
          </p:nvSpPr>
          <p:spPr>
            <a:xfrm rot="-760939">
              <a:off x="866236" y="3466660"/>
              <a:ext cx="265113" cy="547688"/>
            </a:xfrm>
            <a:custGeom>
              <a:avLst/>
              <a:gdLst/>
              <a:ahLst/>
              <a:cxnLst/>
              <a:rect l="l" t="t" r="r" b="b"/>
              <a:pathLst>
                <a:path w="102" h="211" extrusionOk="0">
                  <a:moveTo>
                    <a:pt x="49" y="207"/>
                  </a:moveTo>
                  <a:cubicBezTo>
                    <a:pt x="48" y="207"/>
                    <a:pt x="46" y="207"/>
                    <a:pt x="45" y="208"/>
                  </a:cubicBezTo>
                  <a:cubicBezTo>
                    <a:pt x="43" y="208"/>
                    <a:pt x="40" y="208"/>
                    <a:pt x="38" y="208"/>
                  </a:cubicBezTo>
                  <a:cubicBezTo>
                    <a:pt x="36" y="208"/>
                    <a:pt x="34" y="208"/>
                    <a:pt x="32" y="208"/>
                  </a:cubicBezTo>
                  <a:cubicBezTo>
                    <a:pt x="30" y="208"/>
                    <a:pt x="29" y="208"/>
                    <a:pt x="28" y="208"/>
                  </a:cubicBezTo>
                  <a:cubicBezTo>
                    <a:pt x="26" y="207"/>
                    <a:pt x="25" y="207"/>
                    <a:pt x="24" y="207"/>
                  </a:cubicBezTo>
                  <a:cubicBezTo>
                    <a:pt x="22" y="207"/>
                    <a:pt x="21" y="207"/>
                    <a:pt x="20" y="207"/>
                  </a:cubicBezTo>
                  <a:cubicBezTo>
                    <a:pt x="19" y="207"/>
                    <a:pt x="17" y="207"/>
                    <a:pt x="16" y="206"/>
                  </a:cubicBezTo>
                  <a:cubicBezTo>
                    <a:pt x="15" y="206"/>
                    <a:pt x="13" y="205"/>
                    <a:pt x="12" y="205"/>
                  </a:cubicBezTo>
                  <a:cubicBezTo>
                    <a:pt x="10" y="205"/>
                    <a:pt x="9" y="204"/>
                    <a:pt x="8" y="203"/>
                  </a:cubicBezTo>
                  <a:cubicBezTo>
                    <a:pt x="8" y="201"/>
                    <a:pt x="7" y="200"/>
                    <a:pt x="5" y="199"/>
                  </a:cubicBezTo>
                  <a:cubicBezTo>
                    <a:pt x="5" y="199"/>
                    <a:pt x="4" y="198"/>
                    <a:pt x="4" y="197"/>
                  </a:cubicBezTo>
                  <a:cubicBezTo>
                    <a:pt x="4" y="196"/>
                    <a:pt x="3" y="196"/>
                    <a:pt x="3" y="196"/>
                  </a:cubicBezTo>
                  <a:cubicBezTo>
                    <a:pt x="2" y="193"/>
                    <a:pt x="2" y="192"/>
                    <a:pt x="2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91"/>
                    <a:pt x="1" y="190"/>
                    <a:pt x="1" y="189"/>
                  </a:cubicBezTo>
                  <a:cubicBezTo>
                    <a:pt x="1" y="188"/>
                    <a:pt x="1" y="187"/>
                    <a:pt x="0" y="186"/>
                  </a:cubicBezTo>
                  <a:cubicBezTo>
                    <a:pt x="1" y="184"/>
                    <a:pt x="1" y="183"/>
                    <a:pt x="1" y="182"/>
                  </a:cubicBezTo>
                  <a:cubicBezTo>
                    <a:pt x="0" y="181"/>
                    <a:pt x="1" y="180"/>
                    <a:pt x="2" y="178"/>
                  </a:cubicBezTo>
                  <a:cubicBezTo>
                    <a:pt x="2" y="177"/>
                    <a:pt x="3" y="177"/>
                    <a:pt x="3" y="176"/>
                  </a:cubicBezTo>
                  <a:cubicBezTo>
                    <a:pt x="3" y="175"/>
                    <a:pt x="3" y="174"/>
                    <a:pt x="4" y="173"/>
                  </a:cubicBezTo>
                  <a:cubicBezTo>
                    <a:pt x="3" y="172"/>
                    <a:pt x="4" y="171"/>
                    <a:pt x="4" y="170"/>
                  </a:cubicBezTo>
                  <a:cubicBezTo>
                    <a:pt x="4" y="169"/>
                    <a:pt x="5" y="168"/>
                    <a:pt x="5" y="167"/>
                  </a:cubicBezTo>
                  <a:cubicBezTo>
                    <a:pt x="6" y="165"/>
                    <a:pt x="6" y="164"/>
                    <a:pt x="6" y="162"/>
                  </a:cubicBezTo>
                  <a:cubicBezTo>
                    <a:pt x="6" y="160"/>
                    <a:pt x="7" y="159"/>
                    <a:pt x="8" y="157"/>
                  </a:cubicBezTo>
                  <a:cubicBezTo>
                    <a:pt x="8" y="155"/>
                    <a:pt x="8" y="154"/>
                    <a:pt x="8" y="154"/>
                  </a:cubicBezTo>
                  <a:cubicBezTo>
                    <a:pt x="8" y="153"/>
                    <a:pt x="8" y="152"/>
                    <a:pt x="9" y="152"/>
                  </a:cubicBezTo>
                  <a:cubicBezTo>
                    <a:pt x="9" y="150"/>
                    <a:pt x="9" y="148"/>
                    <a:pt x="9" y="146"/>
                  </a:cubicBezTo>
                  <a:cubicBezTo>
                    <a:pt x="10" y="144"/>
                    <a:pt x="10" y="142"/>
                    <a:pt x="9" y="140"/>
                  </a:cubicBezTo>
                  <a:cubicBezTo>
                    <a:pt x="10" y="139"/>
                    <a:pt x="10" y="138"/>
                    <a:pt x="10" y="137"/>
                  </a:cubicBezTo>
                  <a:cubicBezTo>
                    <a:pt x="10" y="137"/>
                    <a:pt x="11" y="136"/>
                    <a:pt x="11" y="136"/>
                  </a:cubicBezTo>
                  <a:cubicBezTo>
                    <a:pt x="11" y="134"/>
                    <a:pt x="11" y="132"/>
                    <a:pt x="12" y="131"/>
                  </a:cubicBezTo>
                  <a:cubicBezTo>
                    <a:pt x="13" y="130"/>
                    <a:pt x="14" y="129"/>
                    <a:pt x="14" y="127"/>
                  </a:cubicBezTo>
                  <a:cubicBezTo>
                    <a:pt x="14" y="126"/>
                    <a:pt x="14" y="125"/>
                    <a:pt x="15" y="125"/>
                  </a:cubicBezTo>
                  <a:cubicBezTo>
                    <a:pt x="15" y="124"/>
                    <a:pt x="15" y="123"/>
                    <a:pt x="15" y="122"/>
                  </a:cubicBezTo>
                  <a:cubicBezTo>
                    <a:pt x="16" y="122"/>
                    <a:pt x="17" y="121"/>
                    <a:pt x="17" y="120"/>
                  </a:cubicBezTo>
                  <a:cubicBezTo>
                    <a:pt x="18" y="120"/>
                    <a:pt x="19" y="119"/>
                    <a:pt x="20" y="119"/>
                  </a:cubicBezTo>
                  <a:cubicBezTo>
                    <a:pt x="21" y="117"/>
                    <a:pt x="22" y="116"/>
                    <a:pt x="24" y="114"/>
                  </a:cubicBezTo>
                  <a:cubicBezTo>
                    <a:pt x="25" y="113"/>
                    <a:pt x="27" y="111"/>
                    <a:pt x="29" y="111"/>
                  </a:cubicBezTo>
                  <a:cubicBezTo>
                    <a:pt x="29" y="111"/>
                    <a:pt x="30" y="110"/>
                    <a:pt x="30" y="110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33" y="108"/>
                    <a:pt x="34" y="108"/>
                    <a:pt x="35" y="107"/>
                  </a:cubicBezTo>
                  <a:cubicBezTo>
                    <a:pt x="36" y="107"/>
                    <a:pt x="37" y="107"/>
                    <a:pt x="37" y="106"/>
                  </a:cubicBezTo>
                  <a:cubicBezTo>
                    <a:pt x="39" y="104"/>
                    <a:pt x="40" y="103"/>
                    <a:pt x="42" y="103"/>
                  </a:cubicBezTo>
                  <a:cubicBezTo>
                    <a:pt x="42" y="102"/>
                    <a:pt x="43" y="101"/>
                    <a:pt x="44" y="101"/>
                  </a:cubicBezTo>
                  <a:cubicBezTo>
                    <a:pt x="45" y="100"/>
                    <a:pt x="47" y="100"/>
                    <a:pt x="47" y="99"/>
                  </a:cubicBezTo>
                  <a:cubicBezTo>
                    <a:pt x="50" y="98"/>
                    <a:pt x="52" y="97"/>
                    <a:pt x="53" y="96"/>
                  </a:cubicBezTo>
                  <a:cubicBezTo>
                    <a:pt x="54" y="96"/>
                    <a:pt x="55" y="95"/>
                    <a:pt x="56" y="95"/>
                  </a:cubicBezTo>
                  <a:cubicBezTo>
                    <a:pt x="57" y="93"/>
                    <a:pt x="59" y="92"/>
                    <a:pt x="61" y="91"/>
                  </a:cubicBezTo>
                  <a:cubicBezTo>
                    <a:pt x="61" y="90"/>
                    <a:pt x="62" y="89"/>
                    <a:pt x="64" y="88"/>
                  </a:cubicBezTo>
                  <a:cubicBezTo>
                    <a:pt x="65" y="87"/>
                    <a:pt x="66" y="86"/>
                    <a:pt x="66" y="84"/>
                  </a:cubicBezTo>
                  <a:cubicBezTo>
                    <a:pt x="67" y="83"/>
                    <a:pt x="67" y="82"/>
                    <a:pt x="67" y="81"/>
                  </a:cubicBezTo>
                  <a:cubicBezTo>
                    <a:pt x="69" y="80"/>
                    <a:pt x="70" y="79"/>
                    <a:pt x="70" y="78"/>
                  </a:cubicBezTo>
                  <a:cubicBezTo>
                    <a:pt x="70" y="77"/>
                    <a:pt x="70" y="76"/>
                    <a:pt x="71" y="75"/>
                  </a:cubicBezTo>
                  <a:cubicBezTo>
                    <a:pt x="71" y="74"/>
                    <a:pt x="72" y="73"/>
                    <a:pt x="72" y="72"/>
                  </a:cubicBezTo>
                  <a:cubicBezTo>
                    <a:pt x="72" y="70"/>
                    <a:pt x="72" y="69"/>
                    <a:pt x="72" y="68"/>
                  </a:cubicBezTo>
                  <a:cubicBezTo>
                    <a:pt x="72" y="67"/>
                    <a:pt x="72" y="66"/>
                    <a:pt x="72" y="65"/>
                  </a:cubicBezTo>
                  <a:cubicBezTo>
                    <a:pt x="72" y="65"/>
                    <a:pt x="72" y="64"/>
                    <a:pt x="73" y="63"/>
                  </a:cubicBezTo>
                  <a:cubicBezTo>
                    <a:pt x="73" y="61"/>
                    <a:pt x="73" y="60"/>
                    <a:pt x="74" y="58"/>
                  </a:cubicBezTo>
                  <a:cubicBezTo>
                    <a:pt x="74" y="57"/>
                    <a:pt x="75" y="56"/>
                    <a:pt x="75" y="54"/>
                  </a:cubicBezTo>
                  <a:cubicBezTo>
                    <a:pt x="75" y="53"/>
                    <a:pt x="75" y="51"/>
                    <a:pt x="75" y="50"/>
                  </a:cubicBezTo>
                  <a:cubicBezTo>
                    <a:pt x="75" y="49"/>
                    <a:pt x="74" y="48"/>
                    <a:pt x="74" y="47"/>
                  </a:cubicBezTo>
                  <a:cubicBezTo>
                    <a:pt x="73" y="43"/>
                    <a:pt x="72" y="39"/>
                    <a:pt x="71" y="36"/>
                  </a:cubicBezTo>
                  <a:cubicBezTo>
                    <a:pt x="70" y="33"/>
                    <a:pt x="69" y="30"/>
                    <a:pt x="69" y="27"/>
                  </a:cubicBezTo>
                  <a:cubicBezTo>
                    <a:pt x="66" y="24"/>
                    <a:pt x="64" y="22"/>
                    <a:pt x="62" y="21"/>
                  </a:cubicBezTo>
                  <a:cubicBezTo>
                    <a:pt x="60" y="21"/>
                    <a:pt x="59" y="21"/>
                    <a:pt x="57" y="21"/>
                  </a:cubicBezTo>
                  <a:cubicBezTo>
                    <a:pt x="55" y="20"/>
                    <a:pt x="53" y="20"/>
                    <a:pt x="51" y="20"/>
                  </a:cubicBezTo>
                  <a:cubicBezTo>
                    <a:pt x="50" y="20"/>
                    <a:pt x="48" y="20"/>
                    <a:pt x="46" y="20"/>
                  </a:cubicBezTo>
                  <a:cubicBezTo>
                    <a:pt x="44" y="20"/>
                    <a:pt x="43" y="20"/>
                    <a:pt x="41" y="21"/>
                  </a:cubicBezTo>
                  <a:cubicBezTo>
                    <a:pt x="40" y="21"/>
                    <a:pt x="38" y="21"/>
                    <a:pt x="37" y="22"/>
                  </a:cubicBezTo>
                  <a:cubicBezTo>
                    <a:pt x="36" y="22"/>
                    <a:pt x="35" y="22"/>
                    <a:pt x="33" y="23"/>
                  </a:cubicBezTo>
                  <a:cubicBezTo>
                    <a:pt x="31" y="24"/>
                    <a:pt x="30" y="25"/>
                    <a:pt x="28" y="26"/>
                  </a:cubicBezTo>
                  <a:cubicBezTo>
                    <a:pt x="26" y="27"/>
                    <a:pt x="25" y="29"/>
                    <a:pt x="24" y="30"/>
                  </a:cubicBezTo>
                  <a:cubicBezTo>
                    <a:pt x="23" y="32"/>
                    <a:pt x="23" y="34"/>
                    <a:pt x="22" y="35"/>
                  </a:cubicBezTo>
                  <a:cubicBezTo>
                    <a:pt x="21" y="36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22" y="45"/>
                    <a:pt x="22" y="46"/>
                    <a:pt x="23" y="46"/>
                  </a:cubicBezTo>
                  <a:cubicBezTo>
                    <a:pt x="24" y="47"/>
                    <a:pt x="24" y="48"/>
                    <a:pt x="25" y="48"/>
                  </a:cubicBezTo>
                  <a:cubicBezTo>
                    <a:pt x="28" y="48"/>
                    <a:pt x="29" y="48"/>
                    <a:pt x="31" y="47"/>
                  </a:cubicBezTo>
                  <a:cubicBezTo>
                    <a:pt x="32" y="46"/>
                    <a:pt x="34" y="45"/>
                    <a:pt x="35" y="45"/>
                  </a:cubicBezTo>
                  <a:cubicBezTo>
                    <a:pt x="38" y="43"/>
                    <a:pt x="40" y="42"/>
                    <a:pt x="41" y="42"/>
                  </a:cubicBezTo>
                  <a:cubicBezTo>
                    <a:pt x="42" y="42"/>
                    <a:pt x="43" y="42"/>
                    <a:pt x="44" y="43"/>
                  </a:cubicBezTo>
                  <a:cubicBezTo>
                    <a:pt x="45" y="43"/>
                    <a:pt x="46" y="44"/>
                    <a:pt x="47" y="44"/>
                  </a:cubicBezTo>
                  <a:cubicBezTo>
                    <a:pt x="48" y="45"/>
                    <a:pt x="49" y="45"/>
                    <a:pt x="50" y="45"/>
                  </a:cubicBezTo>
                  <a:cubicBezTo>
                    <a:pt x="51" y="46"/>
                    <a:pt x="51" y="47"/>
                    <a:pt x="51" y="47"/>
                  </a:cubicBezTo>
                  <a:cubicBezTo>
                    <a:pt x="51" y="48"/>
                    <a:pt x="51" y="48"/>
                    <a:pt x="52" y="49"/>
                  </a:cubicBezTo>
                  <a:cubicBezTo>
                    <a:pt x="52" y="51"/>
                    <a:pt x="53" y="52"/>
                    <a:pt x="53" y="54"/>
                  </a:cubicBezTo>
                  <a:cubicBezTo>
                    <a:pt x="54" y="55"/>
                    <a:pt x="54" y="57"/>
                    <a:pt x="54" y="59"/>
                  </a:cubicBezTo>
                  <a:cubicBezTo>
                    <a:pt x="53" y="60"/>
                    <a:pt x="53" y="61"/>
                    <a:pt x="51" y="63"/>
                  </a:cubicBezTo>
                  <a:cubicBezTo>
                    <a:pt x="51" y="64"/>
                    <a:pt x="51" y="65"/>
                    <a:pt x="50" y="65"/>
                  </a:cubicBezTo>
                  <a:cubicBezTo>
                    <a:pt x="50" y="66"/>
                    <a:pt x="49" y="66"/>
                    <a:pt x="49" y="67"/>
                  </a:cubicBezTo>
                  <a:cubicBezTo>
                    <a:pt x="47" y="69"/>
                    <a:pt x="46" y="70"/>
                    <a:pt x="46" y="70"/>
                  </a:cubicBezTo>
                  <a:cubicBezTo>
                    <a:pt x="45" y="71"/>
                    <a:pt x="44" y="71"/>
                    <a:pt x="44" y="71"/>
                  </a:cubicBezTo>
                  <a:cubicBezTo>
                    <a:pt x="42" y="72"/>
                    <a:pt x="41" y="73"/>
                    <a:pt x="39" y="74"/>
                  </a:cubicBezTo>
                  <a:cubicBezTo>
                    <a:pt x="37" y="75"/>
                    <a:pt x="35" y="75"/>
                    <a:pt x="33" y="76"/>
                  </a:cubicBezTo>
                  <a:cubicBezTo>
                    <a:pt x="31" y="76"/>
                    <a:pt x="29" y="76"/>
                    <a:pt x="27" y="76"/>
                  </a:cubicBezTo>
                  <a:cubicBezTo>
                    <a:pt x="25" y="76"/>
                    <a:pt x="23" y="75"/>
                    <a:pt x="22" y="75"/>
                  </a:cubicBezTo>
                  <a:cubicBezTo>
                    <a:pt x="21" y="74"/>
                    <a:pt x="21" y="74"/>
                    <a:pt x="20" y="74"/>
                  </a:cubicBezTo>
                  <a:cubicBezTo>
                    <a:pt x="17" y="73"/>
                    <a:pt x="15" y="71"/>
                    <a:pt x="13" y="70"/>
                  </a:cubicBezTo>
                  <a:cubicBezTo>
                    <a:pt x="11" y="68"/>
                    <a:pt x="9" y="66"/>
                    <a:pt x="8" y="63"/>
                  </a:cubicBezTo>
                  <a:cubicBezTo>
                    <a:pt x="6" y="62"/>
                    <a:pt x="5" y="61"/>
                    <a:pt x="4" y="60"/>
                  </a:cubicBezTo>
                  <a:cubicBezTo>
                    <a:pt x="4" y="59"/>
                    <a:pt x="3" y="59"/>
                    <a:pt x="2" y="58"/>
                  </a:cubicBezTo>
                  <a:cubicBezTo>
                    <a:pt x="3" y="57"/>
                    <a:pt x="3" y="55"/>
                    <a:pt x="2" y="54"/>
                  </a:cubicBezTo>
                  <a:cubicBezTo>
                    <a:pt x="1" y="53"/>
                    <a:pt x="1" y="52"/>
                    <a:pt x="1" y="51"/>
                  </a:cubicBezTo>
                  <a:cubicBezTo>
                    <a:pt x="0" y="49"/>
                    <a:pt x="0" y="48"/>
                    <a:pt x="0" y="46"/>
                  </a:cubicBezTo>
                  <a:cubicBezTo>
                    <a:pt x="0" y="45"/>
                    <a:pt x="0" y="43"/>
                    <a:pt x="0" y="42"/>
                  </a:cubicBezTo>
                  <a:cubicBezTo>
                    <a:pt x="0" y="39"/>
                    <a:pt x="0" y="36"/>
                    <a:pt x="1" y="34"/>
                  </a:cubicBezTo>
                  <a:cubicBezTo>
                    <a:pt x="1" y="31"/>
                    <a:pt x="2" y="29"/>
                    <a:pt x="3" y="28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24"/>
                    <a:pt x="5" y="23"/>
                    <a:pt x="6" y="22"/>
                  </a:cubicBezTo>
                  <a:cubicBezTo>
                    <a:pt x="5" y="21"/>
                    <a:pt x="6" y="20"/>
                    <a:pt x="6" y="19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3" y="13"/>
                    <a:pt x="14" y="12"/>
                    <a:pt x="15" y="11"/>
                  </a:cubicBezTo>
                  <a:cubicBezTo>
                    <a:pt x="17" y="9"/>
                    <a:pt x="19" y="8"/>
                    <a:pt x="20" y="7"/>
                  </a:cubicBezTo>
                  <a:cubicBezTo>
                    <a:pt x="21" y="7"/>
                    <a:pt x="23" y="6"/>
                    <a:pt x="24" y="7"/>
                  </a:cubicBezTo>
                  <a:cubicBezTo>
                    <a:pt x="25" y="6"/>
                    <a:pt x="27" y="5"/>
                    <a:pt x="28" y="5"/>
                  </a:cubicBezTo>
                  <a:cubicBezTo>
                    <a:pt x="29" y="5"/>
                    <a:pt x="31" y="4"/>
                    <a:pt x="32" y="4"/>
                  </a:cubicBezTo>
                  <a:cubicBezTo>
                    <a:pt x="35" y="3"/>
                    <a:pt x="36" y="3"/>
                    <a:pt x="37" y="2"/>
                  </a:cubicBezTo>
                  <a:cubicBezTo>
                    <a:pt x="38" y="2"/>
                    <a:pt x="38" y="2"/>
                    <a:pt x="39" y="1"/>
                  </a:cubicBezTo>
                  <a:cubicBezTo>
                    <a:pt x="40" y="1"/>
                    <a:pt x="40" y="1"/>
                    <a:pt x="41" y="1"/>
                  </a:cubicBezTo>
                  <a:cubicBezTo>
                    <a:pt x="42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6" y="1"/>
                    <a:pt x="48" y="1"/>
                    <a:pt x="49" y="0"/>
                  </a:cubicBezTo>
                  <a:cubicBezTo>
                    <a:pt x="50" y="0"/>
                    <a:pt x="51" y="0"/>
                    <a:pt x="52" y="0"/>
                  </a:cubicBezTo>
                  <a:cubicBezTo>
                    <a:pt x="54" y="0"/>
                    <a:pt x="55" y="0"/>
                    <a:pt x="57" y="0"/>
                  </a:cubicBezTo>
                  <a:cubicBezTo>
                    <a:pt x="61" y="1"/>
                    <a:pt x="64" y="1"/>
                    <a:pt x="67" y="1"/>
                  </a:cubicBezTo>
                  <a:cubicBezTo>
                    <a:pt x="69" y="1"/>
                    <a:pt x="72" y="1"/>
                    <a:pt x="74" y="2"/>
                  </a:cubicBezTo>
                  <a:cubicBezTo>
                    <a:pt x="76" y="3"/>
                    <a:pt x="78" y="4"/>
                    <a:pt x="80" y="5"/>
                  </a:cubicBezTo>
                  <a:cubicBezTo>
                    <a:pt x="82" y="6"/>
                    <a:pt x="83" y="7"/>
                    <a:pt x="85" y="9"/>
                  </a:cubicBezTo>
                  <a:cubicBezTo>
                    <a:pt x="86" y="9"/>
                    <a:pt x="87" y="10"/>
                    <a:pt x="87" y="10"/>
                  </a:cubicBezTo>
                  <a:cubicBezTo>
                    <a:pt x="88" y="11"/>
                    <a:pt x="89" y="11"/>
                    <a:pt x="89" y="12"/>
                  </a:cubicBezTo>
                  <a:cubicBezTo>
                    <a:pt x="92" y="15"/>
                    <a:pt x="94" y="18"/>
                    <a:pt x="95" y="21"/>
                  </a:cubicBezTo>
                  <a:cubicBezTo>
                    <a:pt x="96" y="23"/>
                    <a:pt x="97" y="26"/>
                    <a:pt x="98" y="29"/>
                  </a:cubicBezTo>
                  <a:cubicBezTo>
                    <a:pt x="99" y="31"/>
                    <a:pt x="100" y="34"/>
                    <a:pt x="100" y="36"/>
                  </a:cubicBezTo>
                  <a:cubicBezTo>
                    <a:pt x="99" y="37"/>
                    <a:pt x="99" y="39"/>
                    <a:pt x="100" y="41"/>
                  </a:cubicBezTo>
                  <a:cubicBezTo>
                    <a:pt x="100" y="42"/>
                    <a:pt x="100" y="43"/>
                    <a:pt x="101" y="44"/>
                  </a:cubicBezTo>
                  <a:cubicBezTo>
                    <a:pt x="101" y="45"/>
                    <a:pt x="101" y="46"/>
                    <a:pt x="101" y="47"/>
                  </a:cubicBezTo>
                  <a:cubicBezTo>
                    <a:pt x="102" y="49"/>
                    <a:pt x="102" y="50"/>
                    <a:pt x="102" y="50"/>
                  </a:cubicBezTo>
                  <a:cubicBezTo>
                    <a:pt x="102" y="50"/>
                    <a:pt x="101" y="50"/>
                    <a:pt x="101" y="50"/>
                  </a:cubicBezTo>
                  <a:cubicBezTo>
                    <a:pt x="102" y="52"/>
                    <a:pt x="102" y="54"/>
                    <a:pt x="101" y="55"/>
                  </a:cubicBezTo>
                  <a:cubicBezTo>
                    <a:pt x="101" y="57"/>
                    <a:pt x="100" y="59"/>
                    <a:pt x="100" y="60"/>
                  </a:cubicBezTo>
                  <a:cubicBezTo>
                    <a:pt x="100" y="62"/>
                    <a:pt x="100" y="63"/>
                    <a:pt x="99" y="65"/>
                  </a:cubicBezTo>
                  <a:cubicBezTo>
                    <a:pt x="99" y="66"/>
                    <a:pt x="99" y="68"/>
                    <a:pt x="98" y="70"/>
                  </a:cubicBezTo>
                  <a:cubicBezTo>
                    <a:pt x="98" y="71"/>
                    <a:pt x="98" y="73"/>
                    <a:pt x="98" y="74"/>
                  </a:cubicBezTo>
                  <a:cubicBezTo>
                    <a:pt x="97" y="75"/>
                    <a:pt x="97" y="76"/>
                    <a:pt x="97" y="77"/>
                  </a:cubicBezTo>
                  <a:cubicBezTo>
                    <a:pt x="97" y="79"/>
                    <a:pt x="97" y="80"/>
                    <a:pt x="97" y="81"/>
                  </a:cubicBezTo>
                  <a:cubicBezTo>
                    <a:pt x="96" y="83"/>
                    <a:pt x="96" y="84"/>
                    <a:pt x="96" y="86"/>
                  </a:cubicBezTo>
                  <a:cubicBezTo>
                    <a:pt x="96" y="88"/>
                    <a:pt x="95" y="90"/>
                    <a:pt x="94" y="92"/>
                  </a:cubicBezTo>
                  <a:cubicBezTo>
                    <a:pt x="93" y="94"/>
                    <a:pt x="93" y="95"/>
                    <a:pt x="92" y="96"/>
                  </a:cubicBezTo>
                  <a:cubicBezTo>
                    <a:pt x="91" y="97"/>
                    <a:pt x="91" y="98"/>
                    <a:pt x="90" y="99"/>
                  </a:cubicBezTo>
                  <a:cubicBezTo>
                    <a:pt x="89" y="100"/>
                    <a:pt x="89" y="100"/>
                    <a:pt x="89" y="101"/>
                  </a:cubicBezTo>
                  <a:cubicBezTo>
                    <a:pt x="89" y="102"/>
                    <a:pt x="88" y="102"/>
                    <a:pt x="88" y="102"/>
                  </a:cubicBezTo>
                  <a:cubicBezTo>
                    <a:pt x="87" y="103"/>
                    <a:pt x="86" y="104"/>
                    <a:pt x="86" y="105"/>
                  </a:cubicBezTo>
                  <a:cubicBezTo>
                    <a:pt x="85" y="105"/>
                    <a:pt x="84" y="106"/>
                    <a:pt x="83" y="107"/>
                  </a:cubicBezTo>
                  <a:cubicBezTo>
                    <a:pt x="81" y="108"/>
                    <a:pt x="78" y="109"/>
                    <a:pt x="77" y="111"/>
                  </a:cubicBezTo>
                  <a:cubicBezTo>
                    <a:pt x="75" y="113"/>
                    <a:pt x="73" y="115"/>
                    <a:pt x="70" y="116"/>
                  </a:cubicBezTo>
                  <a:cubicBezTo>
                    <a:pt x="69" y="117"/>
                    <a:pt x="68" y="119"/>
                    <a:pt x="67" y="119"/>
                  </a:cubicBezTo>
                  <a:cubicBezTo>
                    <a:pt x="66" y="120"/>
                    <a:pt x="64" y="121"/>
                    <a:pt x="63" y="122"/>
                  </a:cubicBezTo>
                  <a:cubicBezTo>
                    <a:pt x="61" y="124"/>
                    <a:pt x="60" y="125"/>
                    <a:pt x="59" y="126"/>
                  </a:cubicBezTo>
                  <a:cubicBezTo>
                    <a:pt x="58" y="126"/>
                    <a:pt x="57" y="127"/>
                    <a:pt x="56" y="127"/>
                  </a:cubicBezTo>
                  <a:cubicBezTo>
                    <a:pt x="54" y="129"/>
                    <a:pt x="53" y="130"/>
                    <a:pt x="51" y="131"/>
                  </a:cubicBezTo>
                  <a:cubicBezTo>
                    <a:pt x="49" y="132"/>
                    <a:pt x="47" y="133"/>
                    <a:pt x="45" y="134"/>
                  </a:cubicBezTo>
                  <a:cubicBezTo>
                    <a:pt x="44" y="136"/>
                    <a:pt x="43" y="137"/>
                    <a:pt x="42" y="138"/>
                  </a:cubicBezTo>
                  <a:cubicBezTo>
                    <a:pt x="41" y="139"/>
                    <a:pt x="40" y="141"/>
                    <a:pt x="39" y="143"/>
                  </a:cubicBezTo>
                  <a:cubicBezTo>
                    <a:pt x="39" y="144"/>
                    <a:pt x="39" y="145"/>
                    <a:pt x="39" y="147"/>
                  </a:cubicBezTo>
                  <a:cubicBezTo>
                    <a:pt x="39" y="149"/>
                    <a:pt x="39" y="150"/>
                    <a:pt x="38" y="151"/>
                  </a:cubicBezTo>
                  <a:cubicBezTo>
                    <a:pt x="38" y="152"/>
                    <a:pt x="38" y="153"/>
                    <a:pt x="38" y="153"/>
                  </a:cubicBezTo>
                  <a:cubicBezTo>
                    <a:pt x="38" y="154"/>
                    <a:pt x="38" y="155"/>
                    <a:pt x="38" y="156"/>
                  </a:cubicBezTo>
                  <a:cubicBezTo>
                    <a:pt x="39" y="158"/>
                    <a:pt x="39" y="160"/>
                    <a:pt x="38" y="162"/>
                  </a:cubicBezTo>
                  <a:cubicBezTo>
                    <a:pt x="37" y="163"/>
                    <a:pt x="37" y="166"/>
                    <a:pt x="38" y="168"/>
                  </a:cubicBezTo>
                  <a:cubicBezTo>
                    <a:pt x="38" y="170"/>
                    <a:pt x="38" y="171"/>
                    <a:pt x="38" y="172"/>
                  </a:cubicBezTo>
                  <a:cubicBezTo>
                    <a:pt x="39" y="172"/>
                    <a:pt x="39" y="173"/>
                    <a:pt x="40" y="174"/>
                  </a:cubicBezTo>
                  <a:cubicBezTo>
                    <a:pt x="41" y="176"/>
                    <a:pt x="43" y="177"/>
                    <a:pt x="44" y="178"/>
                  </a:cubicBezTo>
                  <a:cubicBezTo>
                    <a:pt x="45" y="179"/>
                    <a:pt x="46" y="179"/>
                    <a:pt x="47" y="179"/>
                  </a:cubicBezTo>
                  <a:cubicBezTo>
                    <a:pt x="47" y="179"/>
                    <a:pt x="48" y="179"/>
                    <a:pt x="49" y="179"/>
                  </a:cubicBezTo>
                  <a:cubicBezTo>
                    <a:pt x="51" y="179"/>
                    <a:pt x="51" y="179"/>
                    <a:pt x="52" y="179"/>
                  </a:cubicBezTo>
                  <a:cubicBezTo>
                    <a:pt x="56" y="179"/>
                    <a:pt x="60" y="179"/>
                    <a:pt x="64" y="179"/>
                  </a:cubicBezTo>
                  <a:cubicBezTo>
                    <a:pt x="67" y="178"/>
                    <a:pt x="71" y="177"/>
                    <a:pt x="74" y="175"/>
                  </a:cubicBezTo>
                  <a:cubicBezTo>
                    <a:pt x="75" y="174"/>
                    <a:pt x="75" y="173"/>
                    <a:pt x="76" y="173"/>
                  </a:cubicBezTo>
                  <a:cubicBezTo>
                    <a:pt x="77" y="172"/>
                    <a:pt x="77" y="172"/>
                    <a:pt x="78" y="171"/>
                  </a:cubicBezTo>
                  <a:cubicBezTo>
                    <a:pt x="81" y="171"/>
                    <a:pt x="84" y="171"/>
                    <a:pt x="86" y="171"/>
                  </a:cubicBezTo>
                  <a:cubicBezTo>
                    <a:pt x="88" y="172"/>
                    <a:pt x="90" y="173"/>
                    <a:pt x="92" y="174"/>
                  </a:cubicBezTo>
                  <a:cubicBezTo>
                    <a:pt x="93" y="176"/>
                    <a:pt x="94" y="177"/>
                    <a:pt x="95" y="177"/>
                  </a:cubicBezTo>
                  <a:cubicBezTo>
                    <a:pt x="96" y="177"/>
                    <a:pt x="96" y="178"/>
                    <a:pt x="96" y="178"/>
                  </a:cubicBezTo>
                  <a:cubicBezTo>
                    <a:pt x="98" y="180"/>
                    <a:pt x="98" y="181"/>
                    <a:pt x="98" y="181"/>
                  </a:cubicBezTo>
                  <a:cubicBezTo>
                    <a:pt x="99" y="182"/>
                    <a:pt x="99" y="184"/>
                    <a:pt x="99" y="186"/>
                  </a:cubicBezTo>
                  <a:cubicBezTo>
                    <a:pt x="100" y="188"/>
                    <a:pt x="100" y="190"/>
                    <a:pt x="99" y="191"/>
                  </a:cubicBezTo>
                  <a:cubicBezTo>
                    <a:pt x="99" y="192"/>
                    <a:pt x="98" y="194"/>
                    <a:pt x="98" y="195"/>
                  </a:cubicBezTo>
                  <a:cubicBezTo>
                    <a:pt x="98" y="196"/>
                    <a:pt x="98" y="197"/>
                    <a:pt x="98" y="198"/>
                  </a:cubicBezTo>
                  <a:cubicBezTo>
                    <a:pt x="98" y="199"/>
                    <a:pt x="97" y="200"/>
                    <a:pt x="97" y="201"/>
                  </a:cubicBezTo>
                  <a:cubicBezTo>
                    <a:pt x="96" y="201"/>
                    <a:pt x="96" y="201"/>
                    <a:pt x="95" y="202"/>
                  </a:cubicBezTo>
                  <a:cubicBezTo>
                    <a:pt x="94" y="203"/>
                    <a:pt x="94" y="203"/>
                    <a:pt x="93" y="204"/>
                  </a:cubicBezTo>
                  <a:cubicBezTo>
                    <a:pt x="92" y="205"/>
                    <a:pt x="92" y="206"/>
                    <a:pt x="91" y="207"/>
                  </a:cubicBezTo>
                  <a:cubicBezTo>
                    <a:pt x="91" y="208"/>
                    <a:pt x="90" y="208"/>
                    <a:pt x="89" y="208"/>
                  </a:cubicBezTo>
                  <a:cubicBezTo>
                    <a:pt x="87" y="210"/>
                    <a:pt x="85" y="210"/>
                    <a:pt x="84" y="211"/>
                  </a:cubicBezTo>
                  <a:cubicBezTo>
                    <a:pt x="83" y="211"/>
                    <a:pt x="82" y="211"/>
                    <a:pt x="80" y="211"/>
                  </a:cubicBezTo>
                  <a:cubicBezTo>
                    <a:pt x="79" y="211"/>
                    <a:pt x="78" y="211"/>
                    <a:pt x="77" y="210"/>
                  </a:cubicBezTo>
                  <a:cubicBezTo>
                    <a:pt x="76" y="210"/>
                    <a:pt x="75" y="210"/>
                    <a:pt x="74" y="210"/>
                  </a:cubicBezTo>
                  <a:cubicBezTo>
                    <a:pt x="73" y="210"/>
                    <a:pt x="71" y="210"/>
                    <a:pt x="69" y="210"/>
                  </a:cubicBezTo>
                  <a:cubicBezTo>
                    <a:pt x="67" y="210"/>
                    <a:pt x="65" y="210"/>
                    <a:pt x="64" y="210"/>
                  </a:cubicBezTo>
                  <a:cubicBezTo>
                    <a:pt x="61" y="210"/>
                    <a:pt x="60" y="210"/>
                    <a:pt x="59" y="210"/>
                  </a:cubicBezTo>
                  <a:cubicBezTo>
                    <a:pt x="58" y="209"/>
                    <a:pt x="56" y="209"/>
                    <a:pt x="55" y="208"/>
                  </a:cubicBezTo>
                  <a:cubicBezTo>
                    <a:pt x="54" y="208"/>
                    <a:pt x="52" y="208"/>
                    <a:pt x="51" y="207"/>
                  </a:cubicBezTo>
                  <a:cubicBezTo>
                    <a:pt x="50" y="207"/>
                    <a:pt x="49" y="207"/>
                    <a:pt x="49" y="207"/>
                  </a:cubicBezTo>
                  <a:close/>
                  <a:moveTo>
                    <a:pt x="57" y="163"/>
                  </a:moveTo>
                  <a:cubicBezTo>
                    <a:pt x="58" y="165"/>
                    <a:pt x="58" y="166"/>
                    <a:pt x="57" y="168"/>
                  </a:cubicBezTo>
                  <a:cubicBezTo>
                    <a:pt x="56" y="169"/>
                    <a:pt x="55" y="171"/>
                    <a:pt x="54" y="171"/>
                  </a:cubicBezTo>
                  <a:cubicBezTo>
                    <a:pt x="52" y="173"/>
                    <a:pt x="50" y="173"/>
                    <a:pt x="48" y="172"/>
                  </a:cubicBezTo>
                  <a:cubicBezTo>
                    <a:pt x="46" y="172"/>
                    <a:pt x="45" y="171"/>
                    <a:pt x="45" y="169"/>
                  </a:cubicBezTo>
                  <a:cubicBezTo>
                    <a:pt x="45" y="167"/>
                    <a:pt x="45" y="166"/>
                    <a:pt x="46" y="165"/>
                  </a:cubicBezTo>
                  <a:cubicBezTo>
                    <a:pt x="47" y="164"/>
                    <a:pt x="48" y="163"/>
                    <a:pt x="49" y="163"/>
                  </a:cubicBezTo>
                  <a:cubicBezTo>
                    <a:pt x="51" y="162"/>
                    <a:pt x="52" y="162"/>
                    <a:pt x="54" y="162"/>
                  </a:cubicBezTo>
                  <a:cubicBezTo>
                    <a:pt x="55" y="162"/>
                    <a:pt x="56" y="163"/>
                    <a:pt x="57" y="163"/>
                  </a:cubicBezTo>
                  <a:close/>
                  <a:moveTo>
                    <a:pt x="55" y="27"/>
                  </a:moveTo>
                  <a:cubicBezTo>
                    <a:pt x="56" y="28"/>
                    <a:pt x="56" y="28"/>
                    <a:pt x="57" y="29"/>
                  </a:cubicBezTo>
                  <a:cubicBezTo>
                    <a:pt x="57" y="29"/>
                    <a:pt x="58" y="29"/>
                    <a:pt x="59" y="30"/>
                  </a:cubicBezTo>
                  <a:cubicBezTo>
                    <a:pt x="59" y="30"/>
                    <a:pt x="60" y="31"/>
                    <a:pt x="60" y="32"/>
                  </a:cubicBezTo>
                  <a:cubicBezTo>
                    <a:pt x="60" y="33"/>
                    <a:pt x="60" y="34"/>
                    <a:pt x="60" y="35"/>
                  </a:cubicBezTo>
                  <a:cubicBezTo>
                    <a:pt x="58" y="36"/>
                    <a:pt x="57" y="36"/>
                    <a:pt x="56" y="37"/>
                  </a:cubicBezTo>
                  <a:cubicBezTo>
                    <a:pt x="55" y="37"/>
                    <a:pt x="54" y="38"/>
                    <a:pt x="53" y="38"/>
                  </a:cubicBezTo>
                  <a:cubicBezTo>
                    <a:pt x="51" y="39"/>
                    <a:pt x="50" y="38"/>
                    <a:pt x="49" y="38"/>
                  </a:cubicBezTo>
                  <a:cubicBezTo>
                    <a:pt x="48" y="37"/>
                    <a:pt x="48" y="37"/>
                    <a:pt x="47" y="36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7" y="32"/>
                    <a:pt x="47" y="31"/>
                    <a:pt x="47" y="30"/>
                  </a:cubicBezTo>
                  <a:cubicBezTo>
                    <a:pt x="49" y="28"/>
                    <a:pt x="51" y="27"/>
                    <a:pt x="55" y="28"/>
                  </a:cubicBezTo>
                  <a:lnTo>
                    <a:pt x="55" y="27"/>
                  </a:lnTo>
                  <a:close/>
                  <a:moveTo>
                    <a:pt x="60" y="49"/>
                  </a:moveTo>
                  <a:cubicBezTo>
                    <a:pt x="59" y="47"/>
                    <a:pt x="59" y="45"/>
                    <a:pt x="60" y="44"/>
                  </a:cubicBezTo>
                  <a:cubicBezTo>
                    <a:pt x="63" y="42"/>
                    <a:pt x="64" y="42"/>
                    <a:pt x="65" y="44"/>
                  </a:cubicBezTo>
                  <a:cubicBezTo>
                    <a:pt x="66" y="47"/>
                    <a:pt x="66" y="48"/>
                    <a:pt x="65" y="50"/>
                  </a:cubicBezTo>
                  <a:cubicBezTo>
                    <a:pt x="64" y="50"/>
                    <a:pt x="63" y="50"/>
                    <a:pt x="62" y="50"/>
                  </a:cubicBezTo>
                  <a:cubicBezTo>
                    <a:pt x="61" y="49"/>
                    <a:pt x="60" y="49"/>
                    <a:pt x="60" y="49"/>
                  </a:cubicBezTo>
                  <a:close/>
                  <a:moveTo>
                    <a:pt x="66" y="163"/>
                  </a:moveTo>
                  <a:cubicBezTo>
                    <a:pt x="65" y="160"/>
                    <a:pt x="66" y="158"/>
                    <a:pt x="68" y="158"/>
                  </a:cubicBezTo>
                  <a:cubicBezTo>
                    <a:pt x="69" y="158"/>
                    <a:pt x="71" y="158"/>
                    <a:pt x="71" y="160"/>
                  </a:cubicBezTo>
                  <a:cubicBezTo>
                    <a:pt x="71" y="161"/>
                    <a:pt x="71" y="162"/>
                    <a:pt x="70" y="163"/>
                  </a:cubicBezTo>
                  <a:cubicBezTo>
                    <a:pt x="69" y="164"/>
                    <a:pt x="67" y="164"/>
                    <a:pt x="66" y="1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4" name="Google Shape;544;p39"/>
            <p:cNvSpPr/>
            <p:nvPr/>
          </p:nvSpPr>
          <p:spPr>
            <a:xfrm rot="-760938">
              <a:off x="1783899" y="3200004"/>
              <a:ext cx="306388" cy="544513"/>
            </a:xfrm>
            <a:custGeom>
              <a:avLst/>
              <a:gdLst/>
              <a:ahLst/>
              <a:cxnLst/>
              <a:rect l="l" t="t" r="r" b="b"/>
              <a:pathLst>
                <a:path w="118" h="210" extrusionOk="0">
                  <a:moveTo>
                    <a:pt x="31" y="87"/>
                  </a:moveTo>
                  <a:cubicBezTo>
                    <a:pt x="32" y="86"/>
                    <a:pt x="33" y="85"/>
                    <a:pt x="34" y="85"/>
                  </a:cubicBezTo>
                  <a:cubicBezTo>
                    <a:pt x="35" y="84"/>
                    <a:pt x="36" y="83"/>
                    <a:pt x="37" y="82"/>
                  </a:cubicBezTo>
                  <a:cubicBezTo>
                    <a:pt x="38" y="81"/>
                    <a:pt x="39" y="80"/>
                    <a:pt x="40" y="80"/>
                  </a:cubicBezTo>
                  <a:cubicBezTo>
                    <a:pt x="40" y="79"/>
                    <a:pt x="41" y="79"/>
                    <a:pt x="42" y="79"/>
                  </a:cubicBezTo>
                  <a:cubicBezTo>
                    <a:pt x="46" y="77"/>
                    <a:pt x="49" y="76"/>
                    <a:pt x="51" y="76"/>
                  </a:cubicBezTo>
                  <a:cubicBezTo>
                    <a:pt x="53" y="75"/>
                    <a:pt x="56" y="74"/>
                    <a:pt x="58" y="73"/>
                  </a:cubicBezTo>
                  <a:cubicBezTo>
                    <a:pt x="60" y="73"/>
                    <a:pt x="61" y="73"/>
                    <a:pt x="62" y="72"/>
                  </a:cubicBezTo>
                  <a:cubicBezTo>
                    <a:pt x="63" y="72"/>
                    <a:pt x="63" y="72"/>
                    <a:pt x="64" y="73"/>
                  </a:cubicBezTo>
                  <a:cubicBezTo>
                    <a:pt x="66" y="72"/>
                    <a:pt x="67" y="72"/>
                    <a:pt x="68" y="71"/>
                  </a:cubicBezTo>
                  <a:cubicBezTo>
                    <a:pt x="69" y="71"/>
                    <a:pt x="71" y="71"/>
                    <a:pt x="72" y="71"/>
                  </a:cubicBezTo>
                  <a:cubicBezTo>
                    <a:pt x="73" y="71"/>
                    <a:pt x="73" y="71"/>
                    <a:pt x="74" y="71"/>
                  </a:cubicBezTo>
                  <a:cubicBezTo>
                    <a:pt x="75" y="71"/>
                    <a:pt x="76" y="71"/>
                    <a:pt x="76" y="72"/>
                  </a:cubicBezTo>
                  <a:cubicBezTo>
                    <a:pt x="77" y="71"/>
                    <a:pt x="78" y="71"/>
                    <a:pt x="78" y="72"/>
                  </a:cubicBezTo>
                  <a:cubicBezTo>
                    <a:pt x="79" y="73"/>
                    <a:pt x="79" y="73"/>
                    <a:pt x="80" y="73"/>
                  </a:cubicBezTo>
                  <a:cubicBezTo>
                    <a:pt x="81" y="74"/>
                    <a:pt x="81" y="74"/>
                    <a:pt x="82" y="74"/>
                  </a:cubicBezTo>
                  <a:cubicBezTo>
                    <a:pt x="84" y="74"/>
                    <a:pt x="84" y="75"/>
                    <a:pt x="85" y="76"/>
                  </a:cubicBezTo>
                  <a:cubicBezTo>
                    <a:pt x="87" y="76"/>
                    <a:pt x="88" y="77"/>
                    <a:pt x="88" y="78"/>
                  </a:cubicBezTo>
                  <a:cubicBezTo>
                    <a:pt x="90" y="79"/>
                    <a:pt x="91" y="80"/>
                    <a:pt x="91" y="80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3" y="80"/>
                    <a:pt x="94" y="81"/>
                    <a:pt x="95" y="82"/>
                  </a:cubicBezTo>
                  <a:cubicBezTo>
                    <a:pt x="95" y="83"/>
                    <a:pt x="96" y="83"/>
                    <a:pt x="97" y="84"/>
                  </a:cubicBezTo>
                  <a:cubicBezTo>
                    <a:pt x="98" y="86"/>
                    <a:pt x="99" y="87"/>
                    <a:pt x="101" y="88"/>
                  </a:cubicBezTo>
                  <a:cubicBezTo>
                    <a:pt x="102" y="89"/>
                    <a:pt x="103" y="91"/>
                    <a:pt x="104" y="93"/>
                  </a:cubicBezTo>
                  <a:cubicBezTo>
                    <a:pt x="105" y="96"/>
                    <a:pt x="105" y="100"/>
                    <a:pt x="106" y="103"/>
                  </a:cubicBezTo>
                  <a:cubicBezTo>
                    <a:pt x="106" y="107"/>
                    <a:pt x="106" y="110"/>
                    <a:pt x="106" y="114"/>
                  </a:cubicBezTo>
                  <a:cubicBezTo>
                    <a:pt x="106" y="118"/>
                    <a:pt x="107" y="121"/>
                    <a:pt x="108" y="122"/>
                  </a:cubicBezTo>
                  <a:cubicBezTo>
                    <a:pt x="109" y="124"/>
                    <a:pt x="109" y="126"/>
                    <a:pt x="109" y="128"/>
                  </a:cubicBezTo>
                  <a:cubicBezTo>
                    <a:pt x="109" y="130"/>
                    <a:pt x="109" y="132"/>
                    <a:pt x="109" y="134"/>
                  </a:cubicBezTo>
                  <a:cubicBezTo>
                    <a:pt x="109" y="136"/>
                    <a:pt x="109" y="137"/>
                    <a:pt x="110" y="138"/>
                  </a:cubicBezTo>
                  <a:cubicBezTo>
                    <a:pt x="110" y="140"/>
                    <a:pt x="110" y="142"/>
                    <a:pt x="110" y="144"/>
                  </a:cubicBezTo>
                  <a:cubicBezTo>
                    <a:pt x="111" y="146"/>
                    <a:pt x="111" y="148"/>
                    <a:pt x="112" y="151"/>
                  </a:cubicBezTo>
                  <a:cubicBezTo>
                    <a:pt x="112" y="153"/>
                    <a:pt x="112" y="154"/>
                    <a:pt x="112" y="156"/>
                  </a:cubicBezTo>
                  <a:cubicBezTo>
                    <a:pt x="112" y="158"/>
                    <a:pt x="112" y="159"/>
                    <a:pt x="112" y="161"/>
                  </a:cubicBezTo>
                  <a:cubicBezTo>
                    <a:pt x="112" y="163"/>
                    <a:pt x="112" y="165"/>
                    <a:pt x="112" y="166"/>
                  </a:cubicBezTo>
                  <a:cubicBezTo>
                    <a:pt x="112" y="168"/>
                    <a:pt x="112" y="169"/>
                    <a:pt x="112" y="170"/>
                  </a:cubicBezTo>
                  <a:cubicBezTo>
                    <a:pt x="112" y="172"/>
                    <a:pt x="112" y="174"/>
                    <a:pt x="111" y="176"/>
                  </a:cubicBezTo>
                  <a:cubicBezTo>
                    <a:pt x="111" y="177"/>
                    <a:pt x="110" y="179"/>
                    <a:pt x="109" y="180"/>
                  </a:cubicBezTo>
                  <a:cubicBezTo>
                    <a:pt x="107" y="185"/>
                    <a:pt x="103" y="190"/>
                    <a:pt x="98" y="194"/>
                  </a:cubicBezTo>
                  <a:cubicBezTo>
                    <a:pt x="92" y="197"/>
                    <a:pt x="87" y="201"/>
                    <a:pt x="82" y="204"/>
                  </a:cubicBezTo>
                  <a:cubicBezTo>
                    <a:pt x="81" y="204"/>
                    <a:pt x="80" y="204"/>
                    <a:pt x="79" y="204"/>
                  </a:cubicBezTo>
                  <a:cubicBezTo>
                    <a:pt x="79" y="204"/>
                    <a:pt x="78" y="204"/>
                    <a:pt x="77" y="205"/>
                  </a:cubicBezTo>
                  <a:cubicBezTo>
                    <a:pt x="77" y="205"/>
                    <a:pt x="76" y="205"/>
                    <a:pt x="76" y="206"/>
                  </a:cubicBezTo>
                  <a:cubicBezTo>
                    <a:pt x="75" y="206"/>
                    <a:pt x="74" y="206"/>
                    <a:pt x="73" y="206"/>
                  </a:cubicBezTo>
                  <a:cubicBezTo>
                    <a:pt x="71" y="206"/>
                    <a:pt x="69" y="207"/>
                    <a:pt x="67" y="208"/>
                  </a:cubicBezTo>
                  <a:cubicBezTo>
                    <a:pt x="65" y="209"/>
                    <a:pt x="62" y="209"/>
                    <a:pt x="60" y="209"/>
                  </a:cubicBezTo>
                  <a:cubicBezTo>
                    <a:pt x="59" y="210"/>
                    <a:pt x="58" y="210"/>
                    <a:pt x="56" y="210"/>
                  </a:cubicBezTo>
                  <a:cubicBezTo>
                    <a:pt x="55" y="209"/>
                    <a:pt x="54" y="209"/>
                    <a:pt x="52" y="208"/>
                  </a:cubicBezTo>
                  <a:cubicBezTo>
                    <a:pt x="50" y="206"/>
                    <a:pt x="47" y="205"/>
                    <a:pt x="46" y="205"/>
                  </a:cubicBezTo>
                  <a:cubicBezTo>
                    <a:pt x="44" y="206"/>
                    <a:pt x="42" y="205"/>
                    <a:pt x="40" y="204"/>
                  </a:cubicBezTo>
                  <a:cubicBezTo>
                    <a:pt x="40" y="204"/>
                    <a:pt x="40" y="203"/>
                    <a:pt x="39" y="203"/>
                  </a:cubicBezTo>
                  <a:cubicBezTo>
                    <a:pt x="39" y="202"/>
                    <a:pt x="38" y="202"/>
                    <a:pt x="38" y="202"/>
                  </a:cubicBezTo>
                  <a:cubicBezTo>
                    <a:pt x="37" y="200"/>
                    <a:pt x="36" y="199"/>
                    <a:pt x="34" y="198"/>
                  </a:cubicBezTo>
                  <a:cubicBezTo>
                    <a:pt x="33" y="197"/>
                    <a:pt x="32" y="196"/>
                    <a:pt x="31" y="194"/>
                  </a:cubicBezTo>
                  <a:cubicBezTo>
                    <a:pt x="30" y="194"/>
                    <a:pt x="29" y="194"/>
                    <a:pt x="29" y="194"/>
                  </a:cubicBezTo>
                  <a:cubicBezTo>
                    <a:pt x="29" y="193"/>
                    <a:pt x="28" y="192"/>
                    <a:pt x="28" y="192"/>
                  </a:cubicBezTo>
                  <a:cubicBezTo>
                    <a:pt x="27" y="191"/>
                    <a:pt x="26" y="190"/>
                    <a:pt x="26" y="190"/>
                  </a:cubicBezTo>
                  <a:cubicBezTo>
                    <a:pt x="25" y="189"/>
                    <a:pt x="25" y="188"/>
                    <a:pt x="25" y="187"/>
                  </a:cubicBezTo>
                  <a:cubicBezTo>
                    <a:pt x="23" y="185"/>
                    <a:pt x="21" y="182"/>
                    <a:pt x="20" y="180"/>
                  </a:cubicBezTo>
                  <a:cubicBezTo>
                    <a:pt x="19" y="177"/>
                    <a:pt x="17" y="175"/>
                    <a:pt x="16" y="173"/>
                  </a:cubicBezTo>
                  <a:cubicBezTo>
                    <a:pt x="16" y="171"/>
                    <a:pt x="16" y="170"/>
                    <a:pt x="15" y="169"/>
                  </a:cubicBezTo>
                  <a:cubicBezTo>
                    <a:pt x="15" y="169"/>
                    <a:pt x="14" y="168"/>
                    <a:pt x="15" y="167"/>
                  </a:cubicBezTo>
                  <a:cubicBezTo>
                    <a:pt x="14" y="164"/>
                    <a:pt x="13" y="161"/>
                    <a:pt x="12" y="159"/>
                  </a:cubicBezTo>
                  <a:cubicBezTo>
                    <a:pt x="11" y="156"/>
                    <a:pt x="11" y="154"/>
                    <a:pt x="11" y="152"/>
                  </a:cubicBezTo>
                  <a:cubicBezTo>
                    <a:pt x="11" y="151"/>
                    <a:pt x="10" y="150"/>
                    <a:pt x="10" y="149"/>
                  </a:cubicBezTo>
                  <a:cubicBezTo>
                    <a:pt x="10" y="148"/>
                    <a:pt x="10" y="147"/>
                    <a:pt x="10" y="146"/>
                  </a:cubicBezTo>
                  <a:cubicBezTo>
                    <a:pt x="8" y="144"/>
                    <a:pt x="8" y="142"/>
                    <a:pt x="8" y="139"/>
                  </a:cubicBezTo>
                  <a:cubicBezTo>
                    <a:pt x="9" y="137"/>
                    <a:pt x="8" y="135"/>
                    <a:pt x="8" y="133"/>
                  </a:cubicBezTo>
                  <a:cubicBezTo>
                    <a:pt x="7" y="132"/>
                    <a:pt x="6" y="131"/>
                    <a:pt x="6" y="129"/>
                  </a:cubicBezTo>
                  <a:cubicBezTo>
                    <a:pt x="6" y="128"/>
                    <a:pt x="6" y="127"/>
                    <a:pt x="6" y="126"/>
                  </a:cubicBezTo>
                  <a:cubicBezTo>
                    <a:pt x="6" y="124"/>
                    <a:pt x="5" y="121"/>
                    <a:pt x="4" y="120"/>
                  </a:cubicBezTo>
                  <a:cubicBezTo>
                    <a:pt x="3" y="118"/>
                    <a:pt x="3" y="116"/>
                    <a:pt x="2" y="114"/>
                  </a:cubicBezTo>
                  <a:cubicBezTo>
                    <a:pt x="1" y="113"/>
                    <a:pt x="1" y="112"/>
                    <a:pt x="1" y="110"/>
                  </a:cubicBezTo>
                  <a:cubicBezTo>
                    <a:pt x="1" y="109"/>
                    <a:pt x="1" y="107"/>
                    <a:pt x="0" y="106"/>
                  </a:cubicBezTo>
                  <a:cubicBezTo>
                    <a:pt x="1" y="105"/>
                    <a:pt x="1" y="103"/>
                    <a:pt x="1" y="102"/>
                  </a:cubicBezTo>
                  <a:cubicBezTo>
                    <a:pt x="2" y="101"/>
                    <a:pt x="2" y="101"/>
                    <a:pt x="2" y="100"/>
                  </a:cubicBezTo>
                  <a:cubicBezTo>
                    <a:pt x="2" y="97"/>
                    <a:pt x="2" y="95"/>
                    <a:pt x="3" y="94"/>
                  </a:cubicBezTo>
                  <a:cubicBezTo>
                    <a:pt x="4" y="92"/>
                    <a:pt x="5" y="90"/>
                    <a:pt x="5" y="89"/>
                  </a:cubicBezTo>
                  <a:cubicBezTo>
                    <a:pt x="6" y="86"/>
                    <a:pt x="6" y="84"/>
                    <a:pt x="6" y="83"/>
                  </a:cubicBezTo>
                  <a:cubicBezTo>
                    <a:pt x="7" y="81"/>
                    <a:pt x="7" y="80"/>
                    <a:pt x="8" y="79"/>
                  </a:cubicBezTo>
                  <a:cubicBezTo>
                    <a:pt x="8" y="78"/>
                    <a:pt x="8" y="76"/>
                    <a:pt x="9" y="75"/>
                  </a:cubicBezTo>
                  <a:cubicBezTo>
                    <a:pt x="10" y="74"/>
                    <a:pt x="10" y="73"/>
                    <a:pt x="11" y="72"/>
                  </a:cubicBezTo>
                  <a:cubicBezTo>
                    <a:pt x="11" y="70"/>
                    <a:pt x="12" y="68"/>
                    <a:pt x="13" y="68"/>
                  </a:cubicBezTo>
                  <a:cubicBezTo>
                    <a:pt x="13" y="67"/>
                    <a:pt x="14" y="66"/>
                    <a:pt x="13" y="64"/>
                  </a:cubicBezTo>
                  <a:cubicBezTo>
                    <a:pt x="14" y="61"/>
                    <a:pt x="15" y="58"/>
                    <a:pt x="16" y="56"/>
                  </a:cubicBezTo>
                  <a:cubicBezTo>
                    <a:pt x="18" y="53"/>
                    <a:pt x="19" y="51"/>
                    <a:pt x="19" y="48"/>
                  </a:cubicBezTo>
                  <a:cubicBezTo>
                    <a:pt x="21" y="44"/>
                    <a:pt x="22" y="40"/>
                    <a:pt x="24" y="36"/>
                  </a:cubicBezTo>
                  <a:cubicBezTo>
                    <a:pt x="24" y="34"/>
                    <a:pt x="24" y="33"/>
                    <a:pt x="25" y="32"/>
                  </a:cubicBezTo>
                  <a:cubicBezTo>
                    <a:pt x="26" y="32"/>
                    <a:pt x="26" y="31"/>
                    <a:pt x="26" y="29"/>
                  </a:cubicBezTo>
                  <a:cubicBezTo>
                    <a:pt x="27" y="27"/>
                    <a:pt x="29" y="25"/>
                    <a:pt x="30" y="23"/>
                  </a:cubicBezTo>
                  <a:cubicBezTo>
                    <a:pt x="31" y="21"/>
                    <a:pt x="33" y="20"/>
                    <a:pt x="35" y="18"/>
                  </a:cubicBezTo>
                  <a:cubicBezTo>
                    <a:pt x="35" y="17"/>
                    <a:pt x="36" y="17"/>
                    <a:pt x="36" y="16"/>
                  </a:cubicBezTo>
                  <a:cubicBezTo>
                    <a:pt x="37" y="15"/>
                    <a:pt x="38" y="15"/>
                    <a:pt x="38" y="14"/>
                  </a:cubicBezTo>
                  <a:cubicBezTo>
                    <a:pt x="39" y="13"/>
                    <a:pt x="40" y="13"/>
                    <a:pt x="41" y="12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4" y="9"/>
                    <a:pt x="45" y="8"/>
                    <a:pt x="46" y="8"/>
                  </a:cubicBezTo>
                  <a:cubicBezTo>
                    <a:pt x="46" y="7"/>
                    <a:pt x="47" y="7"/>
                    <a:pt x="47" y="7"/>
                  </a:cubicBezTo>
                  <a:cubicBezTo>
                    <a:pt x="49" y="6"/>
                    <a:pt x="50" y="5"/>
                    <a:pt x="50" y="5"/>
                  </a:cubicBezTo>
                  <a:cubicBezTo>
                    <a:pt x="50" y="5"/>
                    <a:pt x="51" y="5"/>
                    <a:pt x="51" y="5"/>
                  </a:cubicBezTo>
                  <a:cubicBezTo>
                    <a:pt x="51" y="5"/>
                    <a:pt x="52" y="4"/>
                    <a:pt x="52" y="4"/>
                  </a:cubicBezTo>
                  <a:cubicBezTo>
                    <a:pt x="53" y="4"/>
                    <a:pt x="54" y="4"/>
                    <a:pt x="55" y="3"/>
                  </a:cubicBezTo>
                  <a:cubicBezTo>
                    <a:pt x="55" y="3"/>
                    <a:pt x="56" y="3"/>
                    <a:pt x="57" y="3"/>
                  </a:cubicBezTo>
                  <a:cubicBezTo>
                    <a:pt x="58" y="2"/>
                    <a:pt x="58" y="2"/>
                    <a:pt x="59" y="2"/>
                  </a:cubicBezTo>
                  <a:cubicBezTo>
                    <a:pt x="60" y="1"/>
                    <a:pt x="60" y="1"/>
                    <a:pt x="61" y="1"/>
                  </a:cubicBezTo>
                  <a:cubicBezTo>
                    <a:pt x="62" y="1"/>
                    <a:pt x="63" y="1"/>
                    <a:pt x="63" y="1"/>
                  </a:cubicBezTo>
                  <a:cubicBezTo>
                    <a:pt x="65" y="0"/>
                    <a:pt x="67" y="0"/>
                    <a:pt x="69" y="1"/>
                  </a:cubicBezTo>
                  <a:cubicBezTo>
                    <a:pt x="70" y="2"/>
                    <a:pt x="72" y="2"/>
                    <a:pt x="74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9" y="2"/>
                    <a:pt x="80" y="3"/>
                    <a:pt x="81" y="3"/>
                  </a:cubicBezTo>
                  <a:cubicBezTo>
                    <a:pt x="81" y="4"/>
                    <a:pt x="82" y="4"/>
                    <a:pt x="83" y="4"/>
                  </a:cubicBezTo>
                  <a:cubicBezTo>
                    <a:pt x="85" y="5"/>
                    <a:pt x="87" y="7"/>
                    <a:pt x="88" y="8"/>
                  </a:cubicBezTo>
                  <a:cubicBezTo>
                    <a:pt x="90" y="9"/>
                    <a:pt x="92" y="11"/>
                    <a:pt x="93" y="13"/>
                  </a:cubicBezTo>
                  <a:cubicBezTo>
                    <a:pt x="94" y="14"/>
                    <a:pt x="95" y="15"/>
                    <a:pt x="96" y="16"/>
                  </a:cubicBezTo>
                  <a:cubicBezTo>
                    <a:pt x="98" y="18"/>
                    <a:pt x="98" y="19"/>
                    <a:pt x="99" y="21"/>
                  </a:cubicBezTo>
                  <a:cubicBezTo>
                    <a:pt x="100" y="23"/>
                    <a:pt x="100" y="24"/>
                    <a:pt x="101" y="25"/>
                  </a:cubicBezTo>
                  <a:cubicBezTo>
                    <a:pt x="102" y="26"/>
                    <a:pt x="104" y="27"/>
                    <a:pt x="105" y="27"/>
                  </a:cubicBezTo>
                  <a:cubicBezTo>
                    <a:pt x="107" y="27"/>
                    <a:pt x="107" y="29"/>
                    <a:pt x="108" y="31"/>
                  </a:cubicBezTo>
                  <a:cubicBezTo>
                    <a:pt x="108" y="33"/>
                    <a:pt x="108" y="35"/>
                    <a:pt x="108" y="36"/>
                  </a:cubicBezTo>
                  <a:cubicBezTo>
                    <a:pt x="108" y="38"/>
                    <a:pt x="108" y="40"/>
                    <a:pt x="107" y="41"/>
                  </a:cubicBezTo>
                  <a:cubicBezTo>
                    <a:pt x="106" y="42"/>
                    <a:pt x="105" y="44"/>
                    <a:pt x="105" y="45"/>
                  </a:cubicBezTo>
                  <a:cubicBezTo>
                    <a:pt x="103" y="47"/>
                    <a:pt x="102" y="49"/>
                    <a:pt x="100" y="51"/>
                  </a:cubicBezTo>
                  <a:cubicBezTo>
                    <a:pt x="97" y="52"/>
                    <a:pt x="95" y="54"/>
                    <a:pt x="92" y="55"/>
                  </a:cubicBezTo>
                  <a:cubicBezTo>
                    <a:pt x="91" y="56"/>
                    <a:pt x="90" y="57"/>
                    <a:pt x="89" y="57"/>
                  </a:cubicBezTo>
                  <a:cubicBezTo>
                    <a:pt x="87" y="58"/>
                    <a:pt x="86" y="58"/>
                    <a:pt x="85" y="58"/>
                  </a:cubicBezTo>
                  <a:cubicBezTo>
                    <a:pt x="84" y="58"/>
                    <a:pt x="84" y="58"/>
                    <a:pt x="82" y="58"/>
                  </a:cubicBezTo>
                  <a:cubicBezTo>
                    <a:pt x="81" y="59"/>
                    <a:pt x="81" y="58"/>
                    <a:pt x="80" y="58"/>
                  </a:cubicBezTo>
                  <a:cubicBezTo>
                    <a:pt x="79" y="58"/>
                    <a:pt x="79" y="58"/>
                    <a:pt x="78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5" y="57"/>
                    <a:pt x="74" y="57"/>
                    <a:pt x="73" y="57"/>
                  </a:cubicBezTo>
                  <a:cubicBezTo>
                    <a:pt x="72" y="56"/>
                    <a:pt x="72" y="56"/>
                    <a:pt x="71" y="55"/>
                  </a:cubicBezTo>
                  <a:cubicBezTo>
                    <a:pt x="70" y="55"/>
                    <a:pt x="69" y="54"/>
                    <a:pt x="68" y="53"/>
                  </a:cubicBezTo>
                  <a:cubicBezTo>
                    <a:pt x="68" y="51"/>
                    <a:pt x="67" y="50"/>
                    <a:pt x="66" y="49"/>
                  </a:cubicBezTo>
                  <a:cubicBezTo>
                    <a:pt x="66" y="47"/>
                    <a:pt x="66" y="46"/>
                    <a:pt x="65" y="45"/>
                  </a:cubicBezTo>
                  <a:cubicBezTo>
                    <a:pt x="65" y="44"/>
                    <a:pt x="65" y="43"/>
                    <a:pt x="64" y="42"/>
                  </a:cubicBezTo>
                  <a:cubicBezTo>
                    <a:pt x="64" y="41"/>
                    <a:pt x="64" y="40"/>
                    <a:pt x="64" y="39"/>
                  </a:cubicBezTo>
                  <a:cubicBezTo>
                    <a:pt x="63" y="37"/>
                    <a:pt x="63" y="36"/>
                    <a:pt x="62" y="35"/>
                  </a:cubicBezTo>
                  <a:cubicBezTo>
                    <a:pt x="62" y="35"/>
                    <a:pt x="61" y="34"/>
                    <a:pt x="61" y="34"/>
                  </a:cubicBezTo>
                  <a:cubicBezTo>
                    <a:pt x="60" y="34"/>
                    <a:pt x="60" y="34"/>
                    <a:pt x="59" y="33"/>
                  </a:cubicBezTo>
                  <a:cubicBezTo>
                    <a:pt x="58" y="33"/>
                    <a:pt x="57" y="33"/>
                    <a:pt x="56" y="33"/>
                  </a:cubicBezTo>
                  <a:cubicBezTo>
                    <a:pt x="55" y="33"/>
                    <a:pt x="54" y="34"/>
                    <a:pt x="53" y="35"/>
                  </a:cubicBezTo>
                  <a:cubicBezTo>
                    <a:pt x="52" y="36"/>
                    <a:pt x="51" y="37"/>
                    <a:pt x="49" y="38"/>
                  </a:cubicBezTo>
                  <a:cubicBezTo>
                    <a:pt x="48" y="40"/>
                    <a:pt x="47" y="41"/>
                    <a:pt x="46" y="42"/>
                  </a:cubicBezTo>
                  <a:cubicBezTo>
                    <a:pt x="46" y="43"/>
                    <a:pt x="46" y="43"/>
                    <a:pt x="46" y="44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4" y="46"/>
                    <a:pt x="44" y="47"/>
                    <a:pt x="44" y="48"/>
                  </a:cubicBezTo>
                  <a:cubicBezTo>
                    <a:pt x="43" y="49"/>
                    <a:pt x="43" y="49"/>
                    <a:pt x="42" y="50"/>
                  </a:cubicBezTo>
                  <a:cubicBezTo>
                    <a:pt x="42" y="51"/>
                    <a:pt x="41" y="53"/>
                    <a:pt x="41" y="54"/>
                  </a:cubicBezTo>
                  <a:cubicBezTo>
                    <a:pt x="41" y="56"/>
                    <a:pt x="40" y="57"/>
                    <a:pt x="39" y="58"/>
                  </a:cubicBezTo>
                  <a:cubicBezTo>
                    <a:pt x="39" y="59"/>
                    <a:pt x="39" y="59"/>
                    <a:pt x="38" y="60"/>
                  </a:cubicBezTo>
                  <a:cubicBezTo>
                    <a:pt x="38" y="61"/>
                    <a:pt x="37" y="62"/>
                    <a:pt x="37" y="62"/>
                  </a:cubicBezTo>
                  <a:cubicBezTo>
                    <a:pt x="37" y="64"/>
                    <a:pt x="37" y="65"/>
                    <a:pt x="36" y="66"/>
                  </a:cubicBezTo>
                  <a:cubicBezTo>
                    <a:pt x="35" y="67"/>
                    <a:pt x="35" y="68"/>
                    <a:pt x="35" y="70"/>
                  </a:cubicBezTo>
                  <a:cubicBezTo>
                    <a:pt x="35" y="70"/>
                    <a:pt x="34" y="70"/>
                    <a:pt x="34" y="71"/>
                  </a:cubicBezTo>
                  <a:cubicBezTo>
                    <a:pt x="34" y="72"/>
                    <a:pt x="34" y="73"/>
                    <a:pt x="34" y="73"/>
                  </a:cubicBezTo>
                  <a:cubicBezTo>
                    <a:pt x="33" y="74"/>
                    <a:pt x="33" y="75"/>
                    <a:pt x="33" y="75"/>
                  </a:cubicBezTo>
                  <a:cubicBezTo>
                    <a:pt x="32" y="76"/>
                    <a:pt x="32" y="76"/>
                    <a:pt x="32" y="77"/>
                  </a:cubicBezTo>
                  <a:cubicBezTo>
                    <a:pt x="31" y="79"/>
                    <a:pt x="31" y="81"/>
                    <a:pt x="30" y="82"/>
                  </a:cubicBezTo>
                  <a:cubicBezTo>
                    <a:pt x="30" y="84"/>
                    <a:pt x="30" y="85"/>
                    <a:pt x="30" y="87"/>
                  </a:cubicBezTo>
                  <a:lnTo>
                    <a:pt x="31" y="87"/>
                  </a:lnTo>
                  <a:close/>
                  <a:moveTo>
                    <a:pt x="89" y="148"/>
                  </a:moveTo>
                  <a:cubicBezTo>
                    <a:pt x="89" y="147"/>
                    <a:pt x="89" y="145"/>
                    <a:pt x="89" y="143"/>
                  </a:cubicBezTo>
                  <a:cubicBezTo>
                    <a:pt x="89" y="139"/>
                    <a:pt x="89" y="134"/>
                    <a:pt x="89" y="131"/>
                  </a:cubicBezTo>
                  <a:cubicBezTo>
                    <a:pt x="88" y="127"/>
                    <a:pt x="88" y="122"/>
                    <a:pt x="87" y="118"/>
                  </a:cubicBezTo>
                  <a:cubicBezTo>
                    <a:pt x="86" y="116"/>
                    <a:pt x="86" y="114"/>
                    <a:pt x="85" y="113"/>
                  </a:cubicBezTo>
                  <a:cubicBezTo>
                    <a:pt x="85" y="111"/>
                    <a:pt x="84" y="110"/>
                    <a:pt x="83" y="110"/>
                  </a:cubicBezTo>
                  <a:cubicBezTo>
                    <a:pt x="81" y="108"/>
                    <a:pt x="80" y="107"/>
                    <a:pt x="79" y="106"/>
                  </a:cubicBezTo>
                  <a:cubicBezTo>
                    <a:pt x="79" y="105"/>
                    <a:pt x="78" y="104"/>
                    <a:pt x="78" y="103"/>
                  </a:cubicBezTo>
                  <a:cubicBezTo>
                    <a:pt x="77" y="102"/>
                    <a:pt x="75" y="101"/>
                    <a:pt x="74" y="101"/>
                  </a:cubicBezTo>
                  <a:cubicBezTo>
                    <a:pt x="72" y="100"/>
                    <a:pt x="71" y="100"/>
                    <a:pt x="69" y="101"/>
                  </a:cubicBezTo>
                  <a:cubicBezTo>
                    <a:pt x="68" y="101"/>
                    <a:pt x="66" y="101"/>
                    <a:pt x="64" y="101"/>
                  </a:cubicBezTo>
                  <a:cubicBezTo>
                    <a:pt x="62" y="101"/>
                    <a:pt x="60" y="102"/>
                    <a:pt x="58" y="103"/>
                  </a:cubicBezTo>
                  <a:cubicBezTo>
                    <a:pt x="57" y="104"/>
                    <a:pt x="56" y="104"/>
                    <a:pt x="55" y="105"/>
                  </a:cubicBezTo>
                  <a:cubicBezTo>
                    <a:pt x="55" y="105"/>
                    <a:pt x="54" y="106"/>
                    <a:pt x="53" y="106"/>
                  </a:cubicBezTo>
                  <a:cubicBezTo>
                    <a:pt x="51" y="109"/>
                    <a:pt x="49" y="112"/>
                    <a:pt x="48" y="114"/>
                  </a:cubicBezTo>
                  <a:cubicBezTo>
                    <a:pt x="47" y="116"/>
                    <a:pt x="46" y="118"/>
                    <a:pt x="44" y="119"/>
                  </a:cubicBezTo>
                  <a:cubicBezTo>
                    <a:pt x="42" y="123"/>
                    <a:pt x="41" y="126"/>
                    <a:pt x="41" y="129"/>
                  </a:cubicBezTo>
                  <a:cubicBezTo>
                    <a:pt x="40" y="131"/>
                    <a:pt x="39" y="134"/>
                    <a:pt x="37" y="136"/>
                  </a:cubicBezTo>
                  <a:cubicBezTo>
                    <a:pt x="37" y="137"/>
                    <a:pt x="36" y="139"/>
                    <a:pt x="36" y="140"/>
                  </a:cubicBezTo>
                  <a:cubicBezTo>
                    <a:pt x="35" y="141"/>
                    <a:pt x="35" y="143"/>
                    <a:pt x="35" y="145"/>
                  </a:cubicBezTo>
                  <a:cubicBezTo>
                    <a:pt x="36" y="149"/>
                    <a:pt x="38" y="153"/>
                    <a:pt x="41" y="157"/>
                  </a:cubicBezTo>
                  <a:cubicBezTo>
                    <a:pt x="43" y="160"/>
                    <a:pt x="45" y="164"/>
                    <a:pt x="47" y="167"/>
                  </a:cubicBezTo>
                  <a:cubicBezTo>
                    <a:pt x="48" y="168"/>
                    <a:pt x="49" y="168"/>
                    <a:pt x="49" y="169"/>
                  </a:cubicBezTo>
                  <a:cubicBezTo>
                    <a:pt x="50" y="169"/>
                    <a:pt x="50" y="170"/>
                    <a:pt x="51" y="170"/>
                  </a:cubicBezTo>
                  <a:cubicBezTo>
                    <a:pt x="52" y="171"/>
                    <a:pt x="54" y="173"/>
                    <a:pt x="55" y="173"/>
                  </a:cubicBezTo>
                  <a:cubicBezTo>
                    <a:pt x="57" y="174"/>
                    <a:pt x="58" y="175"/>
                    <a:pt x="60" y="176"/>
                  </a:cubicBezTo>
                  <a:cubicBezTo>
                    <a:pt x="61" y="177"/>
                    <a:pt x="63" y="177"/>
                    <a:pt x="64" y="177"/>
                  </a:cubicBezTo>
                  <a:cubicBezTo>
                    <a:pt x="66" y="177"/>
                    <a:pt x="68" y="177"/>
                    <a:pt x="69" y="178"/>
                  </a:cubicBezTo>
                  <a:cubicBezTo>
                    <a:pt x="71" y="176"/>
                    <a:pt x="73" y="175"/>
                    <a:pt x="74" y="173"/>
                  </a:cubicBezTo>
                  <a:cubicBezTo>
                    <a:pt x="76" y="172"/>
                    <a:pt x="77" y="170"/>
                    <a:pt x="79" y="169"/>
                  </a:cubicBezTo>
                  <a:cubicBezTo>
                    <a:pt x="82" y="165"/>
                    <a:pt x="84" y="161"/>
                    <a:pt x="86" y="159"/>
                  </a:cubicBezTo>
                  <a:cubicBezTo>
                    <a:pt x="89" y="156"/>
                    <a:pt x="90" y="152"/>
                    <a:pt x="89" y="148"/>
                  </a:cubicBezTo>
                  <a:close/>
                  <a:moveTo>
                    <a:pt x="55" y="158"/>
                  </a:moveTo>
                  <a:cubicBezTo>
                    <a:pt x="53" y="159"/>
                    <a:pt x="52" y="159"/>
                    <a:pt x="51" y="158"/>
                  </a:cubicBezTo>
                  <a:cubicBezTo>
                    <a:pt x="50" y="157"/>
                    <a:pt x="49" y="156"/>
                    <a:pt x="48" y="154"/>
                  </a:cubicBezTo>
                  <a:cubicBezTo>
                    <a:pt x="48" y="153"/>
                    <a:pt x="49" y="152"/>
                    <a:pt x="50" y="150"/>
                  </a:cubicBezTo>
                  <a:cubicBezTo>
                    <a:pt x="51" y="149"/>
                    <a:pt x="53" y="149"/>
                    <a:pt x="54" y="150"/>
                  </a:cubicBezTo>
                  <a:cubicBezTo>
                    <a:pt x="55" y="150"/>
                    <a:pt x="56" y="152"/>
                    <a:pt x="56" y="153"/>
                  </a:cubicBezTo>
                  <a:cubicBezTo>
                    <a:pt x="56" y="155"/>
                    <a:pt x="56" y="157"/>
                    <a:pt x="55" y="158"/>
                  </a:cubicBezTo>
                  <a:close/>
                  <a:moveTo>
                    <a:pt x="68" y="158"/>
                  </a:moveTo>
                  <a:cubicBezTo>
                    <a:pt x="70" y="158"/>
                    <a:pt x="71" y="158"/>
                    <a:pt x="72" y="159"/>
                  </a:cubicBezTo>
                  <a:cubicBezTo>
                    <a:pt x="73" y="159"/>
                    <a:pt x="74" y="160"/>
                    <a:pt x="74" y="161"/>
                  </a:cubicBezTo>
                  <a:cubicBezTo>
                    <a:pt x="74" y="162"/>
                    <a:pt x="74" y="163"/>
                    <a:pt x="73" y="164"/>
                  </a:cubicBezTo>
                  <a:cubicBezTo>
                    <a:pt x="73" y="165"/>
                    <a:pt x="72" y="166"/>
                    <a:pt x="71" y="167"/>
                  </a:cubicBezTo>
                  <a:cubicBezTo>
                    <a:pt x="70" y="168"/>
                    <a:pt x="69" y="169"/>
                    <a:pt x="68" y="169"/>
                  </a:cubicBezTo>
                  <a:cubicBezTo>
                    <a:pt x="67" y="170"/>
                    <a:pt x="65" y="170"/>
                    <a:pt x="64" y="169"/>
                  </a:cubicBezTo>
                  <a:cubicBezTo>
                    <a:pt x="64" y="168"/>
                    <a:pt x="63" y="168"/>
                    <a:pt x="62" y="167"/>
                  </a:cubicBezTo>
                  <a:cubicBezTo>
                    <a:pt x="61" y="166"/>
                    <a:pt x="61" y="165"/>
                    <a:pt x="61" y="164"/>
                  </a:cubicBezTo>
                  <a:cubicBezTo>
                    <a:pt x="61" y="163"/>
                    <a:pt x="61" y="162"/>
                    <a:pt x="62" y="161"/>
                  </a:cubicBezTo>
                  <a:cubicBezTo>
                    <a:pt x="62" y="161"/>
                    <a:pt x="63" y="160"/>
                    <a:pt x="63" y="160"/>
                  </a:cubicBezTo>
                  <a:cubicBezTo>
                    <a:pt x="64" y="159"/>
                    <a:pt x="64" y="159"/>
                    <a:pt x="65" y="158"/>
                  </a:cubicBezTo>
                  <a:cubicBezTo>
                    <a:pt x="66" y="158"/>
                    <a:pt x="67" y="158"/>
                    <a:pt x="67" y="157"/>
                  </a:cubicBezTo>
                  <a:lnTo>
                    <a:pt x="68" y="158"/>
                  </a:lnTo>
                  <a:close/>
                  <a:moveTo>
                    <a:pt x="105" y="55"/>
                  </a:moveTo>
                  <a:cubicBezTo>
                    <a:pt x="106" y="56"/>
                    <a:pt x="106" y="57"/>
                    <a:pt x="107" y="58"/>
                  </a:cubicBezTo>
                  <a:cubicBezTo>
                    <a:pt x="107" y="60"/>
                    <a:pt x="108" y="61"/>
                    <a:pt x="107" y="62"/>
                  </a:cubicBezTo>
                  <a:cubicBezTo>
                    <a:pt x="106" y="65"/>
                    <a:pt x="104" y="67"/>
                    <a:pt x="103" y="68"/>
                  </a:cubicBezTo>
                  <a:cubicBezTo>
                    <a:pt x="100" y="69"/>
                    <a:pt x="98" y="69"/>
                    <a:pt x="96" y="67"/>
                  </a:cubicBezTo>
                  <a:cubicBezTo>
                    <a:pt x="94" y="66"/>
                    <a:pt x="94" y="63"/>
                    <a:pt x="96" y="61"/>
                  </a:cubicBezTo>
                  <a:cubicBezTo>
                    <a:pt x="97" y="59"/>
                    <a:pt x="98" y="59"/>
                    <a:pt x="98" y="59"/>
                  </a:cubicBezTo>
                  <a:cubicBezTo>
                    <a:pt x="98" y="59"/>
                    <a:pt x="98" y="58"/>
                    <a:pt x="98" y="58"/>
                  </a:cubicBezTo>
                  <a:cubicBezTo>
                    <a:pt x="98" y="58"/>
                    <a:pt x="99" y="57"/>
                    <a:pt x="99" y="57"/>
                  </a:cubicBezTo>
                  <a:cubicBezTo>
                    <a:pt x="100" y="56"/>
                    <a:pt x="100" y="56"/>
                    <a:pt x="101" y="55"/>
                  </a:cubicBezTo>
                  <a:cubicBezTo>
                    <a:pt x="101" y="55"/>
                    <a:pt x="102" y="55"/>
                    <a:pt x="103" y="55"/>
                  </a:cubicBezTo>
                  <a:cubicBezTo>
                    <a:pt x="103" y="55"/>
                    <a:pt x="104" y="55"/>
                    <a:pt x="105" y="55"/>
                  </a:cubicBezTo>
                  <a:close/>
                  <a:moveTo>
                    <a:pt x="115" y="46"/>
                  </a:moveTo>
                  <a:cubicBezTo>
                    <a:pt x="116" y="45"/>
                    <a:pt x="117" y="46"/>
                    <a:pt x="118" y="48"/>
                  </a:cubicBezTo>
                  <a:cubicBezTo>
                    <a:pt x="118" y="50"/>
                    <a:pt x="118" y="51"/>
                    <a:pt x="117" y="52"/>
                  </a:cubicBezTo>
                  <a:cubicBezTo>
                    <a:pt x="115" y="53"/>
                    <a:pt x="113" y="53"/>
                    <a:pt x="113" y="53"/>
                  </a:cubicBezTo>
                  <a:cubicBezTo>
                    <a:pt x="112" y="53"/>
                    <a:pt x="112" y="53"/>
                    <a:pt x="111" y="53"/>
                  </a:cubicBezTo>
                  <a:cubicBezTo>
                    <a:pt x="110" y="51"/>
                    <a:pt x="111" y="50"/>
                    <a:pt x="112" y="49"/>
                  </a:cubicBezTo>
                  <a:cubicBezTo>
                    <a:pt x="113" y="48"/>
                    <a:pt x="114" y="47"/>
                    <a:pt x="115" y="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28575" dir="246000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545" name="Google Shape;545;p39"/>
          <p:cNvSpPr/>
          <p:nvPr/>
        </p:nvSpPr>
        <p:spPr>
          <a:xfrm rot="-8099935">
            <a:off x="539904" y="1907444"/>
            <a:ext cx="418639" cy="1491414"/>
          </a:xfrm>
          <a:custGeom>
            <a:avLst/>
            <a:gdLst/>
            <a:ahLst/>
            <a:cxnLst/>
            <a:rect l="l" t="t" r="r" b="b"/>
            <a:pathLst>
              <a:path w="637" h="2263" extrusionOk="0">
                <a:moveTo>
                  <a:pt x="505" y="1002"/>
                </a:moveTo>
                <a:lnTo>
                  <a:pt x="505" y="1002"/>
                </a:lnTo>
                <a:cubicBezTo>
                  <a:pt x="482" y="963"/>
                  <a:pt x="451" y="924"/>
                  <a:pt x="414" y="891"/>
                </a:cubicBezTo>
                <a:lnTo>
                  <a:pt x="414" y="891"/>
                </a:lnTo>
                <a:cubicBezTo>
                  <a:pt x="419" y="857"/>
                  <a:pt x="421" y="825"/>
                  <a:pt x="422" y="795"/>
                </a:cubicBezTo>
                <a:lnTo>
                  <a:pt x="422" y="795"/>
                </a:lnTo>
                <a:cubicBezTo>
                  <a:pt x="430" y="523"/>
                  <a:pt x="366" y="253"/>
                  <a:pt x="237" y="15"/>
                </a:cubicBezTo>
                <a:lnTo>
                  <a:pt x="237" y="15"/>
                </a:lnTo>
                <a:cubicBezTo>
                  <a:pt x="231" y="4"/>
                  <a:pt x="217" y="0"/>
                  <a:pt x="207" y="6"/>
                </a:cubicBezTo>
                <a:lnTo>
                  <a:pt x="207" y="6"/>
                </a:lnTo>
                <a:cubicBezTo>
                  <a:pt x="196" y="12"/>
                  <a:pt x="192" y="25"/>
                  <a:pt x="197" y="36"/>
                </a:cubicBezTo>
                <a:lnTo>
                  <a:pt x="197" y="36"/>
                </a:lnTo>
                <a:cubicBezTo>
                  <a:pt x="323" y="268"/>
                  <a:pt x="385" y="530"/>
                  <a:pt x="377" y="793"/>
                </a:cubicBezTo>
                <a:lnTo>
                  <a:pt x="377" y="793"/>
                </a:lnTo>
                <a:cubicBezTo>
                  <a:pt x="376" y="814"/>
                  <a:pt x="375" y="836"/>
                  <a:pt x="373" y="859"/>
                </a:cubicBezTo>
                <a:lnTo>
                  <a:pt x="373" y="859"/>
                </a:lnTo>
                <a:cubicBezTo>
                  <a:pt x="322" y="824"/>
                  <a:pt x="262" y="802"/>
                  <a:pt x="197" y="807"/>
                </a:cubicBezTo>
                <a:lnTo>
                  <a:pt x="197" y="807"/>
                </a:lnTo>
                <a:cubicBezTo>
                  <a:pt x="125" y="813"/>
                  <a:pt x="56" y="865"/>
                  <a:pt x="25" y="938"/>
                </a:cubicBezTo>
                <a:lnTo>
                  <a:pt x="25" y="938"/>
                </a:lnTo>
                <a:cubicBezTo>
                  <a:pt x="0" y="997"/>
                  <a:pt x="6" y="1056"/>
                  <a:pt x="42" y="1099"/>
                </a:cubicBezTo>
                <a:lnTo>
                  <a:pt x="42" y="1099"/>
                </a:lnTo>
                <a:cubicBezTo>
                  <a:pt x="71" y="1134"/>
                  <a:pt x="114" y="1153"/>
                  <a:pt x="164" y="1154"/>
                </a:cubicBezTo>
                <a:lnTo>
                  <a:pt x="164" y="1154"/>
                </a:lnTo>
                <a:cubicBezTo>
                  <a:pt x="227" y="1155"/>
                  <a:pt x="291" y="1127"/>
                  <a:pt x="332" y="1082"/>
                </a:cubicBezTo>
                <a:lnTo>
                  <a:pt x="332" y="1082"/>
                </a:lnTo>
                <a:cubicBezTo>
                  <a:pt x="369" y="1041"/>
                  <a:pt x="390" y="992"/>
                  <a:pt x="403" y="943"/>
                </a:cubicBezTo>
                <a:lnTo>
                  <a:pt x="403" y="943"/>
                </a:lnTo>
                <a:cubicBezTo>
                  <a:pt x="428" y="968"/>
                  <a:pt x="450" y="997"/>
                  <a:pt x="467" y="1025"/>
                </a:cubicBezTo>
                <a:lnTo>
                  <a:pt x="467" y="1025"/>
                </a:lnTo>
                <a:cubicBezTo>
                  <a:pt x="567" y="1192"/>
                  <a:pt x="590" y="1418"/>
                  <a:pt x="529" y="1644"/>
                </a:cubicBezTo>
                <a:lnTo>
                  <a:pt x="529" y="1644"/>
                </a:lnTo>
                <a:cubicBezTo>
                  <a:pt x="475" y="1850"/>
                  <a:pt x="362" y="2034"/>
                  <a:pt x="255" y="2190"/>
                </a:cubicBezTo>
                <a:lnTo>
                  <a:pt x="255" y="2190"/>
                </a:lnTo>
                <a:cubicBezTo>
                  <a:pt x="250" y="2139"/>
                  <a:pt x="246" y="2070"/>
                  <a:pt x="244" y="2042"/>
                </a:cubicBezTo>
                <a:lnTo>
                  <a:pt x="244" y="2042"/>
                </a:lnTo>
                <a:cubicBezTo>
                  <a:pt x="244" y="2030"/>
                  <a:pt x="234" y="2020"/>
                  <a:pt x="221" y="2020"/>
                </a:cubicBezTo>
                <a:lnTo>
                  <a:pt x="221" y="2020"/>
                </a:lnTo>
                <a:cubicBezTo>
                  <a:pt x="209" y="2021"/>
                  <a:pt x="199" y="2032"/>
                  <a:pt x="200" y="2044"/>
                </a:cubicBezTo>
                <a:lnTo>
                  <a:pt x="200" y="2044"/>
                </a:lnTo>
                <a:cubicBezTo>
                  <a:pt x="201" y="2085"/>
                  <a:pt x="210" y="2203"/>
                  <a:pt x="217" y="2243"/>
                </a:cubicBezTo>
                <a:lnTo>
                  <a:pt x="217" y="2243"/>
                </a:lnTo>
                <a:cubicBezTo>
                  <a:pt x="218" y="2250"/>
                  <a:pt x="222" y="2256"/>
                  <a:pt x="228" y="2259"/>
                </a:cubicBezTo>
                <a:lnTo>
                  <a:pt x="228" y="2259"/>
                </a:lnTo>
                <a:cubicBezTo>
                  <a:pt x="231" y="2261"/>
                  <a:pt x="235" y="2262"/>
                  <a:pt x="239" y="2262"/>
                </a:cubicBezTo>
                <a:lnTo>
                  <a:pt x="239" y="2262"/>
                </a:lnTo>
                <a:cubicBezTo>
                  <a:pt x="242" y="2262"/>
                  <a:pt x="244" y="2261"/>
                  <a:pt x="247" y="2261"/>
                </a:cubicBezTo>
                <a:lnTo>
                  <a:pt x="247" y="2261"/>
                </a:lnTo>
                <a:cubicBezTo>
                  <a:pt x="250" y="2260"/>
                  <a:pt x="253" y="2258"/>
                  <a:pt x="255" y="2257"/>
                </a:cubicBezTo>
                <a:lnTo>
                  <a:pt x="259" y="2255"/>
                </a:lnTo>
                <a:lnTo>
                  <a:pt x="259" y="2255"/>
                </a:lnTo>
                <a:cubicBezTo>
                  <a:pt x="299" y="2238"/>
                  <a:pt x="415" y="2196"/>
                  <a:pt x="456" y="2183"/>
                </a:cubicBezTo>
                <a:lnTo>
                  <a:pt x="456" y="2183"/>
                </a:lnTo>
                <a:cubicBezTo>
                  <a:pt x="468" y="2179"/>
                  <a:pt x="474" y="2166"/>
                  <a:pt x="470" y="2154"/>
                </a:cubicBezTo>
                <a:lnTo>
                  <a:pt x="470" y="2154"/>
                </a:lnTo>
                <a:cubicBezTo>
                  <a:pt x="466" y="2142"/>
                  <a:pt x="453" y="2136"/>
                  <a:pt x="441" y="2140"/>
                </a:cubicBezTo>
                <a:lnTo>
                  <a:pt x="441" y="2140"/>
                </a:lnTo>
                <a:cubicBezTo>
                  <a:pt x="417" y="2148"/>
                  <a:pt x="361" y="2168"/>
                  <a:pt x="312" y="2187"/>
                </a:cubicBezTo>
                <a:lnTo>
                  <a:pt x="312" y="2187"/>
                </a:lnTo>
                <a:cubicBezTo>
                  <a:pt x="415" y="2034"/>
                  <a:pt x="520" y="1855"/>
                  <a:pt x="573" y="1656"/>
                </a:cubicBezTo>
                <a:lnTo>
                  <a:pt x="573" y="1656"/>
                </a:lnTo>
                <a:cubicBezTo>
                  <a:pt x="636" y="1417"/>
                  <a:pt x="611" y="1179"/>
                  <a:pt x="505" y="1002"/>
                </a:cubicBezTo>
                <a:close/>
                <a:moveTo>
                  <a:pt x="299" y="1052"/>
                </a:moveTo>
                <a:lnTo>
                  <a:pt x="299" y="1052"/>
                </a:lnTo>
                <a:cubicBezTo>
                  <a:pt x="267" y="1088"/>
                  <a:pt x="214" y="1111"/>
                  <a:pt x="165" y="1109"/>
                </a:cubicBezTo>
                <a:lnTo>
                  <a:pt x="165" y="1109"/>
                </a:lnTo>
                <a:cubicBezTo>
                  <a:pt x="139" y="1109"/>
                  <a:pt x="103" y="1102"/>
                  <a:pt x="77" y="1070"/>
                </a:cubicBezTo>
                <a:lnTo>
                  <a:pt x="77" y="1070"/>
                </a:lnTo>
                <a:cubicBezTo>
                  <a:pt x="52" y="1040"/>
                  <a:pt x="48" y="998"/>
                  <a:pt x="66" y="955"/>
                </a:cubicBezTo>
                <a:lnTo>
                  <a:pt x="66" y="955"/>
                </a:lnTo>
                <a:cubicBezTo>
                  <a:pt x="90" y="898"/>
                  <a:pt x="146" y="856"/>
                  <a:pt x="201" y="852"/>
                </a:cubicBezTo>
                <a:lnTo>
                  <a:pt x="201" y="852"/>
                </a:lnTo>
                <a:cubicBezTo>
                  <a:pt x="205" y="851"/>
                  <a:pt x="210" y="851"/>
                  <a:pt x="215" y="851"/>
                </a:cubicBezTo>
                <a:lnTo>
                  <a:pt x="215" y="851"/>
                </a:lnTo>
                <a:cubicBezTo>
                  <a:pt x="270" y="851"/>
                  <a:pt x="321" y="874"/>
                  <a:pt x="365" y="908"/>
                </a:cubicBezTo>
                <a:lnTo>
                  <a:pt x="365" y="908"/>
                </a:lnTo>
                <a:cubicBezTo>
                  <a:pt x="355" y="960"/>
                  <a:pt x="336" y="1011"/>
                  <a:pt x="299" y="10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6" name="Google Shape;546;p39"/>
          <p:cNvSpPr/>
          <p:nvPr/>
        </p:nvSpPr>
        <p:spPr>
          <a:xfrm>
            <a:off x="8430764" y="824988"/>
            <a:ext cx="290513" cy="322263"/>
          </a:xfrm>
          <a:custGeom>
            <a:avLst/>
            <a:gdLst/>
            <a:ahLst/>
            <a:cxnLst/>
            <a:rect l="l" t="t" r="r" b="b"/>
            <a:pathLst>
              <a:path w="112" h="124" extrusionOk="0">
                <a:moveTo>
                  <a:pt x="24" y="32"/>
                </a:moveTo>
                <a:cubicBezTo>
                  <a:pt x="25" y="28"/>
                  <a:pt x="28" y="26"/>
                  <a:pt x="32" y="25"/>
                </a:cubicBezTo>
                <a:cubicBezTo>
                  <a:pt x="33" y="24"/>
                  <a:pt x="34" y="23"/>
                  <a:pt x="35" y="21"/>
                </a:cubicBezTo>
                <a:cubicBezTo>
                  <a:pt x="36" y="19"/>
                  <a:pt x="37" y="18"/>
                  <a:pt x="38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2" y="12"/>
                  <a:pt x="42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8" y="6"/>
                  <a:pt x="49" y="5"/>
                </a:cubicBezTo>
                <a:cubicBezTo>
                  <a:pt x="49" y="4"/>
                  <a:pt x="50" y="4"/>
                  <a:pt x="51" y="3"/>
                </a:cubicBezTo>
                <a:cubicBezTo>
                  <a:pt x="53" y="3"/>
                  <a:pt x="54" y="2"/>
                  <a:pt x="54" y="2"/>
                </a:cubicBezTo>
                <a:cubicBezTo>
                  <a:pt x="55" y="1"/>
                  <a:pt x="55" y="1"/>
                  <a:pt x="56" y="1"/>
                </a:cubicBezTo>
                <a:cubicBezTo>
                  <a:pt x="57" y="0"/>
                  <a:pt x="58" y="0"/>
                  <a:pt x="59" y="0"/>
                </a:cubicBezTo>
                <a:cubicBezTo>
                  <a:pt x="60" y="1"/>
                  <a:pt x="61" y="1"/>
                  <a:pt x="62" y="1"/>
                </a:cubicBezTo>
                <a:cubicBezTo>
                  <a:pt x="63" y="2"/>
                  <a:pt x="64" y="2"/>
                  <a:pt x="64" y="2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4"/>
                  <a:pt x="66" y="5"/>
                  <a:pt x="66" y="6"/>
                </a:cubicBezTo>
                <a:cubicBezTo>
                  <a:pt x="66" y="8"/>
                  <a:pt x="66" y="9"/>
                  <a:pt x="66" y="10"/>
                </a:cubicBezTo>
                <a:cubicBezTo>
                  <a:pt x="66" y="11"/>
                  <a:pt x="67" y="11"/>
                  <a:pt x="67" y="12"/>
                </a:cubicBezTo>
                <a:cubicBezTo>
                  <a:pt x="67" y="13"/>
                  <a:pt x="67" y="13"/>
                  <a:pt x="67" y="14"/>
                </a:cubicBezTo>
                <a:cubicBezTo>
                  <a:pt x="66" y="17"/>
                  <a:pt x="66" y="18"/>
                  <a:pt x="65" y="19"/>
                </a:cubicBezTo>
                <a:cubicBezTo>
                  <a:pt x="63" y="22"/>
                  <a:pt x="61" y="24"/>
                  <a:pt x="60" y="25"/>
                </a:cubicBezTo>
                <a:cubicBezTo>
                  <a:pt x="59" y="27"/>
                  <a:pt x="58" y="28"/>
                  <a:pt x="57" y="30"/>
                </a:cubicBezTo>
                <a:cubicBezTo>
                  <a:pt x="55" y="30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4"/>
                  <a:pt x="52" y="35"/>
                  <a:pt x="50" y="35"/>
                </a:cubicBezTo>
                <a:cubicBezTo>
                  <a:pt x="48" y="36"/>
                  <a:pt x="47" y="37"/>
                  <a:pt x="45" y="37"/>
                </a:cubicBezTo>
                <a:cubicBezTo>
                  <a:pt x="43" y="39"/>
                  <a:pt x="41" y="40"/>
                  <a:pt x="39" y="42"/>
                </a:cubicBezTo>
                <a:cubicBezTo>
                  <a:pt x="38" y="43"/>
                  <a:pt x="38" y="43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4" y="49"/>
                  <a:pt x="33" y="50"/>
                  <a:pt x="31" y="51"/>
                </a:cubicBezTo>
                <a:cubicBezTo>
                  <a:pt x="29" y="53"/>
                  <a:pt x="27" y="54"/>
                  <a:pt x="26" y="56"/>
                </a:cubicBezTo>
                <a:cubicBezTo>
                  <a:pt x="24" y="58"/>
                  <a:pt x="22" y="60"/>
                  <a:pt x="21" y="61"/>
                </a:cubicBezTo>
                <a:cubicBezTo>
                  <a:pt x="22" y="63"/>
                  <a:pt x="23" y="65"/>
                  <a:pt x="23" y="65"/>
                </a:cubicBezTo>
                <a:cubicBezTo>
                  <a:pt x="24" y="65"/>
                  <a:pt x="25" y="66"/>
                  <a:pt x="26" y="67"/>
                </a:cubicBezTo>
                <a:cubicBezTo>
                  <a:pt x="26" y="67"/>
                  <a:pt x="27" y="68"/>
                  <a:pt x="27" y="69"/>
                </a:cubicBezTo>
                <a:cubicBezTo>
                  <a:pt x="29" y="70"/>
                  <a:pt x="30" y="71"/>
                  <a:pt x="30" y="71"/>
                </a:cubicBezTo>
                <a:cubicBezTo>
                  <a:pt x="30" y="72"/>
                  <a:pt x="31" y="72"/>
                  <a:pt x="32" y="73"/>
                </a:cubicBezTo>
                <a:cubicBezTo>
                  <a:pt x="34" y="74"/>
                  <a:pt x="36" y="76"/>
                  <a:pt x="37" y="78"/>
                </a:cubicBezTo>
                <a:cubicBezTo>
                  <a:pt x="39" y="80"/>
                  <a:pt x="41" y="82"/>
                  <a:pt x="42" y="84"/>
                </a:cubicBezTo>
                <a:cubicBezTo>
                  <a:pt x="44" y="85"/>
                  <a:pt x="46" y="87"/>
                  <a:pt x="47" y="88"/>
                </a:cubicBezTo>
                <a:cubicBezTo>
                  <a:pt x="49" y="89"/>
                  <a:pt x="51" y="90"/>
                  <a:pt x="53" y="92"/>
                </a:cubicBezTo>
                <a:cubicBezTo>
                  <a:pt x="54" y="92"/>
                  <a:pt x="55" y="93"/>
                  <a:pt x="56" y="95"/>
                </a:cubicBezTo>
                <a:cubicBezTo>
                  <a:pt x="58" y="96"/>
                  <a:pt x="59" y="97"/>
                  <a:pt x="59" y="97"/>
                </a:cubicBezTo>
                <a:cubicBezTo>
                  <a:pt x="60" y="98"/>
                  <a:pt x="60" y="98"/>
                  <a:pt x="61" y="98"/>
                </a:cubicBezTo>
                <a:cubicBezTo>
                  <a:pt x="62" y="99"/>
                  <a:pt x="63" y="100"/>
                  <a:pt x="63" y="101"/>
                </a:cubicBezTo>
                <a:cubicBezTo>
                  <a:pt x="63" y="102"/>
                  <a:pt x="64" y="103"/>
                  <a:pt x="64" y="103"/>
                </a:cubicBezTo>
                <a:cubicBezTo>
                  <a:pt x="64" y="104"/>
                  <a:pt x="64" y="104"/>
                  <a:pt x="64" y="105"/>
                </a:cubicBezTo>
                <a:cubicBezTo>
                  <a:pt x="65" y="106"/>
                  <a:pt x="66" y="106"/>
                  <a:pt x="66" y="107"/>
                </a:cubicBezTo>
                <a:cubicBezTo>
                  <a:pt x="67" y="108"/>
                  <a:pt x="67" y="109"/>
                  <a:pt x="67" y="110"/>
                </a:cubicBezTo>
                <a:cubicBezTo>
                  <a:pt x="67" y="113"/>
                  <a:pt x="67" y="115"/>
                  <a:pt x="67" y="116"/>
                </a:cubicBezTo>
                <a:cubicBezTo>
                  <a:pt x="66" y="117"/>
                  <a:pt x="66" y="118"/>
                  <a:pt x="66" y="120"/>
                </a:cubicBezTo>
                <a:cubicBezTo>
                  <a:pt x="64" y="122"/>
                  <a:pt x="63" y="123"/>
                  <a:pt x="63" y="123"/>
                </a:cubicBezTo>
                <a:cubicBezTo>
                  <a:pt x="62" y="123"/>
                  <a:pt x="61" y="123"/>
                  <a:pt x="61" y="123"/>
                </a:cubicBezTo>
                <a:cubicBezTo>
                  <a:pt x="59" y="124"/>
                  <a:pt x="57" y="124"/>
                  <a:pt x="56" y="124"/>
                </a:cubicBezTo>
                <a:cubicBezTo>
                  <a:pt x="55" y="123"/>
                  <a:pt x="55" y="123"/>
                  <a:pt x="54" y="122"/>
                </a:cubicBezTo>
                <a:cubicBezTo>
                  <a:pt x="52" y="122"/>
                  <a:pt x="51" y="121"/>
                  <a:pt x="50" y="121"/>
                </a:cubicBezTo>
                <a:cubicBezTo>
                  <a:pt x="48" y="121"/>
                  <a:pt x="47" y="120"/>
                  <a:pt x="46" y="119"/>
                </a:cubicBezTo>
                <a:cubicBezTo>
                  <a:pt x="45" y="119"/>
                  <a:pt x="44" y="118"/>
                  <a:pt x="44" y="118"/>
                </a:cubicBezTo>
                <a:cubicBezTo>
                  <a:pt x="43" y="117"/>
                  <a:pt x="43" y="117"/>
                  <a:pt x="42" y="116"/>
                </a:cubicBezTo>
                <a:cubicBezTo>
                  <a:pt x="42" y="115"/>
                  <a:pt x="41" y="114"/>
                  <a:pt x="41" y="114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2"/>
                  <a:pt x="38" y="111"/>
                  <a:pt x="38" y="111"/>
                </a:cubicBezTo>
                <a:cubicBezTo>
                  <a:pt x="37" y="111"/>
                  <a:pt x="37" y="110"/>
                  <a:pt x="36" y="110"/>
                </a:cubicBezTo>
                <a:cubicBezTo>
                  <a:pt x="36" y="109"/>
                  <a:pt x="35" y="108"/>
                  <a:pt x="34" y="106"/>
                </a:cubicBezTo>
                <a:cubicBezTo>
                  <a:pt x="34" y="105"/>
                  <a:pt x="33" y="104"/>
                  <a:pt x="32" y="104"/>
                </a:cubicBezTo>
                <a:cubicBezTo>
                  <a:pt x="31" y="103"/>
                  <a:pt x="31" y="103"/>
                  <a:pt x="30" y="102"/>
                </a:cubicBezTo>
                <a:cubicBezTo>
                  <a:pt x="29" y="102"/>
                  <a:pt x="28" y="101"/>
                  <a:pt x="28" y="100"/>
                </a:cubicBezTo>
                <a:cubicBezTo>
                  <a:pt x="27" y="99"/>
                  <a:pt x="26" y="98"/>
                  <a:pt x="26" y="98"/>
                </a:cubicBezTo>
                <a:cubicBezTo>
                  <a:pt x="26" y="97"/>
                  <a:pt x="26" y="97"/>
                  <a:pt x="25" y="97"/>
                </a:cubicBezTo>
                <a:cubicBezTo>
                  <a:pt x="24" y="95"/>
                  <a:pt x="23" y="94"/>
                  <a:pt x="22" y="93"/>
                </a:cubicBezTo>
                <a:cubicBezTo>
                  <a:pt x="21" y="93"/>
                  <a:pt x="20" y="92"/>
                  <a:pt x="19" y="91"/>
                </a:cubicBezTo>
                <a:cubicBezTo>
                  <a:pt x="19" y="90"/>
                  <a:pt x="18" y="89"/>
                  <a:pt x="17" y="88"/>
                </a:cubicBezTo>
                <a:cubicBezTo>
                  <a:pt x="17" y="87"/>
                  <a:pt x="16" y="87"/>
                  <a:pt x="14" y="86"/>
                </a:cubicBezTo>
                <a:cubicBezTo>
                  <a:pt x="13" y="85"/>
                  <a:pt x="11" y="83"/>
                  <a:pt x="11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8" y="79"/>
                  <a:pt x="7" y="77"/>
                  <a:pt x="7" y="77"/>
                </a:cubicBezTo>
                <a:cubicBezTo>
                  <a:pt x="7" y="76"/>
                  <a:pt x="6" y="75"/>
                  <a:pt x="5" y="74"/>
                </a:cubicBezTo>
                <a:cubicBezTo>
                  <a:pt x="4" y="73"/>
                  <a:pt x="4" y="72"/>
                  <a:pt x="3" y="71"/>
                </a:cubicBezTo>
                <a:cubicBezTo>
                  <a:pt x="2" y="70"/>
                  <a:pt x="2" y="69"/>
                  <a:pt x="1" y="68"/>
                </a:cubicBezTo>
                <a:cubicBezTo>
                  <a:pt x="1" y="67"/>
                  <a:pt x="0" y="65"/>
                  <a:pt x="1" y="64"/>
                </a:cubicBezTo>
                <a:cubicBezTo>
                  <a:pt x="1" y="62"/>
                  <a:pt x="1" y="61"/>
                  <a:pt x="1" y="59"/>
                </a:cubicBezTo>
                <a:cubicBezTo>
                  <a:pt x="2" y="59"/>
                  <a:pt x="2" y="58"/>
                  <a:pt x="2" y="58"/>
                </a:cubicBezTo>
                <a:cubicBezTo>
                  <a:pt x="3" y="57"/>
                  <a:pt x="3" y="56"/>
                  <a:pt x="3" y="56"/>
                </a:cubicBezTo>
                <a:cubicBezTo>
                  <a:pt x="5" y="54"/>
                  <a:pt x="6" y="52"/>
                  <a:pt x="8" y="51"/>
                </a:cubicBezTo>
                <a:cubicBezTo>
                  <a:pt x="9" y="49"/>
                  <a:pt x="10" y="47"/>
                  <a:pt x="11" y="46"/>
                </a:cubicBezTo>
                <a:cubicBezTo>
                  <a:pt x="12" y="45"/>
                  <a:pt x="13" y="44"/>
                  <a:pt x="14" y="43"/>
                </a:cubicBezTo>
                <a:cubicBezTo>
                  <a:pt x="15" y="43"/>
                  <a:pt x="15" y="42"/>
                  <a:pt x="16" y="42"/>
                </a:cubicBezTo>
                <a:cubicBezTo>
                  <a:pt x="16" y="41"/>
                  <a:pt x="17" y="41"/>
                  <a:pt x="17" y="40"/>
                </a:cubicBezTo>
                <a:cubicBezTo>
                  <a:pt x="18" y="39"/>
                  <a:pt x="19" y="37"/>
                  <a:pt x="20" y="36"/>
                </a:cubicBezTo>
                <a:cubicBezTo>
                  <a:pt x="21" y="35"/>
                  <a:pt x="22" y="34"/>
                  <a:pt x="23" y="32"/>
                </a:cubicBezTo>
                <a:lnTo>
                  <a:pt x="24" y="32"/>
                </a:lnTo>
                <a:close/>
                <a:moveTo>
                  <a:pt x="15" y="105"/>
                </a:moveTo>
                <a:cubicBezTo>
                  <a:pt x="15" y="104"/>
                  <a:pt x="16" y="102"/>
                  <a:pt x="17" y="102"/>
                </a:cubicBezTo>
                <a:cubicBezTo>
                  <a:pt x="19" y="103"/>
                  <a:pt x="21" y="103"/>
                  <a:pt x="23" y="104"/>
                </a:cubicBezTo>
                <a:cubicBezTo>
                  <a:pt x="24" y="105"/>
                  <a:pt x="25" y="106"/>
                  <a:pt x="26" y="106"/>
                </a:cubicBezTo>
                <a:cubicBezTo>
                  <a:pt x="26" y="107"/>
                  <a:pt x="27" y="108"/>
                  <a:pt x="27" y="109"/>
                </a:cubicBezTo>
                <a:cubicBezTo>
                  <a:pt x="25" y="110"/>
                  <a:pt x="24" y="111"/>
                  <a:pt x="22" y="111"/>
                </a:cubicBezTo>
                <a:cubicBezTo>
                  <a:pt x="21" y="111"/>
                  <a:pt x="20" y="111"/>
                  <a:pt x="19" y="110"/>
                </a:cubicBezTo>
                <a:cubicBezTo>
                  <a:pt x="18" y="110"/>
                  <a:pt x="17" y="109"/>
                  <a:pt x="16" y="108"/>
                </a:cubicBezTo>
                <a:cubicBezTo>
                  <a:pt x="16" y="107"/>
                  <a:pt x="15" y="106"/>
                  <a:pt x="15" y="105"/>
                </a:cubicBezTo>
                <a:close/>
                <a:moveTo>
                  <a:pt x="69" y="32"/>
                </a:moveTo>
                <a:cubicBezTo>
                  <a:pt x="71" y="28"/>
                  <a:pt x="73" y="26"/>
                  <a:pt x="77" y="25"/>
                </a:cubicBezTo>
                <a:cubicBezTo>
                  <a:pt x="78" y="24"/>
                  <a:pt x="79" y="23"/>
                  <a:pt x="80" y="21"/>
                </a:cubicBezTo>
                <a:cubicBezTo>
                  <a:pt x="81" y="19"/>
                  <a:pt x="82" y="18"/>
                  <a:pt x="83" y="16"/>
                </a:cubicBezTo>
                <a:cubicBezTo>
                  <a:pt x="84" y="15"/>
                  <a:pt x="85" y="14"/>
                  <a:pt x="85" y="14"/>
                </a:cubicBezTo>
                <a:cubicBezTo>
                  <a:pt x="86" y="13"/>
                  <a:pt x="87" y="12"/>
                  <a:pt x="88" y="11"/>
                </a:cubicBezTo>
                <a:cubicBezTo>
                  <a:pt x="89" y="10"/>
                  <a:pt x="90" y="9"/>
                  <a:pt x="91" y="9"/>
                </a:cubicBezTo>
                <a:cubicBezTo>
                  <a:pt x="91" y="9"/>
                  <a:pt x="92" y="9"/>
                  <a:pt x="92" y="8"/>
                </a:cubicBezTo>
                <a:cubicBezTo>
                  <a:pt x="93" y="7"/>
                  <a:pt x="94" y="6"/>
                  <a:pt x="94" y="5"/>
                </a:cubicBezTo>
                <a:cubicBezTo>
                  <a:pt x="94" y="4"/>
                  <a:pt x="95" y="4"/>
                  <a:pt x="96" y="3"/>
                </a:cubicBezTo>
                <a:cubicBezTo>
                  <a:pt x="98" y="3"/>
                  <a:pt x="99" y="2"/>
                  <a:pt x="100" y="2"/>
                </a:cubicBezTo>
                <a:cubicBezTo>
                  <a:pt x="100" y="1"/>
                  <a:pt x="100" y="1"/>
                  <a:pt x="101" y="1"/>
                </a:cubicBezTo>
                <a:cubicBezTo>
                  <a:pt x="102" y="0"/>
                  <a:pt x="103" y="0"/>
                  <a:pt x="104" y="0"/>
                </a:cubicBezTo>
                <a:cubicBezTo>
                  <a:pt x="105" y="1"/>
                  <a:pt x="106" y="1"/>
                  <a:pt x="107" y="1"/>
                </a:cubicBezTo>
                <a:cubicBezTo>
                  <a:pt x="109" y="2"/>
                  <a:pt x="109" y="2"/>
                  <a:pt x="110" y="3"/>
                </a:cubicBezTo>
                <a:cubicBezTo>
                  <a:pt x="111" y="4"/>
                  <a:pt x="111" y="4"/>
                  <a:pt x="111" y="5"/>
                </a:cubicBezTo>
                <a:cubicBezTo>
                  <a:pt x="111" y="5"/>
                  <a:pt x="111" y="6"/>
                  <a:pt x="111" y="6"/>
                </a:cubicBezTo>
                <a:cubicBezTo>
                  <a:pt x="111" y="7"/>
                  <a:pt x="111" y="8"/>
                  <a:pt x="112" y="9"/>
                </a:cubicBezTo>
                <a:cubicBezTo>
                  <a:pt x="112" y="9"/>
                  <a:pt x="112" y="10"/>
                  <a:pt x="112" y="10"/>
                </a:cubicBezTo>
                <a:cubicBezTo>
                  <a:pt x="112" y="11"/>
                  <a:pt x="112" y="11"/>
                  <a:pt x="112" y="12"/>
                </a:cubicBezTo>
                <a:cubicBezTo>
                  <a:pt x="112" y="13"/>
                  <a:pt x="112" y="13"/>
                  <a:pt x="112" y="14"/>
                </a:cubicBezTo>
                <a:cubicBezTo>
                  <a:pt x="112" y="15"/>
                  <a:pt x="111" y="16"/>
                  <a:pt x="111" y="17"/>
                </a:cubicBezTo>
                <a:cubicBezTo>
                  <a:pt x="111" y="18"/>
                  <a:pt x="111" y="18"/>
                  <a:pt x="110" y="19"/>
                </a:cubicBezTo>
                <a:cubicBezTo>
                  <a:pt x="108" y="22"/>
                  <a:pt x="106" y="24"/>
                  <a:pt x="105" y="25"/>
                </a:cubicBezTo>
                <a:cubicBezTo>
                  <a:pt x="104" y="27"/>
                  <a:pt x="103" y="28"/>
                  <a:pt x="102" y="30"/>
                </a:cubicBezTo>
                <a:cubicBezTo>
                  <a:pt x="101" y="30"/>
                  <a:pt x="100" y="31"/>
                  <a:pt x="100" y="32"/>
                </a:cubicBezTo>
                <a:cubicBezTo>
                  <a:pt x="100" y="32"/>
                  <a:pt x="99" y="32"/>
                  <a:pt x="99" y="32"/>
                </a:cubicBezTo>
                <a:cubicBezTo>
                  <a:pt x="98" y="34"/>
                  <a:pt x="97" y="35"/>
                  <a:pt x="95" y="35"/>
                </a:cubicBezTo>
                <a:cubicBezTo>
                  <a:pt x="94" y="36"/>
                  <a:pt x="92" y="37"/>
                  <a:pt x="90" y="37"/>
                </a:cubicBezTo>
                <a:cubicBezTo>
                  <a:pt x="89" y="38"/>
                  <a:pt x="89" y="39"/>
                  <a:pt x="88" y="40"/>
                </a:cubicBezTo>
                <a:cubicBezTo>
                  <a:pt x="87" y="41"/>
                  <a:pt x="86" y="42"/>
                  <a:pt x="85" y="42"/>
                </a:cubicBezTo>
                <a:cubicBezTo>
                  <a:pt x="84" y="43"/>
                  <a:pt x="83" y="43"/>
                  <a:pt x="82" y="44"/>
                </a:cubicBezTo>
                <a:cubicBezTo>
                  <a:pt x="82" y="45"/>
                  <a:pt x="81" y="46"/>
                  <a:pt x="80" y="47"/>
                </a:cubicBezTo>
                <a:cubicBezTo>
                  <a:pt x="79" y="49"/>
                  <a:pt x="78" y="50"/>
                  <a:pt x="76" y="51"/>
                </a:cubicBezTo>
                <a:cubicBezTo>
                  <a:pt x="74" y="53"/>
                  <a:pt x="73" y="54"/>
                  <a:pt x="72" y="56"/>
                </a:cubicBezTo>
                <a:cubicBezTo>
                  <a:pt x="70" y="57"/>
                  <a:pt x="69" y="58"/>
                  <a:pt x="69" y="59"/>
                </a:cubicBezTo>
                <a:cubicBezTo>
                  <a:pt x="68" y="60"/>
                  <a:pt x="67" y="60"/>
                  <a:pt x="66" y="61"/>
                </a:cubicBezTo>
                <a:cubicBezTo>
                  <a:pt x="68" y="63"/>
                  <a:pt x="69" y="65"/>
                  <a:pt x="69" y="65"/>
                </a:cubicBezTo>
                <a:cubicBezTo>
                  <a:pt x="70" y="66"/>
                  <a:pt x="72" y="67"/>
                  <a:pt x="73" y="69"/>
                </a:cubicBezTo>
                <a:cubicBezTo>
                  <a:pt x="74" y="70"/>
                  <a:pt x="76" y="72"/>
                  <a:pt x="77" y="73"/>
                </a:cubicBezTo>
                <a:cubicBezTo>
                  <a:pt x="79" y="74"/>
                  <a:pt x="81" y="76"/>
                  <a:pt x="82" y="78"/>
                </a:cubicBezTo>
                <a:cubicBezTo>
                  <a:pt x="84" y="80"/>
                  <a:pt x="86" y="82"/>
                  <a:pt x="88" y="84"/>
                </a:cubicBezTo>
                <a:cubicBezTo>
                  <a:pt x="89" y="85"/>
                  <a:pt x="91" y="87"/>
                  <a:pt x="93" y="88"/>
                </a:cubicBezTo>
                <a:cubicBezTo>
                  <a:pt x="95" y="89"/>
                  <a:pt x="96" y="90"/>
                  <a:pt x="98" y="92"/>
                </a:cubicBezTo>
                <a:cubicBezTo>
                  <a:pt x="99" y="92"/>
                  <a:pt x="100" y="93"/>
                  <a:pt x="101" y="95"/>
                </a:cubicBezTo>
                <a:cubicBezTo>
                  <a:pt x="102" y="95"/>
                  <a:pt x="103" y="96"/>
                  <a:pt x="104" y="97"/>
                </a:cubicBezTo>
                <a:cubicBezTo>
                  <a:pt x="107" y="98"/>
                  <a:pt x="108" y="100"/>
                  <a:pt x="108" y="101"/>
                </a:cubicBezTo>
                <a:cubicBezTo>
                  <a:pt x="109" y="102"/>
                  <a:pt x="109" y="103"/>
                  <a:pt x="109" y="103"/>
                </a:cubicBezTo>
                <a:cubicBezTo>
                  <a:pt x="110" y="104"/>
                  <a:pt x="110" y="104"/>
                  <a:pt x="109" y="105"/>
                </a:cubicBezTo>
                <a:cubicBezTo>
                  <a:pt x="110" y="106"/>
                  <a:pt x="111" y="106"/>
                  <a:pt x="111" y="107"/>
                </a:cubicBezTo>
                <a:cubicBezTo>
                  <a:pt x="112" y="108"/>
                  <a:pt x="112" y="109"/>
                  <a:pt x="112" y="110"/>
                </a:cubicBezTo>
                <a:cubicBezTo>
                  <a:pt x="112" y="113"/>
                  <a:pt x="112" y="115"/>
                  <a:pt x="112" y="116"/>
                </a:cubicBezTo>
                <a:cubicBezTo>
                  <a:pt x="112" y="117"/>
                  <a:pt x="111" y="118"/>
                  <a:pt x="111" y="120"/>
                </a:cubicBezTo>
                <a:cubicBezTo>
                  <a:pt x="110" y="122"/>
                  <a:pt x="109" y="123"/>
                  <a:pt x="108" y="123"/>
                </a:cubicBezTo>
                <a:cubicBezTo>
                  <a:pt x="107" y="123"/>
                  <a:pt x="107" y="123"/>
                  <a:pt x="106" y="123"/>
                </a:cubicBezTo>
                <a:cubicBezTo>
                  <a:pt x="104" y="124"/>
                  <a:pt x="103" y="124"/>
                  <a:pt x="102" y="124"/>
                </a:cubicBezTo>
                <a:cubicBezTo>
                  <a:pt x="100" y="123"/>
                  <a:pt x="100" y="123"/>
                  <a:pt x="99" y="122"/>
                </a:cubicBezTo>
                <a:cubicBezTo>
                  <a:pt x="98" y="122"/>
                  <a:pt x="96" y="121"/>
                  <a:pt x="95" y="121"/>
                </a:cubicBezTo>
                <a:cubicBezTo>
                  <a:pt x="94" y="121"/>
                  <a:pt x="93" y="120"/>
                  <a:pt x="92" y="119"/>
                </a:cubicBezTo>
                <a:cubicBezTo>
                  <a:pt x="91" y="119"/>
                  <a:pt x="90" y="118"/>
                  <a:pt x="89" y="118"/>
                </a:cubicBezTo>
                <a:cubicBezTo>
                  <a:pt x="88" y="117"/>
                  <a:pt x="88" y="117"/>
                  <a:pt x="88" y="116"/>
                </a:cubicBezTo>
                <a:cubicBezTo>
                  <a:pt x="87" y="115"/>
                  <a:pt x="86" y="114"/>
                  <a:pt x="86" y="114"/>
                </a:cubicBezTo>
                <a:cubicBezTo>
                  <a:pt x="85" y="113"/>
                  <a:pt x="85" y="113"/>
                  <a:pt x="84" y="113"/>
                </a:cubicBezTo>
                <a:cubicBezTo>
                  <a:pt x="84" y="112"/>
                  <a:pt x="84" y="111"/>
                  <a:pt x="83" y="111"/>
                </a:cubicBezTo>
                <a:cubicBezTo>
                  <a:pt x="83" y="111"/>
                  <a:pt x="82" y="110"/>
                  <a:pt x="82" y="110"/>
                </a:cubicBezTo>
                <a:cubicBezTo>
                  <a:pt x="81" y="109"/>
                  <a:pt x="80" y="108"/>
                  <a:pt x="80" y="106"/>
                </a:cubicBezTo>
                <a:cubicBezTo>
                  <a:pt x="79" y="105"/>
                  <a:pt x="78" y="104"/>
                  <a:pt x="77" y="104"/>
                </a:cubicBezTo>
                <a:cubicBezTo>
                  <a:pt x="76" y="103"/>
                  <a:pt x="76" y="103"/>
                  <a:pt x="75" y="102"/>
                </a:cubicBezTo>
                <a:cubicBezTo>
                  <a:pt x="74" y="102"/>
                  <a:pt x="74" y="101"/>
                  <a:pt x="74" y="100"/>
                </a:cubicBezTo>
                <a:cubicBezTo>
                  <a:pt x="73" y="100"/>
                  <a:pt x="73" y="99"/>
                  <a:pt x="72" y="99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5"/>
                  <a:pt x="68" y="94"/>
                  <a:pt x="67" y="93"/>
                </a:cubicBezTo>
                <a:cubicBezTo>
                  <a:pt x="67" y="93"/>
                  <a:pt x="66" y="92"/>
                  <a:pt x="65" y="91"/>
                </a:cubicBezTo>
                <a:cubicBezTo>
                  <a:pt x="64" y="90"/>
                  <a:pt x="63" y="89"/>
                  <a:pt x="63" y="88"/>
                </a:cubicBezTo>
                <a:cubicBezTo>
                  <a:pt x="62" y="87"/>
                  <a:pt x="61" y="87"/>
                  <a:pt x="60" y="86"/>
                </a:cubicBezTo>
                <a:cubicBezTo>
                  <a:pt x="58" y="85"/>
                  <a:pt x="57" y="83"/>
                  <a:pt x="56" y="83"/>
                </a:cubicBezTo>
                <a:cubicBezTo>
                  <a:pt x="56" y="82"/>
                  <a:pt x="55" y="81"/>
                  <a:pt x="55" y="80"/>
                </a:cubicBezTo>
                <a:cubicBezTo>
                  <a:pt x="53" y="79"/>
                  <a:pt x="53" y="77"/>
                  <a:pt x="52" y="77"/>
                </a:cubicBezTo>
                <a:cubicBezTo>
                  <a:pt x="52" y="76"/>
                  <a:pt x="51" y="75"/>
                  <a:pt x="50" y="74"/>
                </a:cubicBezTo>
                <a:cubicBezTo>
                  <a:pt x="50" y="73"/>
                  <a:pt x="49" y="72"/>
                  <a:pt x="48" y="71"/>
                </a:cubicBezTo>
                <a:cubicBezTo>
                  <a:pt x="48" y="70"/>
                  <a:pt x="47" y="69"/>
                  <a:pt x="46" y="68"/>
                </a:cubicBezTo>
                <a:cubicBezTo>
                  <a:pt x="46" y="67"/>
                  <a:pt x="46" y="65"/>
                  <a:pt x="46" y="64"/>
                </a:cubicBezTo>
                <a:cubicBezTo>
                  <a:pt x="46" y="62"/>
                  <a:pt x="46" y="61"/>
                  <a:pt x="46" y="59"/>
                </a:cubicBezTo>
                <a:cubicBezTo>
                  <a:pt x="47" y="59"/>
                  <a:pt x="48" y="58"/>
                  <a:pt x="49" y="56"/>
                </a:cubicBezTo>
                <a:cubicBezTo>
                  <a:pt x="50" y="54"/>
                  <a:pt x="52" y="52"/>
                  <a:pt x="53" y="51"/>
                </a:cubicBezTo>
                <a:cubicBezTo>
                  <a:pt x="54" y="49"/>
                  <a:pt x="55" y="47"/>
                  <a:pt x="56" y="46"/>
                </a:cubicBezTo>
                <a:cubicBezTo>
                  <a:pt x="57" y="45"/>
                  <a:pt x="57" y="45"/>
                  <a:pt x="58" y="45"/>
                </a:cubicBezTo>
                <a:cubicBezTo>
                  <a:pt x="58" y="44"/>
                  <a:pt x="59" y="44"/>
                  <a:pt x="59" y="43"/>
                </a:cubicBezTo>
                <a:cubicBezTo>
                  <a:pt x="60" y="43"/>
                  <a:pt x="61" y="42"/>
                  <a:pt x="61" y="42"/>
                </a:cubicBezTo>
                <a:cubicBezTo>
                  <a:pt x="62" y="41"/>
                  <a:pt x="62" y="41"/>
                  <a:pt x="63" y="40"/>
                </a:cubicBezTo>
                <a:cubicBezTo>
                  <a:pt x="64" y="39"/>
                  <a:pt x="65" y="37"/>
                  <a:pt x="66" y="36"/>
                </a:cubicBezTo>
                <a:cubicBezTo>
                  <a:pt x="67" y="35"/>
                  <a:pt x="68" y="34"/>
                  <a:pt x="68" y="32"/>
                </a:cubicBezTo>
                <a:lnTo>
                  <a:pt x="69" y="32"/>
                </a:lnTo>
                <a:close/>
                <a:moveTo>
                  <a:pt x="83" y="55"/>
                </a:moveTo>
                <a:cubicBezTo>
                  <a:pt x="84" y="54"/>
                  <a:pt x="86" y="52"/>
                  <a:pt x="87" y="51"/>
                </a:cubicBezTo>
                <a:cubicBezTo>
                  <a:pt x="89" y="51"/>
                  <a:pt x="91" y="51"/>
                  <a:pt x="93" y="52"/>
                </a:cubicBezTo>
                <a:cubicBezTo>
                  <a:pt x="94" y="53"/>
                  <a:pt x="94" y="53"/>
                  <a:pt x="95" y="55"/>
                </a:cubicBezTo>
                <a:cubicBezTo>
                  <a:pt x="95" y="56"/>
                  <a:pt x="95" y="57"/>
                  <a:pt x="95" y="58"/>
                </a:cubicBezTo>
                <a:cubicBezTo>
                  <a:pt x="94" y="59"/>
                  <a:pt x="94" y="60"/>
                  <a:pt x="93" y="61"/>
                </a:cubicBezTo>
                <a:cubicBezTo>
                  <a:pt x="92" y="62"/>
                  <a:pt x="91" y="63"/>
                  <a:pt x="90" y="63"/>
                </a:cubicBezTo>
                <a:cubicBezTo>
                  <a:pt x="89" y="65"/>
                  <a:pt x="88" y="65"/>
                  <a:pt x="86" y="64"/>
                </a:cubicBezTo>
                <a:cubicBezTo>
                  <a:pt x="84" y="63"/>
                  <a:pt x="83" y="63"/>
                  <a:pt x="83" y="62"/>
                </a:cubicBezTo>
                <a:cubicBezTo>
                  <a:pt x="83" y="60"/>
                  <a:pt x="83" y="59"/>
                  <a:pt x="83" y="59"/>
                </a:cubicBezTo>
                <a:cubicBezTo>
                  <a:pt x="83" y="58"/>
                  <a:pt x="83" y="57"/>
                  <a:pt x="83" y="55"/>
                </a:cubicBezTo>
                <a:close/>
                <a:moveTo>
                  <a:pt x="102" y="47"/>
                </a:moveTo>
                <a:cubicBezTo>
                  <a:pt x="103" y="46"/>
                  <a:pt x="103" y="46"/>
                  <a:pt x="104" y="46"/>
                </a:cubicBezTo>
                <a:cubicBezTo>
                  <a:pt x="105" y="46"/>
                  <a:pt x="105" y="45"/>
                  <a:pt x="106" y="45"/>
                </a:cubicBezTo>
                <a:cubicBezTo>
                  <a:pt x="107" y="45"/>
                  <a:pt x="109" y="45"/>
                  <a:pt x="110" y="46"/>
                </a:cubicBezTo>
                <a:cubicBezTo>
                  <a:pt x="111" y="47"/>
                  <a:pt x="111" y="48"/>
                  <a:pt x="110" y="50"/>
                </a:cubicBezTo>
                <a:cubicBezTo>
                  <a:pt x="109" y="51"/>
                  <a:pt x="108" y="51"/>
                  <a:pt x="106" y="51"/>
                </a:cubicBezTo>
                <a:cubicBezTo>
                  <a:pt x="104" y="50"/>
                  <a:pt x="103" y="49"/>
                  <a:pt x="102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47" name="Google Shape;547;p39"/>
          <p:cNvSpPr/>
          <p:nvPr/>
        </p:nvSpPr>
        <p:spPr>
          <a:xfrm rot="1237129">
            <a:off x="8945901" y="3598313"/>
            <a:ext cx="285750" cy="323850"/>
          </a:xfrm>
          <a:custGeom>
            <a:avLst/>
            <a:gdLst/>
            <a:ahLst/>
            <a:cxnLst/>
            <a:rect l="l" t="t" r="r" b="b"/>
            <a:pathLst>
              <a:path w="110" h="125" extrusionOk="0">
                <a:moveTo>
                  <a:pt x="94" y="1"/>
                </a:moveTo>
                <a:cubicBezTo>
                  <a:pt x="97" y="2"/>
                  <a:pt x="99" y="4"/>
                  <a:pt x="100" y="5"/>
                </a:cubicBezTo>
                <a:cubicBezTo>
                  <a:pt x="100" y="7"/>
                  <a:pt x="101" y="9"/>
                  <a:pt x="102" y="10"/>
                </a:cubicBezTo>
                <a:cubicBezTo>
                  <a:pt x="102" y="12"/>
                  <a:pt x="102" y="13"/>
                  <a:pt x="102" y="14"/>
                </a:cubicBezTo>
                <a:cubicBezTo>
                  <a:pt x="102" y="16"/>
                  <a:pt x="102" y="17"/>
                  <a:pt x="101" y="18"/>
                </a:cubicBezTo>
                <a:cubicBezTo>
                  <a:pt x="102" y="21"/>
                  <a:pt x="102" y="22"/>
                  <a:pt x="101" y="24"/>
                </a:cubicBezTo>
                <a:cubicBezTo>
                  <a:pt x="100" y="25"/>
                  <a:pt x="99" y="26"/>
                  <a:pt x="98" y="27"/>
                </a:cubicBezTo>
                <a:cubicBezTo>
                  <a:pt x="96" y="30"/>
                  <a:pt x="94" y="32"/>
                  <a:pt x="93" y="33"/>
                </a:cubicBezTo>
                <a:cubicBezTo>
                  <a:pt x="91" y="34"/>
                  <a:pt x="90" y="35"/>
                  <a:pt x="89" y="37"/>
                </a:cubicBezTo>
                <a:cubicBezTo>
                  <a:pt x="86" y="39"/>
                  <a:pt x="84" y="40"/>
                  <a:pt x="83" y="42"/>
                </a:cubicBezTo>
                <a:cubicBezTo>
                  <a:pt x="81" y="44"/>
                  <a:pt x="79" y="46"/>
                  <a:pt x="77" y="47"/>
                </a:cubicBezTo>
                <a:cubicBezTo>
                  <a:pt x="76" y="48"/>
                  <a:pt x="75" y="49"/>
                  <a:pt x="75" y="50"/>
                </a:cubicBezTo>
                <a:cubicBezTo>
                  <a:pt x="74" y="51"/>
                  <a:pt x="73" y="51"/>
                  <a:pt x="72" y="52"/>
                </a:cubicBezTo>
                <a:cubicBezTo>
                  <a:pt x="71" y="54"/>
                  <a:pt x="70" y="55"/>
                  <a:pt x="69" y="57"/>
                </a:cubicBezTo>
                <a:cubicBezTo>
                  <a:pt x="68" y="58"/>
                  <a:pt x="67" y="60"/>
                  <a:pt x="65" y="61"/>
                </a:cubicBezTo>
                <a:cubicBezTo>
                  <a:pt x="68" y="63"/>
                  <a:pt x="70" y="65"/>
                  <a:pt x="71" y="67"/>
                </a:cubicBezTo>
                <a:cubicBezTo>
                  <a:pt x="72" y="69"/>
                  <a:pt x="74" y="71"/>
                  <a:pt x="77" y="72"/>
                </a:cubicBezTo>
                <a:cubicBezTo>
                  <a:pt x="78" y="73"/>
                  <a:pt x="80" y="74"/>
                  <a:pt x="81" y="75"/>
                </a:cubicBezTo>
                <a:cubicBezTo>
                  <a:pt x="82" y="77"/>
                  <a:pt x="84" y="78"/>
                  <a:pt x="85" y="79"/>
                </a:cubicBezTo>
                <a:cubicBezTo>
                  <a:pt x="86" y="82"/>
                  <a:pt x="88" y="84"/>
                  <a:pt x="91" y="86"/>
                </a:cubicBezTo>
                <a:cubicBezTo>
                  <a:pt x="92" y="86"/>
                  <a:pt x="93" y="87"/>
                  <a:pt x="94" y="88"/>
                </a:cubicBezTo>
                <a:cubicBezTo>
                  <a:pt x="94" y="89"/>
                  <a:pt x="95" y="90"/>
                  <a:pt x="96" y="90"/>
                </a:cubicBezTo>
                <a:cubicBezTo>
                  <a:pt x="96" y="90"/>
                  <a:pt x="97" y="91"/>
                  <a:pt x="97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4"/>
                  <a:pt x="99" y="94"/>
                  <a:pt x="100" y="95"/>
                </a:cubicBezTo>
                <a:cubicBezTo>
                  <a:pt x="105" y="96"/>
                  <a:pt x="108" y="99"/>
                  <a:pt x="110" y="103"/>
                </a:cubicBezTo>
                <a:cubicBezTo>
                  <a:pt x="110" y="104"/>
                  <a:pt x="110" y="105"/>
                  <a:pt x="110" y="106"/>
                </a:cubicBezTo>
                <a:cubicBezTo>
                  <a:pt x="109" y="106"/>
                  <a:pt x="109" y="107"/>
                  <a:pt x="109" y="108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09" y="112"/>
                </a:cubicBezTo>
                <a:cubicBezTo>
                  <a:pt x="109" y="113"/>
                  <a:pt x="109" y="114"/>
                  <a:pt x="109" y="114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08" y="116"/>
                  <a:pt x="108" y="116"/>
                  <a:pt x="109" y="117"/>
                </a:cubicBezTo>
                <a:cubicBezTo>
                  <a:pt x="109" y="118"/>
                  <a:pt x="109" y="119"/>
                  <a:pt x="108" y="119"/>
                </a:cubicBezTo>
                <a:cubicBezTo>
                  <a:pt x="107" y="121"/>
                  <a:pt x="106" y="122"/>
                  <a:pt x="105" y="123"/>
                </a:cubicBezTo>
                <a:cubicBezTo>
                  <a:pt x="104" y="124"/>
                  <a:pt x="103" y="124"/>
                  <a:pt x="102" y="125"/>
                </a:cubicBezTo>
                <a:cubicBezTo>
                  <a:pt x="101" y="125"/>
                  <a:pt x="99" y="125"/>
                  <a:pt x="98" y="125"/>
                </a:cubicBezTo>
                <a:cubicBezTo>
                  <a:pt x="97" y="125"/>
                  <a:pt x="96" y="125"/>
                  <a:pt x="95" y="125"/>
                </a:cubicBezTo>
                <a:cubicBezTo>
                  <a:pt x="93" y="122"/>
                  <a:pt x="91" y="121"/>
                  <a:pt x="89" y="120"/>
                </a:cubicBezTo>
                <a:cubicBezTo>
                  <a:pt x="87" y="119"/>
                  <a:pt x="86" y="117"/>
                  <a:pt x="85" y="116"/>
                </a:cubicBezTo>
                <a:cubicBezTo>
                  <a:pt x="84" y="115"/>
                  <a:pt x="83" y="115"/>
                  <a:pt x="82" y="114"/>
                </a:cubicBezTo>
                <a:cubicBezTo>
                  <a:pt x="81" y="113"/>
                  <a:pt x="80" y="113"/>
                  <a:pt x="79" y="112"/>
                </a:cubicBezTo>
                <a:cubicBezTo>
                  <a:pt x="78" y="111"/>
                  <a:pt x="77" y="110"/>
                  <a:pt x="76" y="109"/>
                </a:cubicBezTo>
                <a:cubicBezTo>
                  <a:pt x="75" y="108"/>
                  <a:pt x="74" y="107"/>
                  <a:pt x="74" y="106"/>
                </a:cubicBezTo>
                <a:cubicBezTo>
                  <a:pt x="73" y="104"/>
                  <a:pt x="72" y="103"/>
                  <a:pt x="72" y="103"/>
                </a:cubicBezTo>
                <a:cubicBezTo>
                  <a:pt x="71" y="102"/>
                  <a:pt x="70" y="101"/>
                  <a:pt x="69" y="100"/>
                </a:cubicBezTo>
                <a:cubicBezTo>
                  <a:pt x="68" y="99"/>
                  <a:pt x="68" y="99"/>
                  <a:pt x="67" y="98"/>
                </a:cubicBezTo>
                <a:cubicBezTo>
                  <a:pt x="66" y="97"/>
                  <a:pt x="65" y="96"/>
                  <a:pt x="65" y="95"/>
                </a:cubicBezTo>
                <a:cubicBezTo>
                  <a:pt x="63" y="94"/>
                  <a:pt x="62" y="92"/>
                  <a:pt x="62" y="91"/>
                </a:cubicBezTo>
                <a:cubicBezTo>
                  <a:pt x="61" y="90"/>
                  <a:pt x="60" y="90"/>
                  <a:pt x="59" y="89"/>
                </a:cubicBezTo>
                <a:cubicBezTo>
                  <a:pt x="58" y="88"/>
                  <a:pt x="56" y="86"/>
                  <a:pt x="55" y="85"/>
                </a:cubicBezTo>
                <a:cubicBezTo>
                  <a:pt x="54" y="84"/>
                  <a:pt x="53" y="83"/>
                  <a:pt x="51" y="82"/>
                </a:cubicBezTo>
                <a:cubicBezTo>
                  <a:pt x="50" y="83"/>
                  <a:pt x="49" y="85"/>
                  <a:pt x="49" y="86"/>
                </a:cubicBezTo>
                <a:cubicBezTo>
                  <a:pt x="48" y="87"/>
                  <a:pt x="47" y="88"/>
                  <a:pt x="46" y="90"/>
                </a:cubicBezTo>
                <a:cubicBezTo>
                  <a:pt x="45" y="92"/>
                  <a:pt x="44" y="94"/>
                  <a:pt x="43" y="95"/>
                </a:cubicBezTo>
                <a:cubicBezTo>
                  <a:pt x="42" y="96"/>
                  <a:pt x="40" y="98"/>
                  <a:pt x="39" y="99"/>
                </a:cubicBezTo>
                <a:cubicBezTo>
                  <a:pt x="38" y="101"/>
                  <a:pt x="37" y="102"/>
                  <a:pt x="36" y="103"/>
                </a:cubicBezTo>
                <a:cubicBezTo>
                  <a:pt x="35" y="103"/>
                  <a:pt x="34" y="104"/>
                  <a:pt x="34" y="105"/>
                </a:cubicBezTo>
                <a:cubicBezTo>
                  <a:pt x="32" y="106"/>
                  <a:pt x="31" y="107"/>
                  <a:pt x="31" y="108"/>
                </a:cubicBezTo>
                <a:cubicBezTo>
                  <a:pt x="30" y="109"/>
                  <a:pt x="29" y="110"/>
                  <a:pt x="27" y="111"/>
                </a:cubicBezTo>
                <a:cubicBezTo>
                  <a:pt x="27" y="111"/>
                  <a:pt x="26" y="112"/>
                  <a:pt x="25" y="112"/>
                </a:cubicBezTo>
                <a:cubicBezTo>
                  <a:pt x="25" y="113"/>
                  <a:pt x="24" y="113"/>
                  <a:pt x="23" y="114"/>
                </a:cubicBezTo>
                <a:cubicBezTo>
                  <a:pt x="23" y="115"/>
                  <a:pt x="22" y="116"/>
                  <a:pt x="20" y="117"/>
                </a:cubicBezTo>
                <a:cubicBezTo>
                  <a:pt x="19" y="117"/>
                  <a:pt x="18" y="118"/>
                  <a:pt x="17" y="118"/>
                </a:cubicBezTo>
                <a:cubicBezTo>
                  <a:pt x="16" y="119"/>
                  <a:pt x="15" y="120"/>
                  <a:pt x="14" y="120"/>
                </a:cubicBezTo>
                <a:cubicBezTo>
                  <a:pt x="14" y="120"/>
                  <a:pt x="13" y="120"/>
                  <a:pt x="13" y="119"/>
                </a:cubicBezTo>
                <a:cubicBezTo>
                  <a:pt x="12" y="119"/>
                  <a:pt x="12" y="119"/>
                  <a:pt x="11" y="119"/>
                </a:cubicBezTo>
                <a:cubicBezTo>
                  <a:pt x="10" y="119"/>
                  <a:pt x="9" y="119"/>
                  <a:pt x="9" y="118"/>
                </a:cubicBezTo>
                <a:cubicBezTo>
                  <a:pt x="8" y="118"/>
                  <a:pt x="8" y="117"/>
                  <a:pt x="7" y="116"/>
                </a:cubicBezTo>
                <a:cubicBezTo>
                  <a:pt x="4" y="115"/>
                  <a:pt x="3" y="114"/>
                  <a:pt x="2" y="113"/>
                </a:cubicBezTo>
                <a:cubicBezTo>
                  <a:pt x="2" y="112"/>
                  <a:pt x="2" y="111"/>
                  <a:pt x="1" y="110"/>
                </a:cubicBezTo>
                <a:cubicBezTo>
                  <a:pt x="2" y="109"/>
                  <a:pt x="2" y="108"/>
                  <a:pt x="2" y="108"/>
                </a:cubicBezTo>
                <a:cubicBezTo>
                  <a:pt x="2" y="108"/>
                  <a:pt x="2" y="107"/>
                  <a:pt x="2" y="107"/>
                </a:cubicBezTo>
                <a:cubicBezTo>
                  <a:pt x="3" y="105"/>
                  <a:pt x="3" y="104"/>
                  <a:pt x="3" y="103"/>
                </a:cubicBezTo>
                <a:cubicBezTo>
                  <a:pt x="4" y="102"/>
                  <a:pt x="4" y="102"/>
                  <a:pt x="5" y="101"/>
                </a:cubicBezTo>
                <a:cubicBezTo>
                  <a:pt x="5" y="100"/>
                  <a:pt x="5" y="99"/>
                  <a:pt x="5" y="98"/>
                </a:cubicBezTo>
                <a:cubicBezTo>
                  <a:pt x="6" y="97"/>
                  <a:pt x="6" y="97"/>
                  <a:pt x="6" y="96"/>
                </a:cubicBezTo>
                <a:cubicBezTo>
                  <a:pt x="8" y="95"/>
                  <a:pt x="8" y="95"/>
                  <a:pt x="9" y="94"/>
                </a:cubicBezTo>
                <a:cubicBezTo>
                  <a:pt x="9" y="93"/>
                  <a:pt x="9" y="93"/>
                  <a:pt x="10" y="93"/>
                </a:cubicBezTo>
                <a:cubicBezTo>
                  <a:pt x="11" y="92"/>
                  <a:pt x="12" y="91"/>
                  <a:pt x="13" y="91"/>
                </a:cubicBezTo>
                <a:cubicBezTo>
                  <a:pt x="13" y="90"/>
                  <a:pt x="14" y="89"/>
                  <a:pt x="14" y="89"/>
                </a:cubicBezTo>
                <a:cubicBezTo>
                  <a:pt x="15" y="88"/>
                  <a:pt x="16" y="88"/>
                  <a:pt x="17" y="87"/>
                </a:cubicBezTo>
                <a:cubicBezTo>
                  <a:pt x="19" y="85"/>
                  <a:pt x="20" y="83"/>
                  <a:pt x="21" y="82"/>
                </a:cubicBezTo>
                <a:cubicBezTo>
                  <a:pt x="22" y="81"/>
                  <a:pt x="23" y="80"/>
                  <a:pt x="24" y="78"/>
                </a:cubicBezTo>
                <a:cubicBezTo>
                  <a:pt x="26" y="77"/>
                  <a:pt x="27" y="77"/>
                  <a:pt x="28" y="75"/>
                </a:cubicBezTo>
                <a:cubicBezTo>
                  <a:pt x="29" y="74"/>
                  <a:pt x="30" y="73"/>
                  <a:pt x="31" y="72"/>
                </a:cubicBezTo>
                <a:cubicBezTo>
                  <a:pt x="32" y="71"/>
                  <a:pt x="32" y="70"/>
                  <a:pt x="33" y="69"/>
                </a:cubicBezTo>
                <a:cubicBezTo>
                  <a:pt x="33" y="68"/>
                  <a:pt x="34" y="67"/>
                  <a:pt x="34" y="66"/>
                </a:cubicBezTo>
                <a:cubicBezTo>
                  <a:pt x="34" y="64"/>
                  <a:pt x="34" y="63"/>
                  <a:pt x="34" y="63"/>
                </a:cubicBezTo>
                <a:cubicBezTo>
                  <a:pt x="33" y="62"/>
                  <a:pt x="33" y="61"/>
                  <a:pt x="32" y="61"/>
                </a:cubicBezTo>
                <a:cubicBezTo>
                  <a:pt x="32" y="61"/>
                  <a:pt x="32" y="60"/>
                  <a:pt x="32" y="59"/>
                </a:cubicBezTo>
                <a:cubicBezTo>
                  <a:pt x="31" y="57"/>
                  <a:pt x="31" y="56"/>
                  <a:pt x="30" y="56"/>
                </a:cubicBezTo>
                <a:cubicBezTo>
                  <a:pt x="29" y="55"/>
                  <a:pt x="29" y="55"/>
                  <a:pt x="29" y="54"/>
                </a:cubicBezTo>
                <a:cubicBezTo>
                  <a:pt x="28" y="52"/>
                  <a:pt x="28" y="50"/>
                  <a:pt x="27" y="49"/>
                </a:cubicBezTo>
                <a:cubicBezTo>
                  <a:pt x="27" y="48"/>
                  <a:pt x="26" y="47"/>
                  <a:pt x="26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2" y="41"/>
                  <a:pt x="20" y="40"/>
                  <a:pt x="19" y="38"/>
                </a:cubicBezTo>
                <a:cubicBezTo>
                  <a:pt x="17" y="36"/>
                  <a:pt x="15" y="34"/>
                  <a:pt x="14" y="32"/>
                </a:cubicBezTo>
                <a:cubicBezTo>
                  <a:pt x="13" y="30"/>
                  <a:pt x="13" y="29"/>
                  <a:pt x="12" y="29"/>
                </a:cubicBezTo>
                <a:cubicBezTo>
                  <a:pt x="11" y="28"/>
                  <a:pt x="11" y="27"/>
                  <a:pt x="10" y="26"/>
                </a:cubicBezTo>
                <a:cubicBezTo>
                  <a:pt x="9" y="26"/>
                  <a:pt x="9" y="25"/>
                  <a:pt x="9" y="25"/>
                </a:cubicBezTo>
                <a:cubicBezTo>
                  <a:pt x="8" y="24"/>
                  <a:pt x="8" y="24"/>
                  <a:pt x="8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3" y="17"/>
                  <a:pt x="3" y="16"/>
                  <a:pt x="2" y="14"/>
                </a:cubicBezTo>
                <a:cubicBezTo>
                  <a:pt x="1" y="13"/>
                  <a:pt x="1" y="13"/>
                  <a:pt x="0" y="12"/>
                </a:cubicBezTo>
                <a:cubicBezTo>
                  <a:pt x="0" y="10"/>
                  <a:pt x="0" y="10"/>
                  <a:pt x="0" y="9"/>
                </a:cubicBezTo>
                <a:cubicBezTo>
                  <a:pt x="1" y="7"/>
                  <a:pt x="2" y="5"/>
                  <a:pt x="5" y="4"/>
                </a:cubicBezTo>
                <a:cubicBezTo>
                  <a:pt x="7" y="3"/>
                  <a:pt x="9" y="2"/>
                  <a:pt x="9" y="0"/>
                </a:cubicBezTo>
                <a:cubicBezTo>
                  <a:pt x="13" y="1"/>
                  <a:pt x="16" y="1"/>
                  <a:pt x="19" y="3"/>
                </a:cubicBezTo>
                <a:cubicBezTo>
                  <a:pt x="22" y="4"/>
                  <a:pt x="24" y="5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30" y="11"/>
                  <a:pt x="31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7" y="21"/>
                  <a:pt x="37" y="22"/>
                  <a:pt x="38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1" y="27"/>
                  <a:pt x="42" y="28"/>
                  <a:pt x="42" y="29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3"/>
                  <a:pt x="44" y="34"/>
                  <a:pt x="44" y="34"/>
                </a:cubicBezTo>
                <a:cubicBezTo>
                  <a:pt x="44" y="34"/>
                  <a:pt x="44" y="35"/>
                  <a:pt x="44" y="35"/>
                </a:cubicBezTo>
                <a:cubicBezTo>
                  <a:pt x="45" y="37"/>
                  <a:pt x="45" y="38"/>
                  <a:pt x="46" y="39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2"/>
                  <a:pt x="48" y="42"/>
                  <a:pt x="49" y="43"/>
                </a:cubicBezTo>
                <a:cubicBezTo>
                  <a:pt x="49" y="43"/>
                  <a:pt x="50" y="44"/>
                  <a:pt x="50" y="44"/>
                </a:cubicBezTo>
                <a:cubicBezTo>
                  <a:pt x="52" y="43"/>
                  <a:pt x="52" y="42"/>
                  <a:pt x="53" y="41"/>
                </a:cubicBezTo>
                <a:cubicBezTo>
                  <a:pt x="54" y="40"/>
                  <a:pt x="54" y="39"/>
                  <a:pt x="55" y="38"/>
                </a:cubicBezTo>
                <a:cubicBezTo>
                  <a:pt x="55" y="37"/>
                  <a:pt x="56" y="36"/>
                  <a:pt x="57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7"/>
                  <a:pt x="63" y="26"/>
                  <a:pt x="64" y="25"/>
                </a:cubicBezTo>
                <a:cubicBezTo>
                  <a:pt x="66" y="24"/>
                  <a:pt x="66" y="23"/>
                  <a:pt x="67" y="22"/>
                </a:cubicBezTo>
                <a:cubicBezTo>
                  <a:pt x="67" y="20"/>
                  <a:pt x="68" y="19"/>
                  <a:pt x="69" y="18"/>
                </a:cubicBezTo>
                <a:cubicBezTo>
                  <a:pt x="72" y="16"/>
                  <a:pt x="74" y="13"/>
                  <a:pt x="76" y="10"/>
                </a:cubicBezTo>
                <a:cubicBezTo>
                  <a:pt x="77" y="9"/>
                  <a:pt x="78" y="8"/>
                  <a:pt x="78" y="7"/>
                </a:cubicBezTo>
                <a:cubicBezTo>
                  <a:pt x="79" y="7"/>
                  <a:pt x="79" y="6"/>
                  <a:pt x="80" y="6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3"/>
                  <a:pt x="84" y="3"/>
                  <a:pt x="85" y="2"/>
                </a:cubicBezTo>
                <a:cubicBezTo>
                  <a:pt x="88" y="2"/>
                  <a:pt x="89" y="1"/>
                  <a:pt x="90" y="1"/>
                </a:cubicBezTo>
                <a:cubicBezTo>
                  <a:pt x="90" y="1"/>
                  <a:pt x="91" y="1"/>
                  <a:pt x="91" y="1"/>
                </a:cubicBezTo>
                <a:lnTo>
                  <a:pt x="94" y="1"/>
                </a:lnTo>
                <a:close/>
                <a:moveTo>
                  <a:pt x="44" y="116"/>
                </a:moveTo>
                <a:cubicBezTo>
                  <a:pt x="42" y="116"/>
                  <a:pt x="41" y="116"/>
                  <a:pt x="40" y="116"/>
                </a:cubicBezTo>
                <a:cubicBezTo>
                  <a:pt x="40" y="116"/>
                  <a:pt x="39" y="116"/>
                  <a:pt x="38" y="116"/>
                </a:cubicBezTo>
                <a:cubicBezTo>
                  <a:pt x="37" y="115"/>
                  <a:pt x="37" y="113"/>
                  <a:pt x="38" y="112"/>
                </a:cubicBezTo>
                <a:cubicBezTo>
                  <a:pt x="40" y="111"/>
                  <a:pt x="42" y="112"/>
                  <a:pt x="44" y="112"/>
                </a:cubicBezTo>
                <a:cubicBezTo>
                  <a:pt x="46" y="113"/>
                  <a:pt x="46" y="114"/>
                  <a:pt x="44" y="116"/>
                </a:cubicBezTo>
                <a:close/>
                <a:moveTo>
                  <a:pt x="48" y="106"/>
                </a:moveTo>
                <a:cubicBezTo>
                  <a:pt x="48" y="105"/>
                  <a:pt x="48" y="104"/>
                  <a:pt x="47" y="104"/>
                </a:cubicBezTo>
                <a:cubicBezTo>
                  <a:pt x="47" y="103"/>
                  <a:pt x="47" y="103"/>
                  <a:pt x="47" y="102"/>
                </a:cubicBezTo>
                <a:cubicBezTo>
                  <a:pt x="47" y="101"/>
                  <a:pt x="48" y="100"/>
                  <a:pt x="49" y="99"/>
                </a:cubicBezTo>
                <a:cubicBezTo>
                  <a:pt x="49" y="97"/>
                  <a:pt x="50" y="97"/>
                  <a:pt x="52" y="96"/>
                </a:cubicBezTo>
                <a:cubicBezTo>
                  <a:pt x="53" y="96"/>
                  <a:pt x="54" y="96"/>
                  <a:pt x="55" y="96"/>
                </a:cubicBezTo>
                <a:cubicBezTo>
                  <a:pt x="57" y="96"/>
                  <a:pt x="57" y="97"/>
                  <a:pt x="58" y="98"/>
                </a:cubicBezTo>
                <a:cubicBezTo>
                  <a:pt x="58" y="99"/>
                  <a:pt x="58" y="100"/>
                  <a:pt x="57" y="101"/>
                </a:cubicBezTo>
                <a:cubicBezTo>
                  <a:pt x="57" y="103"/>
                  <a:pt x="56" y="104"/>
                  <a:pt x="56" y="104"/>
                </a:cubicBezTo>
                <a:cubicBezTo>
                  <a:pt x="55" y="105"/>
                  <a:pt x="55" y="106"/>
                  <a:pt x="54" y="106"/>
                </a:cubicBezTo>
                <a:cubicBezTo>
                  <a:pt x="53" y="107"/>
                  <a:pt x="52" y="107"/>
                  <a:pt x="51" y="107"/>
                </a:cubicBezTo>
                <a:cubicBezTo>
                  <a:pt x="50" y="107"/>
                  <a:pt x="49" y="107"/>
                  <a:pt x="48" y="106"/>
                </a:cubicBezTo>
                <a:close/>
                <a:moveTo>
                  <a:pt x="84" y="61"/>
                </a:moveTo>
                <a:cubicBezTo>
                  <a:pt x="84" y="60"/>
                  <a:pt x="83" y="60"/>
                  <a:pt x="83" y="61"/>
                </a:cubicBezTo>
                <a:cubicBezTo>
                  <a:pt x="82" y="61"/>
                  <a:pt x="82" y="61"/>
                  <a:pt x="81" y="61"/>
                </a:cubicBezTo>
                <a:cubicBezTo>
                  <a:pt x="80" y="58"/>
                  <a:pt x="79" y="57"/>
                  <a:pt x="80" y="56"/>
                </a:cubicBezTo>
                <a:cubicBezTo>
                  <a:pt x="81" y="56"/>
                  <a:pt x="81" y="56"/>
                  <a:pt x="82" y="56"/>
                </a:cubicBezTo>
                <a:cubicBezTo>
                  <a:pt x="83" y="56"/>
                  <a:pt x="83" y="56"/>
                  <a:pt x="84" y="56"/>
                </a:cubicBezTo>
                <a:cubicBezTo>
                  <a:pt x="85" y="57"/>
                  <a:pt x="85" y="58"/>
                  <a:pt x="85" y="58"/>
                </a:cubicBezTo>
                <a:lnTo>
                  <a:pt x="84" y="61"/>
                </a:lnTo>
                <a:close/>
                <a:moveTo>
                  <a:pt x="95" y="53"/>
                </a:moveTo>
                <a:cubicBezTo>
                  <a:pt x="94" y="54"/>
                  <a:pt x="92" y="54"/>
                  <a:pt x="90" y="54"/>
                </a:cubicBezTo>
                <a:cubicBezTo>
                  <a:pt x="88" y="53"/>
                  <a:pt x="87" y="53"/>
                  <a:pt x="86" y="51"/>
                </a:cubicBezTo>
                <a:cubicBezTo>
                  <a:pt x="87" y="48"/>
                  <a:pt x="88" y="46"/>
                  <a:pt x="89" y="45"/>
                </a:cubicBezTo>
                <a:cubicBezTo>
                  <a:pt x="90" y="43"/>
                  <a:pt x="91" y="43"/>
                  <a:pt x="94" y="43"/>
                </a:cubicBezTo>
                <a:cubicBezTo>
                  <a:pt x="94" y="43"/>
                  <a:pt x="95" y="44"/>
                  <a:pt x="95" y="44"/>
                </a:cubicBezTo>
                <a:cubicBezTo>
                  <a:pt x="96" y="44"/>
                  <a:pt x="96" y="44"/>
                  <a:pt x="97" y="44"/>
                </a:cubicBezTo>
                <a:cubicBezTo>
                  <a:pt x="98" y="46"/>
                  <a:pt x="99" y="48"/>
                  <a:pt x="99" y="49"/>
                </a:cubicBezTo>
                <a:cubicBezTo>
                  <a:pt x="98" y="50"/>
                  <a:pt x="98" y="51"/>
                  <a:pt x="98" y="51"/>
                </a:cubicBezTo>
                <a:cubicBezTo>
                  <a:pt x="97" y="53"/>
                  <a:pt x="97" y="54"/>
                  <a:pt x="96" y="54"/>
                </a:cubicBezTo>
                <a:cubicBezTo>
                  <a:pt x="96" y="53"/>
                  <a:pt x="96" y="53"/>
                  <a:pt x="95" y="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548" name="Google Shape;548;p39"/>
          <p:cNvGrpSpPr/>
          <p:nvPr/>
        </p:nvGrpSpPr>
        <p:grpSpPr>
          <a:xfrm rot="-184377">
            <a:off x="2443410" y="831928"/>
            <a:ext cx="563840" cy="756037"/>
            <a:chOff x="2049537" y="2313253"/>
            <a:chExt cx="429957" cy="576561"/>
          </a:xfrm>
        </p:grpSpPr>
        <p:sp>
          <p:nvSpPr>
            <p:cNvPr id="549" name="Google Shape;549;p39"/>
            <p:cNvSpPr/>
            <p:nvPr/>
          </p:nvSpPr>
          <p:spPr>
            <a:xfrm>
              <a:off x="2164111" y="2437682"/>
              <a:ext cx="273498" cy="328936"/>
            </a:xfrm>
            <a:custGeom>
              <a:avLst/>
              <a:gdLst/>
              <a:ahLst/>
              <a:cxnLst/>
              <a:rect l="l" t="t" r="r" b="b"/>
              <a:pathLst>
                <a:path w="978" h="1178" extrusionOk="0">
                  <a:moveTo>
                    <a:pt x="270" y="72"/>
                  </a:moveTo>
                  <a:lnTo>
                    <a:pt x="270" y="72"/>
                  </a:lnTo>
                  <a:cubicBezTo>
                    <a:pt x="106" y="141"/>
                    <a:pt x="0" y="324"/>
                    <a:pt x="40" y="500"/>
                  </a:cubicBezTo>
                  <a:lnTo>
                    <a:pt x="40" y="500"/>
                  </a:lnTo>
                  <a:cubicBezTo>
                    <a:pt x="62" y="595"/>
                    <a:pt x="134" y="666"/>
                    <a:pt x="176" y="752"/>
                  </a:cubicBezTo>
                  <a:lnTo>
                    <a:pt x="176" y="752"/>
                  </a:lnTo>
                  <a:cubicBezTo>
                    <a:pt x="210" y="822"/>
                    <a:pt x="233" y="899"/>
                    <a:pt x="226" y="978"/>
                  </a:cubicBezTo>
                  <a:lnTo>
                    <a:pt x="226" y="978"/>
                  </a:lnTo>
                  <a:cubicBezTo>
                    <a:pt x="224" y="1005"/>
                    <a:pt x="218" y="1032"/>
                    <a:pt x="223" y="1059"/>
                  </a:cubicBezTo>
                  <a:lnTo>
                    <a:pt x="223" y="1059"/>
                  </a:lnTo>
                  <a:cubicBezTo>
                    <a:pt x="233" y="1112"/>
                    <a:pt x="284" y="1151"/>
                    <a:pt x="337" y="1163"/>
                  </a:cubicBezTo>
                  <a:lnTo>
                    <a:pt x="337" y="1163"/>
                  </a:lnTo>
                  <a:cubicBezTo>
                    <a:pt x="399" y="1177"/>
                    <a:pt x="476" y="1170"/>
                    <a:pt x="535" y="1147"/>
                  </a:cubicBezTo>
                  <a:lnTo>
                    <a:pt x="535" y="1147"/>
                  </a:lnTo>
                  <a:cubicBezTo>
                    <a:pt x="601" y="1122"/>
                    <a:pt x="626" y="1077"/>
                    <a:pt x="663" y="1019"/>
                  </a:cubicBezTo>
                  <a:lnTo>
                    <a:pt x="663" y="1019"/>
                  </a:lnTo>
                  <a:cubicBezTo>
                    <a:pt x="711" y="946"/>
                    <a:pt x="764" y="878"/>
                    <a:pt x="812" y="804"/>
                  </a:cubicBezTo>
                  <a:lnTo>
                    <a:pt x="812" y="804"/>
                  </a:lnTo>
                  <a:cubicBezTo>
                    <a:pt x="940" y="605"/>
                    <a:pt x="977" y="364"/>
                    <a:pt x="796" y="181"/>
                  </a:cubicBezTo>
                  <a:lnTo>
                    <a:pt x="796" y="181"/>
                  </a:lnTo>
                  <a:cubicBezTo>
                    <a:pt x="664" y="49"/>
                    <a:pt x="443" y="0"/>
                    <a:pt x="270" y="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209693" y="2781401"/>
              <a:ext cx="129356" cy="108413"/>
            </a:xfrm>
            <a:custGeom>
              <a:avLst/>
              <a:gdLst/>
              <a:ahLst/>
              <a:cxnLst/>
              <a:rect l="l" t="t" r="r" b="b"/>
              <a:pathLst>
                <a:path w="463" h="387" extrusionOk="0">
                  <a:moveTo>
                    <a:pt x="419" y="35"/>
                  </a:moveTo>
                  <a:lnTo>
                    <a:pt x="419" y="35"/>
                  </a:lnTo>
                  <a:cubicBezTo>
                    <a:pt x="407" y="25"/>
                    <a:pt x="391" y="22"/>
                    <a:pt x="375" y="19"/>
                  </a:cubicBezTo>
                  <a:lnTo>
                    <a:pt x="375" y="19"/>
                  </a:lnTo>
                  <a:cubicBezTo>
                    <a:pt x="307" y="5"/>
                    <a:pt x="236" y="0"/>
                    <a:pt x="166" y="2"/>
                  </a:cubicBezTo>
                  <a:lnTo>
                    <a:pt x="166" y="2"/>
                  </a:lnTo>
                  <a:cubicBezTo>
                    <a:pt x="98" y="5"/>
                    <a:pt x="8" y="4"/>
                    <a:pt x="4" y="94"/>
                  </a:cubicBezTo>
                  <a:lnTo>
                    <a:pt x="4" y="94"/>
                  </a:lnTo>
                  <a:cubicBezTo>
                    <a:pt x="2" y="123"/>
                    <a:pt x="14" y="152"/>
                    <a:pt x="35" y="172"/>
                  </a:cubicBezTo>
                  <a:lnTo>
                    <a:pt x="35" y="172"/>
                  </a:lnTo>
                  <a:cubicBezTo>
                    <a:pt x="38" y="175"/>
                    <a:pt x="41" y="178"/>
                    <a:pt x="41" y="181"/>
                  </a:cubicBezTo>
                  <a:lnTo>
                    <a:pt x="41" y="181"/>
                  </a:lnTo>
                  <a:cubicBezTo>
                    <a:pt x="41" y="185"/>
                    <a:pt x="38" y="188"/>
                    <a:pt x="36" y="191"/>
                  </a:cubicBezTo>
                  <a:lnTo>
                    <a:pt x="36" y="191"/>
                  </a:lnTo>
                  <a:cubicBezTo>
                    <a:pt x="12" y="216"/>
                    <a:pt x="0" y="252"/>
                    <a:pt x="4" y="286"/>
                  </a:cubicBezTo>
                  <a:lnTo>
                    <a:pt x="4" y="286"/>
                  </a:lnTo>
                  <a:cubicBezTo>
                    <a:pt x="7" y="304"/>
                    <a:pt x="14" y="321"/>
                    <a:pt x="27" y="336"/>
                  </a:cubicBezTo>
                  <a:lnTo>
                    <a:pt x="27" y="336"/>
                  </a:lnTo>
                  <a:cubicBezTo>
                    <a:pt x="51" y="363"/>
                    <a:pt x="90" y="373"/>
                    <a:pt x="126" y="376"/>
                  </a:cubicBezTo>
                  <a:lnTo>
                    <a:pt x="126" y="376"/>
                  </a:lnTo>
                  <a:cubicBezTo>
                    <a:pt x="231" y="386"/>
                    <a:pt x="462" y="342"/>
                    <a:pt x="413" y="187"/>
                  </a:cubicBezTo>
                  <a:lnTo>
                    <a:pt x="413" y="187"/>
                  </a:lnTo>
                  <a:cubicBezTo>
                    <a:pt x="408" y="170"/>
                    <a:pt x="376" y="124"/>
                    <a:pt x="353" y="133"/>
                  </a:cubicBezTo>
                  <a:lnTo>
                    <a:pt x="353" y="133"/>
                  </a:lnTo>
                  <a:cubicBezTo>
                    <a:pt x="375" y="124"/>
                    <a:pt x="395" y="113"/>
                    <a:pt x="414" y="100"/>
                  </a:cubicBezTo>
                  <a:lnTo>
                    <a:pt x="414" y="100"/>
                  </a:lnTo>
                  <a:cubicBezTo>
                    <a:pt x="423" y="93"/>
                    <a:pt x="432" y="86"/>
                    <a:pt x="435" y="76"/>
                  </a:cubicBezTo>
                  <a:lnTo>
                    <a:pt x="435" y="76"/>
                  </a:lnTo>
                  <a:cubicBezTo>
                    <a:pt x="440" y="61"/>
                    <a:pt x="432" y="44"/>
                    <a:pt x="419" y="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2127152" y="2406882"/>
              <a:ext cx="284585" cy="340024"/>
            </a:xfrm>
            <a:custGeom>
              <a:avLst/>
              <a:gdLst/>
              <a:ahLst/>
              <a:cxnLst/>
              <a:rect l="l" t="t" r="r" b="b"/>
              <a:pathLst>
                <a:path w="1020" h="1217" extrusionOk="0">
                  <a:moveTo>
                    <a:pt x="428" y="1216"/>
                  </a:moveTo>
                  <a:lnTo>
                    <a:pt x="428" y="1216"/>
                  </a:lnTo>
                  <a:cubicBezTo>
                    <a:pt x="403" y="1216"/>
                    <a:pt x="378" y="1213"/>
                    <a:pt x="355" y="1208"/>
                  </a:cubicBezTo>
                  <a:lnTo>
                    <a:pt x="355" y="1208"/>
                  </a:lnTo>
                  <a:cubicBezTo>
                    <a:pt x="299" y="1195"/>
                    <a:pt x="237" y="1152"/>
                    <a:pt x="224" y="1086"/>
                  </a:cubicBezTo>
                  <a:lnTo>
                    <a:pt x="224" y="1086"/>
                  </a:lnTo>
                  <a:cubicBezTo>
                    <a:pt x="220" y="1062"/>
                    <a:pt x="222" y="1039"/>
                    <a:pt x="225" y="1017"/>
                  </a:cubicBezTo>
                  <a:lnTo>
                    <a:pt x="225" y="1017"/>
                  </a:lnTo>
                  <a:cubicBezTo>
                    <a:pt x="225" y="1011"/>
                    <a:pt x="226" y="1005"/>
                    <a:pt x="226" y="999"/>
                  </a:cubicBezTo>
                  <a:lnTo>
                    <a:pt x="226" y="999"/>
                  </a:lnTo>
                  <a:cubicBezTo>
                    <a:pt x="232" y="933"/>
                    <a:pt x="216" y="860"/>
                    <a:pt x="178" y="785"/>
                  </a:cubicBezTo>
                  <a:lnTo>
                    <a:pt x="178" y="785"/>
                  </a:lnTo>
                  <a:cubicBezTo>
                    <a:pt x="163" y="754"/>
                    <a:pt x="144" y="726"/>
                    <a:pt x="125" y="696"/>
                  </a:cubicBezTo>
                  <a:lnTo>
                    <a:pt x="125" y="696"/>
                  </a:lnTo>
                  <a:cubicBezTo>
                    <a:pt x="91" y="645"/>
                    <a:pt x="55" y="592"/>
                    <a:pt x="41" y="528"/>
                  </a:cubicBezTo>
                  <a:lnTo>
                    <a:pt x="41" y="528"/>
                  </a:lnTo>
                  <a:cubicBezTo>
                    <a:pt x="0" y="345"/>
                    <a:pt x="104" y="150"/>
                    <a:pt x="284" y="75"/>
                  </a:cubicBezTo>
                  <a:lnTo>
                    <a:pt x="284" y="75"/>
                  </a:lnTo>
                  <a:cubicBezTo>
                    <a:pt x="463" y="0"/>
                    <a:pt x="694" y="48"/>
                    <a:pt x="834" y="189"/>
                  </a:cubicBezTo>
                  <a:lnTo>
                    <a:pt x="834" y="189"/>
                  </a:lnTo>
                  <a:cubicBezTo>
                    <a:pt x="1003" y="359"/>
                    <a:pt x="1010" y="596"/>
                    <a:pt x="853" y="840"/>
                  </a:cubicBezTo>
                  <a:lnTo>
                    <a:pt x="853" y="840"/>
                  </a:lnTo>
                  <a:cubicBezTo>
                    <a:pt x="829" y="877"/>
                    <a:pt x="803" y="914"/>
                    <a:pt x="778" y="950"/>
                  </a:cubicBezTo>
                  <a:lnTo>
                    <a:pt x="778" y="950"/>
                  </a:lnTo>
                  <a:cubicBezTo>
                    <a:pt x="753" y="984"/>
                    <a:pt x="728" y="1019"/>
                    <a:pt x="705" y="1055"/>
                  </a:cubicBezTo>
                  <a:lnTo>
                    <a:pt x="698" y="1066"/>
                  </a:lnTo>
                  <a:lnTo>
                    <a:pt x="698" y="1066"/>
                  </a:lnTo>
                  <a:cubicBezTo>
                    <a:pt x="664" y="1119"/>
                    <a:pt x="635" y="1165"/>
                    <a:pt x="566" y="1191"/>
                  </a:cubicBezTo>
                  <a:lnTo>
                    <a:pt x="566" y="1191"/>
                  </a:lnTo>
                  <a:cubicBezTo>
                    <a:pt x="523" y="1207"/>
                    <a:pt x="475" y="1216"/>
                    <a:pt x="428" y="1216"/>
                  </a:cubicBezTo>
                  <a:close/>
                  <a:moveTo>
                    <a:pt x="466" y="84"/>
                  </a:moveTo>
                  <a:lnTo>
                    <a:pt x="466" y="84"/>
                  </a:lnTo>
                  <a:cubicBezTo>
                    <a:pt x="409" y="84"/>
                    <a:pt x="352" y="94"/>
                    <a:pt x="301" y="116"/>
                  </a:cubicBezTo>
                  <a:lnTo>
                    <a:pt x="301" y="116"/>
                  </a:lnTo>
                  <a:cubicBezTo>
                    <a:pt x="143" y="182"/>
                    <a:pt x="49" y="358"/>
                    <a:pt x="85" y="518"/>
                  </a:cubicBezTo>
                  <a:lnTo>
                    <a:pt x="85" y="518"/>
                  </a:lnTo>
                  <a:cubicBezTo>
                    <a:pt x="97" y="574"/>
                    <a:pt x="129" y="621"/>
                    <a:pt x="162" y="671"/>
                  </a:cubicBezTo>
                  <a:lnTo>
                    <a:pt x="162" y="671"/>
                  </a:lnTo>
                  <a:cubicBezTo>
                    <a:pt x="182" y="701"/>
                    <a:pt x="202" y="732"/>
                    <a:pt x="219" y="765"/>
                  </a:cubicBezTo>
                  <a:lnTo>
                    <a:pt x="219" y="765"/>
                  </a:lnTo>
                  <a:lnTo>
                    <a:pt x="219" y="765"/>
                  </a:lnTo>
                  <a:cubicBezTo>
                    <a:pt x="259" y="848"/>
                    <a:pt x="277" y="928"/>
                    <a:pt x="271" y="1003"/>
                  </a:cubicBezTo>
                  <a:lnTo>
                    <a:pt x="271" y="1003"/>
                  </a:lnTo>
                  <a:cubicBezTo>
                    <a:pt x="271" y="1009"/>
                    <a:pt x="270" y="1016"/>
                    <a:pt x="269" y="1022"/>
                  </a:cubicBezTo>
                  <a:lnTo>
                    <a:pt x="269" y="1022"/>
                  </a:lnTo>
                  <a:cubicBezTo>
                    <a:pt x="267" y="1042"/>
                    <a:pt x="265" y="1061"/>
                    <a:pt x="268" y="1078"/>
                  </a:cubicBezTo>
                  <a:lnTo>
                    <a:pt x="268" y="1078"/>
                  </a:lnTo>
                  <a:cubicBezTo>
                    <a:pt x="277" y="1124"/>
                    <a:pt x="323" y="1155"/>
                    <a:pt x="365" y="1164"/>
                  </a:cubicBezTo>
                  <a:lnTo>
                    <a:pt x="365" y="1164"/>
                  </a:lnTo>
                  <a:cubicBezTo>
                    <a:pt x="420" y="1177"/>
                    <a:pt x="493" y="1171"/>
                    <a:pt x="550" y="1149"/>
                  </a:cubicBezTo>
                  <a:lnTo>
                    <a:pt x="550" y="1149"/>
                  </a:lnTo>
                  <a:cubicBezTo>
                    <a:pt x="605" y="1128"/>
                    <a:pt x="628" y="1092"/>
                    <a:pt x="660" y="1042"/>
                  </a:cubicBezTo>
                  <a:lnTo>
                    <a:pt x="668" y="1030"/>
                  </a:lnTo>
                  <a:lnTo>
                    <a:pt x="668" y="1030"/>
                  </a:lnTo>
                  <a:cubicBezTo>
                    <a:pt x="691" y="994"/>
                    <a:pt x="717" y="958"/>
                    <a:pt x="741" y="923"/>
                  </a:cubicBezTo>
                  <a:lnTo>
                    <a:pt x="741" y="923"/>
                  </a:lnTo>
                  <a:cubicBezTo>
                    <a:pt x="766" y="888"/>
                    <a:pt x="792" y="852"/>
                    <a:pt x="816" y="816"/>
                  </a:cubicBezTo>
                  <a:lnTo>
                    <a:pt x="816" y="816"/>
                  </a:lnTo>
                  <a:cubicBezTo>
                    <a:pt x="884" y="709"/>
                    <a:pt x="1019" y="439"/>
                    <a:pt x="803" y="220"/>
                  </a:cubicBezTo>
                  <a:lnTo>
                    <a:pt x="803" y="220"/>
                  </a:lnTo>
                  <a:cubicBezTo>
                    <a:pt x="715" y="132"/>
                    <a:pt x="589" y="84"/>
                    <a:pt x="466" y="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172734" y="2750602"/>
              <a:ext cx="136747" cy="118269"/>
            </a:xfrm>
            <a:custGeom>
              <a:avLst/>
              <a:gdLst/>
              <a:ahLst/>
              <a:cxnLst/>
              <a:rect l="l" t="t" r="r" b="b"/>
              <a:pathLst>
                <a:path w="488" h="424" extrusionOk="0">
                  <a:moveTo>
                    <a:pt x="180" y="423"/>
                  </a:moveTo>
                  <a:lnTo>
                    <a:pt x="180" y="423"/>
                  </a:lnTo>
                  <a:cubicBezTo>
                    <a:pt x="168" y="423"/>
                    <a:pt x="157" y="422"/>
                    <a:pt x="146" y="421"/>
                  </a:cubicBezTo>
                  <a:lnTo>
                    <a:pt x="146" y="421"/>
                  </a:lnTo>
                  <a:cubicBezTo>
                    <a:pt x="94" y="417"/>
                    <a:pt x="57" y="401"/>
                    <a:pt x="33" y="374"/>
                  </a:cubicBezTo>
                  <a:lnTo>
                    <a:pt x="33" y="374"/>
                  </a:lnTo>
                  <a:cubicBezTo>
                    <a:pt x="17" y="357"/>
                    <a:pt x="7" y="335"/>
                    <a:pt x="4" y="312"/>
                  </a:cubicBezTo>
                  <a:lnTo>
                    <a:pt x="4" y="312"/>
                  </a:lnTo>
                  <a:lnTo>
                    <a:pt x="4" y="312"/>
                  </a:lnTo>
                  <a:cubicBezTo>
                    <a:pt x="0" y="275"/>
                    <a:pt x="12" y="235"/>
                    <a:pt x="36" y="205"/>
                  </a:cubicBezTo>
                  <a:lnTo>
                    <a:pt x="36" y="205"/>
                  </a:lnTo>
                  <a:cubicBezTo>
                    <a:pt x="14" y="181"/>
                    <a:pt x="2" y="149"/>
                    <a:pt x="4" y="116"/>
                  </a:cubicBezTo>
                  <a:lnTo>
                    <a:pt x="4" y="116"/>
                  </a:lnTo>
                  <a:cubicBezTo>
                    <a:pt x="9" y="9"/>
                    <a:pt x="112" y="6"/>
                    <a:pt x="180" y="3"/>
                  </a:cubicBezTo>
                  <a:lnTo>
                    <a:pt x="188" y="3"/>
                  </a:lnTo>
                  <a:lnTo>
                    <a:pt x="188" y="3"/>
                  </a:lnTo>
                  <a:cubicBezTo>
                    <a:pt x="260" y="0"/>
                    <a:pt x="332" y="6"/>
                    <a:pt x="402" y="20"/>
                  </a:cubicBezTo>
                  <a:lnTo>
                    <a:pt x="402" y="20"/>
                  </a:lnTo>
                  <a:cubicBezTo>
                    <a:pt x="420" y="23"/>
                    <a:pt x="439" y="28"/>
                    <a:pt x="455" y="40"/>
                  </a:cubicBezTo>
                  <a:lnTo>
                    <a:pt x="455" y="40"/>
                  </a:lnTo>
                  <a:cubicBezTo>
                    <a:pt x="477" y="56"/>
                    <a:pt x="487" y="83"/>
                    <a:pt x="479" y="106"/>
                  </a:cubicBezTo>
                  <a:lnTo>
                    <a:pt x="479" y="106"/>
                  </a:lnTo>
                  <a:cubicBezTo>
                    <a:pt x="473" y="122"/>
                    <a:pt x="461" y="133"/>
                    <a:pt x="450" y="141"/>
                  </a:cubicBezTo>
                  <a:lnTo>
                    <a:pt x="450" y="141"/>
                  </a:lnTo>
                  <a:cubicBezTo>
                    <a:pt x="442" y="146"/>
                    <a:pt x="435" y="151"/>
                    <a:pt x="427" y="155"/>
                  </a:cubicBezTo>
                  <a:lnTo>
                    <a:pt x="427" y="155"/>
                  </a:lnTo>
                  <a:cubicBezTo>
                    <a:pt x="442" y="171"/>
                    <a:pt x="453" y="191"/>
                    <a:pt x="457" y="202"/>
                  </a:cubicBezTo>
                  <a:lnTo>
                    <a:pt x="457" y="202"/>
                  </a:lnTo>
                  <a:cubicBezTo>
                    <a:pt x="472" y="250"/>
                    <a:pt x="465" y="295"/>
                    <a:pt x="436" y="331"/>
                  </a:cubicBezTo>
                  <a:lnTo>
                    <a:pt x="436" y="331"/>
                  </a:lnTo>
                  <a:cubicBezTo>
                    <a:pt x="383" y="397"/>
                    <a:pt x="264" y="423"/>
                    <a:pt x="180" y="423"/>
                  </a:cubicBezTo>
                  <a:close/>
                  <a:moveTo>
                    <a:pt x="49" y="306"/>
                  </a:moveTo>
                  <a:lnTo>
                    <a:pt x="49" y="306"/>
                  </a:lnTo>
                  <a:cubicBezTo>
                    <a:pt x="51" y="321"/>
                    <a:pt x="57" y="333"/>
                    <a:pt x="66" y="344"/>
                  </a:cubicBezTo>
                  <a:lnTo>
                    <a:pt x="66" y="344"/>
                  </a:lnTo>
                  <a:cubicBezTo>
                    <a:pt x="82" y="362"/>
                    <a:pt x="110" y="373"/>
                    <a:pt x="151" y="377"/>
                  </a:cubicBezTo>
                  <a:lnTo>
                    <a:pt x="151" y="377"/>
                  </a:lnTo>
                  <a:cubicBezTo>
                    <a:pt x="225" y="383"/>
                    <a:pt x="353" y="362"/>
                    <a:pt x="401" y="303"/>
                  </a:cubicBezTo>
                  <a:lnTo>
                    <a:pt x="401" y="303"/>
                  </a:lnTo>
                  <a:cubicBezTo>
                    <a:pt x="421" y="279"/>
                    <a:pt x="425" y="250"/>
                    <a:pt x="414" y="216"/>
                  </a:cubicBezTo>
                  <a:lnTo>
                    <a:pt x="414" y="216"/>
                  </a:lnTo>
                  <a:cubicBezTo>
                    <a:pt x="410" y="204"/>
                    <a:pt x="391" y="180"/>
                    <a:pt x="382" y="177"/>
                  </a:cubicBezTo>
                  <a:lnTo>
                    <a:pt x="382" y="177"/>
                  </a:lnTo>
                  <a:cubicBezTo>
                    <a:pt x="371" y="181"/>
                    <a:pt x="359" y="175"/>
                    <a:pt x="355" y="164"/>
                  </a:cubicBezTo>
                  <a:lnTo>
                    <a:pt x="355" y="164"/>
                  </a:lnTo>
                  <a:cubicBezTo>
                    <a:pt x="350" y="152"/>
                    <a:pt x="356" y="139"/>
                    <a:pt x="367" y="135"/>
                  </a:cubicBez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cubicBezTo>
                    <a:pt x="387" y="127"/>
                    <a:pt x="406" y="117"/>
                    <a:pt x="423" y="104"/>
                  </a:cubicBezTo>
                  <a:lnTo>
                    <a:pt x="423" y="104"/>
                  </a:lnTo>
                  <a:cubicBezTo>
                    <a:pt x="427" y="102"/>
                    <a:pt x="435" y="97"/>
                    <a:pt x="436" y="92"/>
                  </a:cubicBezTo>
                  <a:lnTo>
                    <a:pt x="436" y="92"/>
                  </a:lnTo>
                  <a:cubicBezTo>
                    <a:pt x="438" y="88"/>
                    <a:pt x="434" y="80"/>
                    <a:pt x="428" y="76"/>
                  </a:cubicBezTo>
                  <a:lnTo>
                    <a:pt x="428" y="76"/>
                  </a:lnTo>
                  <a:cubicBezTo>
                    <a:pt x="420" y="69"/>
                    <a:pt x="407" y="66"/>
                    <a:pt x="393" y="64"/>
                  </a:cubicBezTo>
                  <a:lnTo>
                    <a:pt x="393" y="64"/>
                  </a:lnTo>
                  <a:cubicBezTo>
                    <a:pt x="327" y="51"/>
                    <a:pt x="258" y="46"/>
                    <a:pt x="189" y="48"/>
                  </a:cubicBezTo>
                  <a:lnTo>
                    <a:pt x="181" y="48"/>
                  </a:lnTo>
                  <a:lnTo>
                    <a:pt x="181" y="48"/>
                  </a:lnTo>
                  <a:cubicBezTo>
                    <a:pt x="103" y="51"/>
                    <a:pt x="51" y="57"/>
                    <a:pt x="48" y="119"/>
                  </a:cubicBezTo>
                  <a:lnTo>
                    <a:pt x="48" y="119"/>
                  </a:lnTo>
                  <a:cubicBezTo>
                    <a:pt x="47" y="141"/>
                    <a:pt x="56" y="164"/>
                    <a:pt x="73" y="179"/>
                  </a:cubicBezTo>
                  <a:lnTo>
                    <a:pt x="73" y="179"/>
                  </a:lnTo>
                  <a:cubicBezTo>
                    <a:pt x="77" y="183"/>
                    <a:pt x="85" y="191"/>
                    <a:pt x="86" y="203"/>
                  </a:cubicBezTo>
                  <a:lnTo>
                    <a:pt x="86" y="203"/>
                  </a:lnTo>
                  <a:cubicBezTo>
                    <a:pt x="87" y="217"/>
                    <a:pt x="78" y="226"/>
                    <a:pt x="74" y="230"/>
                  </a:cubicBezTo>
                  <a:lnTo>
                    <a:pt x="74" y="230"/>
                  </a:lnTo>
                  <a:cubicBezTo>
                    <a:pt x="56" y="250"/>
                    <a:pt x="46" y="279"/>
                    <a:pt x="49" y="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305787" y="2313253"/>
              <a:ext cx="49279" cy="71454"/>
            </a:xfrm>
            <a:custGeom>
              <a:avLst/>
              <a:gdLst/>
              <a:ahLst/>
              <a:cxnLst/>
              <a:rect l="l" t="t" r="r" b="b"/>
              <a:pathLst>
                <a:path w="176" h="255" extrusionOk="0">
                  <a:moveTo>
                    <a:pt x="25" y="254"/>
                  </a:moveTo>
                  <a:lnTo>
                    <a:pt x="25" y="254"/>
                  </a:lnTo>
                  <a:cubicBezTo>
                    <a:pt x="21" y="254"/>
                    <a:pt x="17" y="253"/>
                    <a:pt x="13" y="251"/>
                  </a:cubicBezTo>
                  <a:lnTo>
                    <a:pt x="13" y="251"/>
                  </a:lnTo>
                  <a:cubicBezTo>
                    <a:pt x="2" y="244"/>
                    <a:pt x="0" y="230"/>
                    <a:pt x="6" y="220"/>
                  </a:cubicBezTo>
                  <a:lnTo>
                    <a:pt x="6" y="220"/>
                  </a:lnTo>
                  <a:cubicBezTo>
                    <a:pt x="12" y="211"/>
                    <a:pt x="17" y="204"/>
                    <a:pt x="23" y="195"/>
                  </a:cubicBezTo>
                  <a:lnTo>
                    <a:pt x="34" y="179"/>
                  </a:lnTo>
                  <a:lnTo>
                    <a:pt x="34" y="179"/>
                  </a:lnTo>
                  <a:cubicBezTo>
                    <a:pt x="69" y="127"/>
                    <a:pt x="101" y="72"/>
                    <a:pt x="130" y="15"/>
                  </a:cubicBezTo>
                  <a:lnTo>
                    <a:pt x="130" y="15"/>
                  </a:lnTo>
                  <a:cubicBezTo>
                    <a:pt x="136" y="4"/>
                    <a:pt x="149" y="0"/>
                    <a:pt x="160" y="6"/>
                  </a:cubicBezTo>
                  <a:lnTo>
                    <a:pt x="160" y="6"/>
                  </a:lnTo>
                  <a:cubicBezTo>
                    <a:pt x="171" y="11"/>
                    <a:pt x="175" y="25"/>
                    <a:pt x="170" y="36"/>
                  </a:cubicBezTo>
                  <a:lnTo>
                    <a:pt x="170" y="36"/>
                  </a:lnTo>
                  <a:cubicBezTo>
                    <a:pt x="140" y="94"/>
                    <a:pt x="107" y="150"/>
                    <a:pt x="71" y="204"/>
                  </a:cubicBezTo>
                  <a:lnTo>
                    <a:pt x="60" y="221"/>
                  </a:lnTo>
                  <a:lnTo>
                    <a:pt x="60" y="221"/>
                  </a:lnTo>
                  <a:cubicBezTo>
                    <a:pt x="54" y="229"/>
                    <a:pt x="49" y="237"/>
                    <a:pt x="44" y="244"/>
                  </a:cubicBezTo>
                  <a:lnTo>
                    <a:pt x="44" y="244"/>
                  </a:lnTo>
                  <a:cubicBezTo>
                    <a:pt x="40" y="251"/>
                    <a:pt x="32" y="254"/>
                    <a:pt x="25" y="2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103744" y="2328036"/>
              <a:ext cx="46815" cy="64062"/>
            </a:xfrm>
            <a:custGeom>
              <a:avLst/>
              <a:gdLst/>
              <a:ahLst/>
              <a:cxnLst/>
              <a:rect l="l" t="t" r="r" b="b"/>
              <a:pathLst>
                <a:path w="167" h="230" extrusionOk="0">
                  <a:moveTo>
                    <a:pt x="141" y="229"/>
                  </a:moveTo>
                  <a:lnTo>
                    <a:pt x="141" y="229"/>
                  </a:lnTo>
                  <a:cubicBezTo>
                    <a:pt x="134" y="229"/>
                    <a:pt x="127" y="225"/>
                    <a:pt x="122" y="219"/>
                  </a:cubicBezTo>
                  <a:lnTo>
                    <a:pt x="122" y="219"/>
                  </a:lnTo>
                  <a:cubicBezTo>
                    <a:pt x="81" y="160"/>
                    <a:pt x="42" y="99"/>
                    <a:pt x="7" y="37"/>
                  </a:cubicBezTo>
                  <a:lnTo>
                    <a:pt x="7" y="37"/>
                  </a:lnTo>
                  <a:cubicBezTo>
                    <a:pt x="0" y="26"/>
                    <a:pt x="4" y="12"/>
                    <a:pt x="15" y="6"/>
                  </a:cubicBezTo>
                  <a:lnTo>
                    <a:pt x="15" y="6"/>
                  </a:lnTo>
                  <a:cubicBezTo>
                    <a:pt x="26" y="0"/>
                    <a:pt x="39" y="4"/>
                    <a:pt x="45" y="15"/>
                  </a:cubicBezTo>
                  <a:lnTo>
                    <a:pt x="45" y="15"/>
                  </a:lnTo>
                  <a:cubicBezTo>
                    <a:pt x="81" y="75"/>
                    <a:pt x="119" y="136"/>
                    <a:pt x="159" y="194"/>
                  </a:cubicBezTo>
                  <a:lnTo>
                    <a:pt x="159" y="194"/>
                  </a:lnTo>
                  <a:cubicBezTo>
                    <a:pt x="166" y="204"/>
                    <a:pt x="164" y="218"/>
                    <a:pt x="154" y="225"/>
                  </a:cubicBezTo>
                  <a:lnTo>
                    <a:pt x="154" y="225"/>
                  </a:lnTo>
                  <a:cubicBezTo>
                    <a:pt x="149" y="227"/>
                    <a:pt x="145" y="229"/>
                    <a:pt x="141" y="22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049537" y="2504208"/>
              <a:ext cx="60366" cy="19712"/>
            </a:xfrm>
            <a:custGeom>
              <a:avLst/>
              <a:gdLst/>
              <a:ahLst/>
              <a:cxnLst/>
              <a:rect l="l" t="t" r="r" b="b"/>
              <a:pathLst>
                <a:path w="217" h="71" extrusionOk="0">
                  <a:moveTo>
                    <a:pt x="24" y="70"/>
                  </a:moveTo>
                  <a:lnTo>
                    <a:pt x="24" y="70"/>
                  </a:lnTo>
                  <a:cubicBezTo>
                    <a:pt x="13" y="70"/>
                    <a:pt x="3" y="62"/>
                    <a:pt x="1" y="51"/>
                  </a:cubicBezTo>
                  <a:lnTo>
                    <a:pt x="1" y="51"/>
                  </a:lnTo>
                  <a:cubicBezTo>
                    <a:pt x="0" y="39"/>
                    <a:pt x="8" y="27"/>
                    <a:pt x="20" y="25"/>
                  </a:cubicBezTo>
                  <a:lnTo>
                    <a:pt x="189" y="1"/>
                  </a:lnTo>
                  <a:lnTo>
                    <a:pt x="189" y="1"/>
                  </a:lnTo>
                  <a:cubicBezTo>
                    <a:pt x="201" y="0"/>
                    <a:pt x="212" y="8"/>
                    <a:pt x="214" y="20"/>
                  </a:cubicBezTo>
                  <a:lnTo>
                    <a:pt x="214" y="20"/>
                  </a:lnTo>
                  <a:cubicBezTo>
                    <a:pt x="216" y="33"/>
                    <a:pt x="208" y="44"/>
                    <a:pt x="195" y="46"/>
                  </a:cubicBezTo>
                  <a:lnTo>
                    <a:pt x="27" y="70"/>
                  </a:lnTo>
                  <a:lnTo>
                    <a:pt x="27" y="70"/>
                  </a:lnTo>
                  <a:cubicBezTo>
                    <a:pt x="26" y="70"/>
                    <a:pt x="24" y="70"/>
                    <a:pt x="24" y="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412968" y="2504208"/>
              <a:ext cx="66526" cy="18479"/>
            </a:xfrm>
            <a:custGeom>
              <a:avLst/>
              <a:gdLst/>
              <a:ahLst/>
              <a:cxnLst/>
              <a:rect l="l" t="t" r="r" b="b"/>
              <a:pathLst>
                <a:path w="240" h="64" extrusionOk="0">
                  <a:moveTo>
                    <a:pt x="24" y="63"/>
                  </a:moveTo>
                  <a:lnTo>
                    <a:pt x="24" y="63"/>
                  </a:lnTo>
                  <a:cubicBezTo>
                    <a:pt x="12" y="63"/>
                    <a:pt x="3" y="55"/>
                    <a:pt x="1" y="43"/>
                  </a:cubicBezTo>
                  <a:lnTo>
                    <a:pt x="1" y="43"/>
                  </a:lnTo>
                  <a:cubicBezTo>
                    <a:pt x="0" y="31"/>
                    <a:pt x="9" y="20"/>
                    <a:pt x="21" y="18"/>
                  </a:cubicBezTo>
                  <a:lnTo>
                    <a:pt x="121" y="7"/>
                  </a:lnTo>
                  <a:lnTo>
                    <a:pt x="121" y="7"/>
                  </a:lnTo>
                  <a:cubicBezTo>
                    <a:pt x="151" y="4"/>
                    <a:pt x="185" y="0"/>
                    <a:pt x="218" y="6"/>
                  </a:cubicBezTo>
                  <a:lnTo>
                    <a:pt x="218" y="6"/>
                  </a:lnTo>
                  <a:cubicBezTo>
                    <a:pt x="231" y="8"/>
                    <a:pt x="239" y="20"/>
                    <a:pt x="237" y="32"/>
                  </a:cubicBezTo>
                  <a:lnTo>
                    <a:pt x="237" y="32"/>
                  </a:lnTo>
                  <a:cubicBezTo>
                    <a:pt x="235" y="44"/>
                    <a:pt x="223" y="52"/>
                    <a:pt x="211" y="50"/>
                  </a:cubicBezTo>
                  <a:lnTo>
                    <a:pt x="211" y="50"/>
                  </a:lnTo>
                  <a:cubicBezTo>
                    <a:pt x="184" y="45"/>
                    <a:pt x="154" y="49"/>
                    <a:pt x="126" y="52"/>
                  </a:cubicBezTo>
                  <a:lnTo>
                    <a:pt x="26" y="63"/>
                  </a:lnTo>
                  <a:lnTo>
                    <a:pt x="26" y="63"/>
                  </a:lnTo>
                  <a:cubicBezTo>
                    <a:pt x="25" y="63"/>
                    <a:pt x="24" y="63"/>
                    <a:pt x="24" y="6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203534" y="2522688"/>
              <a:ext cx="108413" cy="75150"/>
            </a:xfrm>
            <a:custGeom>
              <a:avLst/>
              <a:gdLst/>
              <a:ahLst/>
              <a:cxnLst/>
              <a:rect l="l" t="t" r="r" b="b"/>
              <a:pathLst>
                <a:path w="386" h="270" extrusionOk="0">
                  <a:moveTo>
                    <a:pt x="15" y="269"/>
                  </a:moveTo>
                  <a:lnTo>
                    <a:pt x="15" y="269"/>
                  </a:lnTo>
                  <a:cubicBezTo>
                    <a:pt x="12" y="269"/>
                    <a:pt x="9" y="268"/>
                    <a:pt x="7" y="266"/>
                  </a:cubicBezTo>
                  <a:lnTo>
                    <a:pt x="7" y="266"/>
                  </a:lnTo>
                  <a:cubicBezTo>
                    <a:pt x="1" y="261"/>
                    <a:pt x="0" y="253"/>
                    <a:pt x="5" y="247"/>
                  </a:cubicBezTo>
                  <a:lnTo>
                    <a:pt x="57" y="184"/>
                  </a:lnTo>
                  <a:lnTo>
                    <a:pt x="57" y="184"/>
                  </a:lnTo>
                  <a:cubicBezTo>
                    <a:pt x="58" y="183"/>
                    <a:pt x="58" y="182"/>
                    <a:pt x="59" y="181"/>
                  </a:cubicBezTo>
                  <a:lnTo>
                    <a:pt x="59" y="181"/>
                  </a:lnTo>
                  <a:cubicBezTo>
                    <a:pt x="45" y="147"/>
                    <a:pt x="42" y="106"/>
                    <a:pt x="51" y="62"/>
                  </a:cubicBezTo>
                  <a:lnTo>
                    <a:pt x="51" y="62"/>
                  </a:lnTo>
                  <a:cubicBezTo>
                    <a:pt x="58" y="30"/>
                    <a:pt x="74" y="20"/>
                    <a:pt x="86" y="17"/>
                  </a:cubicBezTo>
                  <a:lnTo>
                    <a:pt x="86" y="17"/>
                  </a:lnTo>
                  <a:cubicBezTo>
                    <a:pt x="96" y="14"/>
                    <a:pt x="106" y="17"/>
                    <a:pt x="115" y="23"/>
                  </a:cubicBezTo>
                  <a:lnTo>
                    <a:pt x="115" y="23"/>
                  </a:lnTo>
                  <a:cubicBezTo>
                    <a:pt x="128" y="32"/>
                    <a:pt x="137" y="50"/>
                    <a:pt x="139" y="67"/>
                  </a:cubicBezTo>
                  <a:lnTo>
                    <a:pt x="139" y="67"/>
                  </a:lnTo>
                  <a:cubicBezTo>
                    <a:pt x="142" y="111"/>
                    <a:pt x="119" y="149"/>
                    <a:pt x="92" y="184"/>
                  </a:cubicBezTo>
                  <a:lnTo>
                    <a:pt x="93" y="187"/>
                  </a:lnTo>
                  <a:lnTo>
                    <a:pt x="93" y="187"/>
                  </a:lnTo>
                  <a:cubicBezTo>
                    <a:pt x="113" y="217"/>
                    <a:pt x="155" y="239"/>
                    <a:pt x="192" y="224"/>
                  </a:cubicBezTo>
                  <a:lnTo>
                    <a:pt x="192" y="224"/>
                  </a:lnTo>
                  <a:cubicBezTo>
                    <a:pt x="203" y="220"/>
                    <a:pt x="213" y="213"/>
                    <a:pt x="226" y="200"/>
                  </a:cubicBezTo>
                  <a:lnTo>
                    <a:pt x="226" y="200"/>
                  </a:lnTo>
                  <a:cubicBezTo>
                    <a:pt x="228" y="198"/>
                    <a:pt x="230" y="196"/>
                    <a:pt x="232" y="194"/>
                  </a:cubicBezTo>
                  <a:lnTo>
                    <a:pt x="232" y="194"/>
                  </a:lnTo>
                  <a:cubicBezTo>
                    <a:pt x="216" y="164"/>
                    <a:pt x="210" y="125"/>
                    <a:pt x="216" y="83"/>
                  </a:cubicBezTo>
                  <a:lnTo>
                    <a:pt x="216" y="83"/>
                  </a:lnTo>
                  <a:cubicBezTo>
                    <a:pt x="221" y="50"/>
                    <a:pt x="232" y="26"/>
                    <a:pt x="251" y="11"/>
                  </a:cubicBezTo>
                  <a:lnTo>
                    <a:pt x="251" y="11"/>
                  </a:lnTo>
                  <a:cubicBezTo>
                    <a:pt x="260" y="3"/>
                    <a:pt x="271" y="0"/>
                    <a:pt x="280" y="4"/>
                  </a:cubicBezTo>
                  <a:lnTo>
                    <a:pt x="280" y="4"/>
                  </a:lnTo>
                  <a:cubicBezTo>
                    <a:pt x="287" y="7"/>
                    <a:pt x="291" y="13"/>
                    <a:pt x="293" y="17"/>
                  </a:cubicBezTo>
                  <a:lnTo>
                    <a:pt x="293" y="17"/>
                  </a:lnTo>
                  <a:cubicBezTo>
                    <a:pt x="311" y="49"/>
                    <a:pt x="315" y="89"/>
                    <a:pt x="303" y="128"/>
                  </a:cubicBezTo>
                  <a:lnTo>
                    <a:pt x="303" y="128"/>
                  </a:lnTo>
                  <a:cubicBezTo>
                    <a:pt x="296" y="152"/>
                    <a:pt x="284" y="176"/>
                    <a:pt x="266" y="197"/>
                  </a:cubicBezTo>
                  <a:lnTo>
                    <a:pt x="266" y="197"/>
                  </a:lnTo>
                  <a:cubicBezTo>
                    <a:pt x="286" y="224"/>
                    <a:pt x="318" y="238"/>
                    <a:pt x="347" y="232"/>
                  </a:cubicBezTo>
                  <a:lnTo>
                    <a:pt x="347" y="232"/>
                  </a:lnTo>
                  <a:cubicBezTo>
                    <a:pt x="356" y="230"/>
                    <a:pt x="364" y="227"/>
                    <a:pt x="373" y="224"/>
                  </a:cubicBezTo>
                  <a:lnTo>
                    <a:pt x="380" y="236"/>
                  </a:lnTo>
                  <a:lnTo>
                    <a:pt x="385" y="248"/>
                  </a:lnTo>
                  <a:lnTo>
                    <a:pt x="385" y="248"/>
                  </a:lnTo>
                  <a:cubicBezTo>
                    <a:pt x="374" y="253"/>
                    <a:pt x="364" y="257"/>
                    <a:pt x="353" y="259"/>
                  </a:cubicBezTo>
                  <a:lnTo>
                    <a:pt x="353" y="259"/>
                  </a:lnTo>
                  <a:cubicBezTo>
                    <a:pt x="316" y="267"/>
                    <a:pt x="274" y="250"/>
                    <a:pt x="247" y="218"/>
                  </a:cubicBezTo>
                  <a:lnTo>
                    <a:pt x="245" y="220"/>
                  </a:lnTo>
                  <a:lnTo>
                    <a:pt x="245" y="220"/>
                  </a:lnTo>
                  <a:cubicBezTo>
                    <a:pt x="230" y="235"/>
                    <a:pt x="217" y="244"/>
                    <a:pt x="203" y="249"/>
                  </a:cubicBezTo>
                  <a:lnTo>
                    <a:pt x="203" y="249"/>
                  </a:lnTo>
                  <a:cubicBezTo>
                    <a:pt x="160" y="267"/>
                    <a:pt x="104" y="248"/>
                    <a:pt x="74" y="206"/>
                  </a:cubicBezTo>
                  <a:lnTo>
                    <a:pt x="26" y="264"/>
                  </a:lnTo>
                  <a:lnTo>
                    <a:pt x="26" y="264"/>
                  </a:lnTo>
                  <a:cubicBezTo>
                    <a:pt x="23" y="267"/>
                    <a:pt x="19" y="269"/>
                    <a:pt x="15" y="269"/>
                  </a:cubicBezTo>
                  <a:close/>
                  <a:moveTo>
                    <a:pt x="270" y="30"/>
                  </a:moveTo>
                  <a:lnTo>
                    <a:pt x="270" y="30"/>
                  </a:lnTo>
                  <a:cubicBezTo>
                    <a:pt x="270" y="30"/>
                    <a:pt x="269" y="31"/>
                    <a:pt x="268" y="31"/>
                  </a:cubicBezTo>
                  <a:lnTo>
                    <a:pt x="268" y="31"/>
                  </a:lnTo>
                  <a:cubicBezTo>
                    <a:pt x="255" y="42"/>
                    <a:pt x="247" y="60"/>
                    <a:pt x="243" y="87"/>
                  </a:cubicBezTo>
                  <a:lnTo>
                    <a:pt x="243" y="87"/>
                  </a:lnTo>
                  <a:cubicBezTo>
                    <a:pt x="239" y="118"/>
                    <a:pt x="241" y="147"/>
                    <a:pt x="251" y="171"/>
                  </a:cubicBezTo>
                  <a:lnTo>
                    <a:pt x="251" y="171"/>
                  </a:lnTo>
                  <a:cubicBezTo>
                    <a:pt x="263" y="155"/>
                    <a:pt x="272" y="138"/>
                    <a:pt x="278" y="120"/>
                  </a:cubicBezTo>
                  <a:lnTo>
                    <a:pt x="278" y="120"/>
                  </a:lnTo>
                  <a:cubicBezTo>
                    <a:pt x="287" y="89"/>
                    <a:pt x="284" y="56"/>
                    <a:pt x="270" y="31"/>
                  </a:cubicBezTo>
                  <a:lnTo>
                    <a:pt x="270" y="31"/>
                  </a:ln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94" y="43"/>
                  </a:moveTo>
                  <a:lnTo>
                    <a:pt x="94" y="43"/>
                  </a:lnTo>
                  <a:cubicBezTo>
                    <a:pt x="93" y="43"/>
                    <a:pt x="93" y="43"/>
                    <a:pt x="92" y="43"/>
                  </a:cubicBezTo>
                  <a:lnTo>
                    <a:pt x="92" y="43"/>
                  </a:lnTo>
                  <a:cubicBezTo>
                    <a:pt x="84" y="45"/>
                    <a:pt x="79" y="61"/>
                    <a:pt x="78" y="68"/>
                  </a:cubicBezTo>
                  <a:lnTo>
                    <a:pt x="78" y="68"/>
                  </a:lnTo>
                  <a:cubicBezTo>
                    <a:pt x="74" y="88"/>
                    <a:pt x="69" y="122"/>
                    <a:pt x="79" y="155"/>
                  </a:cubicBezTo>
                  <a:lnTo>
                    <a:pt x="79" y="155"/>
                  </a:lnTo>
                  <a:cubicBezTo>
                    <a:pt x="99" y="128"/>
                    <a:pt x="114" y="99"/>
                    <a:pt x="111" y="70"/>
                  </a:cubicBezTo>
                  <a:lnTo>
                    <a:pt x="111" y="70"/>
                  </a:lnTo>
                  <a:cubicBezTo>
                    <a:pt x="111" y="60"/>
                    <a:pt x="106" y="50"/>
                    <a:pt x="100" y="45"/>
                  </a:cubicBezTo>
                  <a:lnTo>
                    <a:pt x="100" y="45"/>
                  </a:lnTo>
                  <a:cubicBezTo>
                    <a:pt x="97" y="44"/>
                    <a:pt x="95" y="43"/>
                    <a:pt x="9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9659" y="621988"/>
            <a:ext cx="6966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en-US" sz="2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8591" y="1191400"/>
            <a:ext cx="7450111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vi-VN" sz="20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 hạt dẻ của sóc em biểu diễn bởi đoạn thẳng được chia làm 3 phần bằng nhau, số hạt dẻ của sóc chị biểu diễn bởi đoạn thẳng được chia làm 5 phần bằng nhau như thế.</a:t>
            </a:r>
            <a:endParaRPr lang="en-US" sz="18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6" descr="https://cdn-icons-png.flaticon.com/128/5893/5893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4" y="452685"/>
            <a:ext cx="738714" cy="73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5"/>
          <p:cNvSpPr/>
          <p:nvPr/>
        </p:nvSpPr>
        <p:spPr>
          <a:xfrm>
            <a:off x="629387" y="1360702"/>
            <a:ext cx="629204" cy="433627"/>
          </a:xfrm>
          <a:custGeom>
            <a:avLst/>
            <a:gdLst/>
            <a:ahLst/>
            <a:cxnLst/>
            <a:rect l="l" t="t" r="r" b="b"/>
            <a:pathLst>
              <a:path w="1826580" h="1105911">
                <a:moveTo>
                  <a:pt x="0" y="0"/>
                </a:moveTo>
                <a:lnTo>
                  <a:pt x="1826580" y="0"/>
                </a:lnTo>
                <a:lnTo>
                  <a:pt x="1826580" y="1105911"/>
                </a:lnTo>
                <a:lnTo>
                  <a:pt x="0" y="1105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1986026" y="3274097"/>
            <a:ext cx="4554245" cy="1356006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 chị: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 em: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16383" y="3673037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61940" y="3673037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16383" y="3754913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16382" y="3856927"/>
            <a:ext cx="0" cy="3095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5066450" y="3860363"/>
            <a:ext cx="1051223" cy="91737"/>
          </a:xfrm>
          <a:custGeom>
            <a:avLst/>
            <a:gdLst>
              <a:gd name="connsiteX0" fmla="*/ 0 w 852256"/>
              <a:gd name="connsiteY0" fmla="*/ 0 h 35511"/>
              <a:gd name="connsiteX1" fmla="*/ 452761 w 852256"/>
              <a:gd name="connsiteY1" fmla="*/ 35511 h 35511"/>
              <a:gd name="connsiteX2" fmla="*/ 852256 w 852256"/>
              <a:gd name="connsiteY2" fmla="*/ 0 h 3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256" h="35511">
                <a:moveTo>
                  <a:pt x="0" y="0"/>
                </a:moveTo>
                <a:cubicBezTo>
                  <a:pt x="155359" y="17755"/>
                  <a:pt x="310718" y="35511"/>
                  <a:pt x="452761" y="35511"/>
                </a:cubicBezTo>
                <a:cubicBezTo>
                  <a:pt x="594804" y="35511"/>
                  <a:pt x="723530" y="17755"/>
                  <a:pt x="852256" y="0"/>
                </a:cubicBezTo>
              </a:path>
            </a:pathLst>
          </a:custGeom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066450" y="3896359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6 hạt dẻ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967384" y="3754913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500605" y="3673037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043801" y="3673037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10580" y="3754913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043801" y="3754913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577022" y="3673037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584457" y="3754913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117678" y="3673037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416382" y="419452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61939" y="419452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416382" y="4276398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967383" y="4276398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500604" y="419452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043800" y="419452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10579" y="4276398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043800" y="3856927"/>
            <a:ext cx="0" cy="3095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44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3983" y="2396069"/>
                <a:ext cx="3918811" cy="2497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5 - 3 = 2 (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dẻ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chị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nhặt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(6 : 2) </a:t>
                </a:r>
                <a14:m>
                  <m:oMath xmlns:m="http://schemas.openxmlformats.org/officeDocument/2006/math">
                    <m:r>
                      <a:rPr lang="en-US" sz="2000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 = 15 (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hạt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83" y="2396069"/>
                <a:ext cx="3918811" cy="2497479"/>
              </a:xfrm>
              <a:prstGeom prst="rect">
                <a:avLst/>
              </a:prstGeom>
              <a:blipFill rotWithShape="1">
                <a:blip r:embed="rId3"/>
                <a:stretch>
                  <a:fillRect l="-3" t="-9" r="9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977122" y="450055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Bài giải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4875" y="958187"/>
            <a:ext cx="4554245" cy="1356006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 chị: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 em: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25232" y="1357127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70789" y="1357127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25232" y="1439003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5231" y="1541017"/>
            <a:ext cx="0" cy="3095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5375299" y="1544453"/>
            <a:ext cx="1051223" cy="91737"/>
          </a:xfrm>
          <a:custGeom>
            <a:avLst/>
            <a:gdLst>
              <a:gd name="connsiteX0" fmla="*/ 0 w 852256"/>
              <a:gd name="connsiteY0" fmla="*/ 0 h 35511"/>
              <a:gd name="connsiteX1" fmla="*/ 452761 w 852256"/>
              <a:gd name="connsiteY1" fmla="*/ 35511 h 35511"/>
              <a:gd name="connsiteX2" fmla="*/ 852256 w 852256"/>
              <a:gd name="connsiteY2" fmla="*/ 0 h 3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256" h="35511">
                <a:moveTo>
                  <a:pt x="0" y="0"/>
                </a:moveTo>
                <a:cubicBezTo>
                  <a:pt x="155359" y="17755"/>
                  <a:pt x="310718" y="35511"/>
                  <a:pt x="452761" y="35511"/>
                </a:cubicBezTo>
                <a:cubicBezTo>
                  <a:pt x="594804" y="35511"/>
                  <a:pt x="723530" y="17755"/>
                  <a:pt x="852256" y="0"/>
                </a:cubicBezTo>
              </a:path>
            </a:pathLst>
          </a:custGeom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75299" y="1580449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6 hạt dẻ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276233" y="1439003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9454" y="1357127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52650" y="1357127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19429" y="1439003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52650" y="1439003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5871" y="1357127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93306" y="1439003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26527" y="1357127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25231" y="187861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70788" y="187861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25231" y="1960488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76232" y="1960488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9453" y="187861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2649" y="1878612"/>
            <a:ext cx="0" cy="178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19428" y="1960488"/>
            <a:ext cx="5332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52649" y="1541017"/>
            <a:ext cx="0" cy="3095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1996" y="2532820"/>
            <a:ext cx="3918811" cy="218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dẻ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nhặt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15 - 6 = 9 (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15 </a:t>
            </a:r>
            <a:r>
              <a:rPr lang="en-US" sz="20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dẻ</a:t>
            </a:r>
            <a:endParaRPr lang="en-US" sz="20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 </a:t>
            </a:r>
            <a:r>
              <a:rPr lang="en-US" sz="20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dẻ</a:t>
            </a:r>
            <a:endParaRPr lang="en-US" sz="20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ảnh Con Sóc PNG Miễn Phí Tải Về - Lovepi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3" b="92250" l="10000" r="90000">
                        <a14:foregroundMark x1="58500" y1="53917" x2="58500" y2="53917"/>
                        <a14:foregroundMark x1="58333" y1="50250" x2="58333" y2="50250"/>
                        <a14:foregroundMark x1="46500" y1="92333" x2="46500" y2="92333"/>
                        <a14:foregroundMark x1="59083" y1="52583" x2="59083" y2="52583"/>
                        <a14:foregroundMark x1="57917" y1="51417" x2="56417" y2="56833"/>
                        <a14:foregroundMark x1="36083" y1="9250" x2="36083" y2="9250"/>
                        <a14:foregroundMark x1="33417" y1="5833" x2="33417" y2="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6" y="121431"/>
            <a:ext cx="1846193" cy="184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Fractions and Decimals - Math - 4th Grade by Slidesgo">
  <a:themeElements>
    <a:clrScheme name="Simple Light">
      <a:dk1>
        <a:srgbClr val="333333"/>
      </a:dk1>
      <a:lt1>
        <a:srgbClr val="FCF8F4"/>
      </a:lt1>
      <a:dk2>
        <a:srgbClr val="88C9C0"/>
      </a:dk2>
      <a:lt2>
        <a:srgbClr val="B0C5DD"/>
      </a:lt2>
      <a:accent1>
        <a:srgbClr val="CFE4FD"/>
      </a:accent1>
      <a:accent2>
        <a:srgbClr val="F59975"/>
      </a:accent2>
      <a:accent3>
        <a:srgbClr val="E27289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1023</Words>
  <Application>Microsoft Office PowerPoint</Application>
  <PresentationFormat>On-screen Show (16:9)</PresentationFormat>
  <Paragraphs>133</Paragraphs>
  <Slides>26</Slides>
  <Notes>17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Nunito Light</vt:lpstr>
      <vt:lpstr>Albert Sans</vt:lpstr>
      <vt:lpstr>DM Sans</vt:lpstr>
      <vt:lpstr>Anaheim</vt:lpstr>
      <vt:lpstr>Cambria Math</vt:lpstr>
      <vt:lpstr>Albert Sans SemiBold</vt:lpstr>
      <vt:lpstr>Poppins Medium</vt:lpstr>
      <vt:lpstr>Arial</vt:lpstr>
      <vt:lpstr>Poppins SemiBold</vt:lpstr>
      <vt:lpstr>Calibri</vt:lpstr>
      <vt:lpstr>Fractions and Decimals - Math - 4th Grade by Slidesgo</vt:lpstr>
      <vt:lpstr>CHÀO MỪNG QUÝ THẦY CÔ VỀ DỰ GIỜ LỚP 5B  </vt:lpstr>
      <vt:lpstr>PowerPoint Presentation</vt:lpstr>
      <vt:lpstr>PowerPoint Presentation</vt:lpstr>
      <vt:lpstr>PowerPoint Presentation</vt:lpstr>
      <vt:lpstr>PowerPoint Presentation</vt:lpstr>
      <vt:lpstr>BÀI 39: TÌM HAI SỐ KHI BIẾT HIỆU VÀ TỈ SỐ CỦA HAI SỐ ĐÓ (Tiết 1)</vt:lpstr>
      <vt:lpstr>HÌNH THÀNH KIẾN THỨC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MỚI</dc:title>
  <dc:creator>Hà Ngân</dc:creator>
  <cp:lastModifiedBy>Lenovo</cp:lastModifiedBy>
  <cp:revision>21</cp:revision>
  <dcterms:created xsi:type="dcterms:W3CDTF">2025-01-16T02:12:35Z</dcterms:created>
  <dcterms:modified xsi:type="dcterms:W3CDTF">2025-01-21T05:42:49Z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58BDC612AAD54A2C92E27B59D6A7F314_12</vt:lpwstr>
  </property>
  <property fmtid="{D5CDD505-2E9C-101B-9397-08002B2CF9AE}" pid="3" name="KSOProductBuildVer">
    <vt:lpwstr>1033-12.2.0.19805</vt:lpwstr>
  </property>
</Properties>
</file>