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</p:sldMasterIdLst>
  <p:sldIdLst>
    <p:sldId id="4412" r:id="rId4"/>
    <p:sldId id="257" r:id="rId5"/>
    <p:sldId id="4413" r:id="rId6"/>
    <p:sldId id="256" r:id="rId7"/>
    <p:sldId id="282" r:id="rId8"/>
    <p:sldId id="258" r:id="rId9"/>
    <p:sldId id="259" r:id="rId10"/>
    <p:sldId id="260" r:id="rId11"/>
    <p:sldId id="263" r:id="rId12"/>
    <p:sldId id="283" r:id="rId13"/>
    <p:sldId id="268" r:id="rId14"/>
    <p:sldId id="308" r:id="rId15"/>
    <p:sldId id="269" r:id="rId16"/>
    <p:sldId id="270" r:id="rId17"/>
    <p:sldId id="279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294B"/>
    <a:srgbClr val="FC7D48"/>
    <a:srgbClr val="FFFFFF"/>
    <a:srgbClr val="E98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18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87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70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4A873-B305-EEE3-82D2-E16C70747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BD2222-2084-37E7-7369-81588DE8D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BCED-E9CC-96FA-857C-A56EAAEEA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E8201F-82CB-4379-8A06-D9DE5D5238D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B9FBA-E9E7-D22D-2584-B89A515B6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0A7CC-34EA-B640-B3A0-9B434809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9ED7E8-4761-4CC4-8B28-7DF29939E5C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7CDB650-5FE3-10EB-228C-4AC14F81C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620"/>
          <a:stretch/>
        </p:blipFill>
        <p:spPr>
          <a:xfrm>
            <a:off x="0" y="0"/>
            <a:ext cx="12192000" cy="690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76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3DE1-C2E5-4656-41E9-EF426FDFB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1BBC2-A669-4ECE-63A6-E8B530CEC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52C54-8991-652E-F736-5E9BF437E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E8201F-82CB-4379-8A06-D9DE5D5238D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0D238-9F0B-91BD-1C0F-9562EF34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25210-5368-CE1F-5525-5314A885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9ED7E8-4761-4CC4-8B28-7DF29939E5C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88A8FFB9-25F0-67C4-B5FD-8DC05493C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00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F9E4-D6AF-986D-3ECB-B7D29D4C1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32B77-84F9-74E9-0D3A-8F78FC142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68E8B-C6B1-CE2C-AC81-BEAC9DCDB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E8201F-82CB-4379-8A06-D9DE5D5238D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772BD-8268-2F86-4726-C83337B6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5501B-344B-0D8A-6AA6-878A52881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9ED7E8-4761-4CC4-8B28-7DF29939E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41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3F620-B4D8-40A4-55F3-F86D34EC0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EDB66-B361-0CEF-4D68-9C3B24084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C99E0-4D84-9074-4F71-5FBDFF1BC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E6FC2-A782-1074-8E29-2E8D8142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E8201F-82CB-4379-8A06-D9DE5D5238D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50D2F-4756-BDD7-DED0-752BBF6A3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EB377-D07A-9D86-C757-7A1743FBE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9ED7E8-4761-4CC4-8B28-7DF29939E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42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09F6-9B72-2BD5-DE06-424904E5C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F9739-0AE7-1D45-3C03-AF7A3D420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E6ED36-48DF-739D-0450-92672664A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DC9A2-ECA8-1779-DEA1-3439862E6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D7DCF1-51F5-D426-01A6-26043AE322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E16B9C-E833-E6AA-F9FE-EFED81CD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E8201F-82CB-4379-8A06-D9DE5D5238D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6C8AF-F19C-9262-A0D1-6EF052751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701181-55F5-47CF-4DEC-CAB92510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9ED7E8-4761-4CC4-8B28-7DF29939E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82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F8FE6-1C4F-1546-5870-6FF93E019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4C1017-9F94-ECB7-8CCD-E45DE70FC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E8201F-82CB-4379-8A06-D9DE5D5238D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21A7A5-1871-D9D0-E44E-F52C60031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9F62C-6AD9-CA18-A8C7-519FA420B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9ED7E8-4761-4CC4-8B28-7DF29939E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29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F2BEEC-F120-6314-BC53-08B1F58E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E8201F-82CB-4379-8A06-D9DE5D5238D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D65418-BD82-F340-DA24-52F5BC4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FF25F-E862-E9C6-A339-3DA42CAD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9ED7E8-4761-4CC4-8B28-7DF29939E5C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indoor, colorful&#10;&#10;Description automatically generated">
            <a:extLst>
              <a:ext uri="{FF2B5EF4-FFF2-40B4-BE49-F238E27FC236}">
                <a16:creationId xmlns:a16="http://schemas.microsoft.com/office/drawing/2014/main" id="{327D8F2A-2B33-9872-CE63-ED365C3D6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61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E1F13-EC49-D04A-5B3C-21E90562D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7574D-8CB9-5564-A3AA-369E815CF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AB250-32F6-A06F-F674-4FE18DDFE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BB3B9-902E-EC1D-BBBF-D614A8BF6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E8201F-82CB-4379-8A06-D9DE5D5238D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33F80-BB57-EFE6-7F81-7989DFD1E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F42C-5C9F-3667-6A96-D9BE7F63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9ED7E8-4761-4CC4-8B28-7DF29939E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80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17208-AD8B-FFF0-B51D-448D6274C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06CDD2-CFA7-98C0-82ED-1B2E81209E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74757-AFC3-318A-2B70-321BF20F0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1D1EC-9194-67AB-D645-8B239043A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E8201F-82CB-4379-8A06-D9DE5D5238D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C1057-322B-D973-E93F-AB4BF7133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357D8-FC3C-B794-9F1A-278BF719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9ED7E8-4761-4CC4-8B28-7DF29939E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37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C4167-5FD0-99EC-734D-4BA0CEFB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7823F1-BD8B-A3CF-7A72-690AB9BE6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ECA7E-B17A-F6DC-DCC2-F0A9F9E6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E8201F-82CB-4379-8A06-D9DE5D5238D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FFBA1-1B3D-7D42-353C-3D329DE21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FCD4E-1F95-DF92-CE1B-EAFD26EF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9ED7E8-4761-4CC4-8B28-7DF29939E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90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ECC379-B9C2-BFB2-F1F6-EFE456C5CA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8BDBB8-2808-9AC4-03B7-5C971F4DD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45435-267B-9133-D295-223C0EDBF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E8201F-82CB-4379-8A06-D9DE5D5238D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48771-9591-8F3A-B7C2-913B0969F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2E5BE-19DF-B9E2-13A3-ECC8EAAB2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9ED7E8-4761-4CC4-8B28-7DF29939E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32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67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09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09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27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44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3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83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64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02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42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30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03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47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85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0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17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22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95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98BA0EE-6A1C-E7C1-CCBF-F21E08B80C3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11D2119F-ACCD-41BB-91C2-730B5E0BB0C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0771267E-CCB6-9F64-7FB0-F68193CA79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E01737E-FCA4-0A7C-9C89-34FFDA8E11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557" y="180484"/>
            <a:ext cx="1397720" cy="139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8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7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5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svg"/><Relationship Id="rId18" Type="http://schemas.openxmlformats.org/officeDocument/2006/relationships/image" Target="../media/image5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19.png"/><Relationship Id="rId17" Type="http://schemas.openxmlformats.org/officeDocument/2006/relationships/image" Target="../media/image57.png"/><Relationship Id="rId2" Type="http://schemas.openxmlformats.org/officeDocument/2006/relationships/image" Target="../media/image27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3.svg"/><Relationship Id="rId5" Type="http://schemas.openxmlformats.org/officeDocument/2006/relationships/image" Target="../media/image30.svg"/><Relationship Id="rId15" Type="http://schemas.openxmlformats.org/officeDocument/2006/relationships/image" Target="../media/image45.sv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svg"/><Relationship Id="rId18" Type="http://schemas.openxmlformats.org/officeDocument/2006/relationships/image" Target="../media/image66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19.png"/><Relationship Id="rId17" Type="http://schemas.openxmlformats.org/officeDocument/2006/relationships/image" Target="../media/image65.svg"/><Relationship Id="rId2" Type="http://schemas.openxmlformats.org/officeDocument/2006/relationships/image" Target="../media/image27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3.svg"/><Relationship Id="rId5" Type="http://schemas.openxmlformats.org/officeDocument/2006/relationships/image" Target="../media/image30.svg"/><Relationship Id="rId15" Type="http://schemas.openxmlformats.org/officeDocument/2006/relationships/image" Target="../media/image45.sv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svg"/><Relationship Id="rId18" Type="http://schemas.openxmlformats.org/officeDocument/2006/relationships/image" Target="../media/image69.png"/><Relationship Id="rId3" Type="http://schemas.openxmlformats.org/officeDocument/2006/relationships/image" Target="../media/image28.svg"/><Relationship Id="rId21" Type="http://schemas.openxmlformats.org/officeDocument/2006/relationships/image" Target="../media/image72.svg"/><Relationship Id="rId7" Type="http://schemas.openxmlformats.org/officeDocument/2006/relationships/image" Target="../media/image32.svg"/><Relationship Id="rId12" Type="http://schemas.openxmlformats.org/officeDocument/2006/relationships/image" Target="../media/image19.png"/><Relationship Id="rId17" Type="http://schemas.openxmlformats.org/officeDocument/2006/relationships/image" Target="../media/image68.svg"/><Relationship Id="rId2" Type="http://schemas.openxmlformats.org/officeDocument/2006/relationships/image" Target="../media/image27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3.svg"/><Relationship Id="rId5" Type="http://schemas.openxmlformats.org/officeDocument/2006/relationships/image" Target="../media/image30.svg"/><Relationship Id="rId15" Type="http://schemas.openxmlformats.org/officeDocument/2006/relationships/image" Target="../media/image45.svg"/><Relationship Id="rId10" Type="http://schemas.openxmlformats.org/officeDocument/2006/relationships/image" Target="../media/image42.png"/><Relationship Id="rId19" Type="http://schemas.openxmlformats.org/officeDocument/2006/relationships/image" Target="../media/image7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44.png"/><Relationship Id="rId22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29.png"/><Relationship Id="rId26" Type="http://schemas.openxmlformats.org/officeDocument/2006/relationships/image" Target="../media/image82.png"/><Relationship Id="rId3" Type="http://schemas.openxmlformats.org/officeDocument/2006/relationships/image" Target="../media/image75.svg"/><Relationship Id="rId21" Type="http://schemas.openxmlformats.org/officeDocument/2006/relationships/image" Target="../media/image32.svg"/><Relationship Id="rId7" Type="http://schemas.openxmlformats.org/officeDocument/2006/relationships/image" Target="../media/image79.svg"/><Relationship Id="rId12" Type="http://schemas.openxmlformats.org/officeDocument/2006/relationships/image" Target="../media/image13.png"/><Relationship Id="rId17" Type="http://schemas.openxmlformats.org/officeDocument/2006/relationships/image" Target="../media/image28.svg"/><Relationship Id="rId25" Type="http://schemas.openxmlformats.org/officeDocument/2006/relationships/image" Target="../media/image81.svg"/><Relationship Id="rId2" Type="http://schemas.openxmlformats.org/officeDocument/2006/relationships/image" Target="../media/image74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8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12.svg"/><Relationship Id="rId24" Type="http://schemas.openxmlformats.org/officeDocument/2006/relationships/image" Target="../media/image80.png"/><Relationship Id="rId32" Type="http://schemas.openxmlformats.org/officeDocument/2006/relationships/image" Target="../media/image86.png"/><Relationship Id="rId5" Type="http://schemas.openxmlformats.org/officeDocument/2006/relationships/image" Target="../media/image77.svg"/><Relationship Id="rId15" Type="http://schemas.openxmlformats.org/officeDocument/2006/relationships/image" Target="../media/image16.svg"/><Relationship Id="rId23" Type="http://schemas.openxmlformats.org/officeDocument/2006/relationships/image" Target="../media/image34.svg"/><Relationship Id="rId28" Type="http://schemas.openxmlformats.org/officeDocument/2006/relationships/image" Target="../media/image84.png"/><Relationship Id="rId10" Type="http://schemas.openxmlformats.org/officeDocument/2006/relationships/image" Target="../media/image11.png"/><Relationship Id="rId19" Type="http://schemas.openxmlformats.org/officeDocument/2006/relationships/image" Target="../media/image30.svg"/><Relationship Id="rId31" Type="http://schemas.openxmlformats.org/officeDocument/2006/relationships/image" Target="../media/image20.svg"/><Relationship Id="rId4" Type="http://schemas.openxmlformats.org/officeDocument/2006/relationships/image" Target="../media/image76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33.png"/><Relationship Id="rId27" Type="http://schemas.openxmlformats.org/officeDocument/2006/relationships/image" Target="../media/image83.svg"/><Relationship Id="rId30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0.svg"/><Relationship Id="rId18" Type="http://schemas.openxmlformats.org/officeDocument/2006/relationships/image" Target="../media/image87.png"/><Relationship Id="rId3" Type="http://schemas.openxmlformats.org/officeDocument/2006/relationships/image" Target="../media/image10.svg"/><Relationship Id="rId21" Type="http://schemas.openxmlformats.org/officeDocument/2006/relationships/image" Target="../media/image20.svg"/><Relationship Id="rId7" Type="http://schemas.openxmlformats.org/officeDocument/2006/relationships/image" Target="../media/image1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image" Target="../media/image9.png"/><Relationship Id="rId16" Type="http://schemas.openxmlformats.org/officeDocument/2006/relationships/image" Target="../media/image33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8.svg"/><Relationship Id="rId5" Type="http://schemas.openxmlformats.org/officeDocument/2006/relationships/image" Target="../media/image1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88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31.png"/><Relationship Id="rId22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10.svg"/><Relationship Id="rId21" Type="http://schemas.openxmlformats.org/officeDocument/2006/relationships/image" Target="../media/image20.svg"/><Relationship Id="rId7" Type="http://schemas.openxmlformats.org/officeDocument/2006/relationships/image" Target="../media/image1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40.png"/><Relationship Id="rId2" Type="http://schemas.openxmlformats.org/officeDocument/2006/relationships/image" Target="../media/image9.png"/><Relationship Id="rId16" Type="http://schemas.openxmlformats.org/officeDocument/2006/relationships/image" Target="../media/image33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8.svg"/><Relationship Id="rId24" Type="http://schemas.openxmlformats.org/officeDocument/2006/relationships/image" Target="../media/image39.png"/><Relationship Id="rId5" Type="http://schemas.openxmlformats.org/officeDocument/2006/relationships/image" Target="../media/image12.svg"/><Relationship Id="rId15" Type="http://schemas.openxmlformats.org/officeDocument/2006/relationships/image" Target="../media/image32.svg"/><Relationship Id="rId23" Type="http://schemas.openxmlformats.org/officeDocument/2006/relationships/image" Target="../media/image38.pn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31.png"/><Relationship Id="rId2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41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svg"/><Relationship Id="rId18" Type="http://schemas.openxmlformats.org/officeDocument/2006/relationships/image" Target="../media/image48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19.png"/><Relationship Id="rId17" Type="http://schemas.openxmlformats.org/officeDocument/2006/relationships/image" Target="../media/image47.svg"/><Relationship Id="rId2" Type="http://schemas.openxmlformats.org/officeDocument/2006/relationships/image" Target="../media/image2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3.svg"/><Relationship Id="rId5" Type="http://schemas.openxmlformats.org/officeDocument/2006/relationships/image" Target="../media/image30.svg"/><Relationship Id="rId15" Type="http://schemas.openxmlformats.org/officeDocument/2006/relationships/image" Target="../media/image45.sv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svg"/><Relationship Id="rId18" Type="http://schemas.openxmlformats.org/officeDocument/2006/relationships/image" Target="../media/image49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19.png"/><Relationship Id="rId17" Type="http://schemas.openxmlformats.org/officeDocument/2006/relationships/image" Target="../media/image47.svg"/><Relationship Id="rId2" Type="http://schemas.openxmlformats.org/officeDocument/2006/relationships/image" Target="../media/image2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3.svg"/><Relationship Id="rId5" Type="http://schemas.openxmlformats.org/officeDocument/2006/relationships/image" Target="../media/image30.svg"/><Relationship Id="rId15" Type="http://schemas.openxmlformats.org/officeDocument/2006/relationships/image" Target="../media/image45.sv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svg"/><Relationship Id="rId18" Type="http://schemas.openxmlformats.org/officeDocument/2006/relationships/image" Target="../media/image49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19.png"/><Relationship Id="rId17" Type="http://schemas.openxmlformats.org/officeDocument/2006/relationships/image" Target="../media/image47.svg"/><Relationship Id="rId2" Type="http://schemas.openxmlformats.org/officeDocument/2006/relationships/image" Target="../media/image27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3.svg"/><Relationship Id="rId5" Type="http://schemas.openxmlformats.org/officeDocument/2006/relationships/image" Target="../media/image30.svg"/><Relationship Id="rId15" Type="http://schemas.openxmlformats.org/officeDocument/2006/relationships/image" Target="../media/image45.svg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svg"/><Relationship Id="rId18" Type="http://schemas.openxmlformats.org/officeDocument/2006/relationships/image" Target="../media/image5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19.png"/><Relationship Id="rId17" Type="http://schemas.openxmlformats.org/officeDocument/2006/relationships/image" Target="../media/image52.svg"/><Relationship Id="rId2" Type="http://schemas.openxmlformats.org/officeDocument/2006/relationships/image" Target="../media/image2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3.svg"/><Relationship Id="rId5" Type="http://schemas.openxmlformats.org/officeDocument/2006/relationships/image" Target="../media/image30.svg"/><Relationship Id="rId15" Type="http://schemas.openxmlformats.org/officeDocument/2006/relationships/image" Target="../media/image45.svg"/><Relationship Id="rId10" Type="http://schemas.openxmlformats.org/officeDocument/2006/relationships/image" Target="../media/image42.png"/><Relationship Id="rId19" Type="http://schemas.openxmlformats.org/officeDocument/2006/relationships/image" Target="../media/image5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A30D24E-76FF-B55A-08A2-9A7FA70B5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69329"/>
            <a:ext cx="12192000" cy="246579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DDFA58F-7EC3-104A-B9AC-31CC2986F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91325"/>
            <a:ext cx="5572227" cy="287756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8CF6E7C-97A3-3663-9D16-C377FEC0C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705" y="4615342"/>
            <a:ext cx="7559695" cy="107298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F818A4C-FEEC-2A9C-15B3-B4017EDF8C94}"/>
              </a:ext>
            </a:extLst>
          </p:cNvPr>
          <p:cNvSpPr txBox="1"/>
          <p:nvPr/>
        </p:nvSpPr>
        <p:spPr>
          <a:xfrm>
            <a:off x="873760" y="3064642"/>
            <a:ext cx="101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Môn Đạo Đức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349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2ABE6-19CE-8DA5-9907-E1B0C0998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7E6DA0-FEA8-F055-7EE8-4ED283B15550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53D5F15-4832-26D2-ABBC-1D965DF947FA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78DF341-1C25-32F6-86CE-4C761ECAAD14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060E6BD-0F82-484E-1581-00031617CD9C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32CCB38-C59D-131B-6800-D7407147C6E1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83C5E84-7C9F-C45B-E6EC-4E340C6C7C87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2D7222E-7D60-59BF-ED05-61EB5AE222BB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93AF86-7FEE-7B19-53C6-A1F33AA3E550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8E81407-3B13-9839-113F-3DBEE479E5DC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A457A9B-25AA-9D39-66D5-11A2FE3F1F05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E2B2A01-A8E8-2146-9952-69AF1195B5C3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4B3369E-EE2C-6111-C1A1-60ADFEBDC7FF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D444538-99E4-2B10-68F7-339523D47BDB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697ED4D-FE15-9E12-6B61-1EDDE8E20E0E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914D042-0519-E8F0-78A6-9D11B37B1227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5781D3E3-687C-FEAA-4B22-19340FD1A0FC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95993405-3109-F36B-7A51-19F4B818225F}"/>
              </a:ext>
            </a:extLst>
          </p:cNvPr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577785C-8508-6C9B-6FEC-89038048CECD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61E9ED2-8DA0-92D2-DECB-B2FD502E73BA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70ED991A-C4C7-5FA5-5370-CD97EABA4A97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5541FDC7-1B8B-3388-5B9F-4C6D3C31D1C1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316A390E-01E1-792A-8F71-85AEEDF78764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E110B31D-CC57-4ACF-418B-618B69661FFD}"/>
              </a:ext>
            </a:extLst>
          </p:cNvPr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E32A8744-B1A9-C401-6358-E5845C5916C1}"/>
              </a:ext>
            </a:extLst>
          </p:cNvPr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F03A345D-D519-CE70-F1DD-6F7BFF4EC0AC}"/>
              </a:ext>
            </a:extLst>
          </p:cNvPr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07EBD2-EE36-D038-2D90-F021065408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25832" y="489030"/>
            <a:ext cx="77730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99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96128" y="2100120"/>
            <a:ext cx="11169615" cy="2991643"/>
          </a:xfrm>
          <a:custGeom>
            <a:avLst/>
            <a:gdLst/>
            <a:ahLst/>
            <a:cxnLst/>
            <a:rect l="l" t="t" r="r" b="b"/>
            <a:pathLst>
              <a:path w="16754423" h="4487465">
                <a:moveTo>
                  <a:pt x="0" y="0"/>
                </a:moveTo>
                <a:lnTo>
                  <a:pt x="16754423" y="0"/>
                </a:lnTo>
                <a:lnTo>
                  <a:pt x="16754423" y="4487465"/>
                </a:lnTo>
                <a:lnTo>
                  <a:pt x="0" y="4487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5489" t="-429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822211" y="545679"/>
            <a:ext cx="923110" cy="923110"/>
          </a:xfrm>
          <a:custGeom>
            <a:avLst/>
            <a:gdLst/>
            <a:ahLst/>
            <a:cxnLst/>
            <a:rect l="l" t="t" r="r" b="b"/>
            <a:pathLst>
              <a:path w="1277459" h="1277459">
                <a:moveTo>
                  <a:pt x="0" y="0"/>
                </a:moveTo>
                <a:lnTo>
                  <a:pt x="1277459" y="0"/>
                </a:lnTo>
                <a:lnTo>
                  <a:pt x="1277459" y="1277460"/>
                </a:lnTo>
                <a:lnTo>
                  <a:pt x="0" y="12774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601203" y="590815"/>
            <a:ext cx="10064806" cy="115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00"/>
              </a:lnSpc>
              <a:spcBef>
                <a:spcPct val="0"/>
              </a:spcBef>
            </a:pP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Lập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và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thực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hiện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kế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hoạch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tiết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kiệm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tiền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phù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hợp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với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điều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kiện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của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bản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thân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theo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gợi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ý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sau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685800" y="501861"/>
            <a:ext cx="1054601" cy="1054601"/>
          </a:xfrm>
          <a:custGeom>
            <a:avLst/>
            <a:gdLst/>
            <a:ahLst/>
            <a:cxnLst/>
            <a:rect l="l" t="t" r="r" b="b"/>
            <a:pathLst>
              <a:path w="1581901" h="1581901">
                <a:moveTo>
                  <a:pt x="0" y="0"/>
                </a:moveTo>
                <a:lnTo>
                  <a:pt x="1581901" y="0"/>
                </a:lnTo>
                <a:lnTo>
                  <a:pt x="1581901" y="1581902"/>
                </a:lnTo>
                <a:lnTo>
                  <a:pt x="0" y="15819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5995028" y="1922953"/>
            <a:ext cx="3937643" cy="4424318"/>
          </a:xfrm>
          <a:custGeom>
            <a:avLst/>
            <a:gdLst/>
            <a:ahLst/>
            <a:cxnLst/>
            <a:rect l="l" t="t" r="r" b="b"/>
            <a:pathLst>
              <a:path w="5906464" h="6636477">
                <a:moveTo>
                  <a:pt x="0" y="0"/>
                </a:moveTo>
                <a:lnTo>
                  <a:pt x="5906465" y="0"/>
                </a:lnTo>
                <a:lnTo>
                  <a:pt x="5906465" y="6636477"/>
                </a:lnTo>
                <a:lnTo>
                  <a:pt x="0" y="663647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740401" y="332896"/>
            <a:ext cx="9422845" cy="1374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44"/>
              </a:lnSpc>
              <a:spcBef>
                <a:spcPct val="0"/>
              </a:spcBef>
            </a:pPr>
            <a:r>
              <a:rPr lang="en-US" sz="4032">
                <a:solidFill>
                  <a:srgbClr val="4CB455"/>
                </a:solidFill>
                <a:latin typeface="Cambria Bold"/>
              </a:rPr>
              <a:t>Nhắc nhở bạn bè tiết kiệm sách vở, quần áo, đồ dùng, đồ chơi, điện, nước,...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E3B166-498D-5A80-77A6-5BF0EE998A76}"/>
              </a:ext>
            </a:extLst>
          </p:cNvPr>
          <p:cNvGrpSpPr/>
          <p:nvPr/>
        </p:nvGrpSpPr>
        <p:grpSpPr>
          <a:xfrm>
            <a:off x="2457232" y="2226786"/>
            <a:ext cx="3811350" cy="2862056"/>
            <a:chOff x="1213100" y="2144359"/>
            <a:chExt cx="3811350" cy="2862056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823135C8-D9BC-DD8E-10FA-B839711BA9D1}"/>
                </a:ext>
              </a:extLst>
            </p:cNvPr>
            <p:cNvSpPr/>
            <p:nvPr/>
          </p:nvSpPr>
          <p:spPr>
            <a:xfrm>
              <a:off x="1213100" y="2144359"/>
              <a:ext cx="3811350" cy="2862056"/>
            </a:xfrm>
            <a:prstGeom prst="wedgeEllipseCallout">
              <a:avLst>
                <a:gd name="adj1" fmla="val 68913"/>
                <a:gd name="adj2" fmla="val -17373"/>
              </a:avLst>
            </a:prstGeom>
            <a:solidFill>
              <a:schemeClr val="bg1"/>
            </a:solidFill>
            <a:ln w="57150">
              <a:solidFill>
                <a:srgbClr val="1229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606545" y="2696774"/>
              <a:ext cx="2932104" cy="1793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829"/>
                </a:lnSpc>
                <a:spcBef>
                  <a:spcPct val="0"/>
                </a:spcBef>
              </a:pP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Hãy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nhau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kiệm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nhé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2278038"/>
            <a:ext cx="4425749" cy="4209994"/>
          </a:xfrm>
          <a:custGeom>
            <a:avLst/>
            <a:gdLst/>
            <a:ahLst/>
            <a:cxnLst/>
            <a:rect l="l" t="t" r="r" b="b"/>
            <a:pathLst>
              <a:path w="6638624" h="6314991">
                <a:moveTo>
                  <a:pt x="0" y="0"/>
                </a:moveTo>
                <a:lnTo>
                  <a:pt x="6638624" y="0"/>
                </a:lnTo>
                <a:lnTo>
                  <a:pt x="6638624" y="6314991"/>
                </a:lnTo>
                <a:lnTo>
                  <a:pt x="0" y="63149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8D019C1-0B02-E306-95F9-77C7299D2C6E}"/>
              </a:ext>
            </a:extLst>
          </p:cNvPr>
          <p:cNvGrpSpPr/>
          <p:nvPr/>
        </p:nvGrpSpPr>
        <p:grpSpPr>
          <a:xfrm>
            <a:off x="4428865" y="933972"/>
            <a:ext cx="7077335" cy="5655260"/>
            <a:chOff x="4428865" y="933972"/>
            <a:chExt cx="7077335" cy="5655260"/>
          </a:xfrm>
        </p:grpSpPr>
        <p:sp>
          <p:nvSpPr>
            <p:cNvPr id="27" name="Freeform 27"/>
            <p:cNvSpPr/>
            <p:nvPr/>
          </p:nvSpPr>
          <p:spPr>
            <a:xfrm>
              <a:off x="4428865" y="1157377"/>
              <a:ext cx="7077335" cy="5431855"/>
            </a:xfrm>
            <a:custGeom>
              <a:avLst/>
              <a:gdLst/>
              <a:ahLst/>
              <a:cxnLst/>
              <a:rect l="l" t="t" r="r" b="b"/>
              <a:pathLst>
                <a:path w="10616003" h="8147783">
                  <a:moveTo>
                    <a:pt x="0" y="0"/>
                  </a:moveTo>
                  <a:lnTo>
                    <a:pt x="10616003" y="0"/>
                  </a:lnTo>
                  <a:lnTo>
                    <a:pt x="10616003" y="8147783"/>
                  </a:lnTo>
                  <a:lnTo>
                    <a:pt x="0" y="8147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7068215" y="933972"/>
              <a:ext cx="1798635" cy="1760414"/>
            </a:xfrm>
            <a:custGeom>
              <a:avLst/>
              <a:gdLst/>
              <a:ahLst/>
              <a:cxnLst/>
              <a:rect l="l" t="t" r="r" b="b"/>
              <a:pathLst>
                <a:path w="2697953" h="2640621">
                  <a:moveTo>
                    <a:pt x="0" y="0"/>
                  </a:moveTo>
                  <a:lnTo>
                    <a:pt x="2697953" y="0"/>
                  </a:lnTo>
                  <a:lnTo>
                    <a:pt x="2697953" y="2640622"/>
                  </a:lnTo>
                  <a:lnTo>
                    <a:pt x="0" y="2640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5137770" y="3094852"/>
              <a:ext cx="5839723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Có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tiền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nhờ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công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sức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Và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trí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tuệ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mà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nên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Phải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giữ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gìn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,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tiết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kiệm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Biết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tiêu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tiền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thông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minh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.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F35BDC1-0A38-D2DE-87E5-49F7D4A42A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2835" y="865304"/>
            <a:ext cx="4706520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15652" y="1800257"/>
            <a:ext cx="2391894" cy="1327501"/>
          </a:xfrm>
          <a:custGeom>
            <a:avLst/>
            <a:gdLst/>
            <a:ahLst/>
            <a:cxnLst/>
            <a:rect l="l" t="t" r="r" b="b"/>
            <a:pathLst>
              <a:path w="3587841" h="1991252">
                <a:moveTo>
                  <a:pt x="0" y="0"/>
                </a:moveTo>
                <a:lnTo>
                  <a:pt x="3587841" y="0"/>
                </a:lnTo>
                <a:lnTo>
                  <a:pt x="3587841" y="1991252"/>
                </a:lnTo>
                <a:lnTo>
                  <a:pt x="0" y="1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1268" y="449434"/>
            <a:ext cx="989065" cy="1017034"/>
          </a:xfrm>
          <a:custGeom>
            <a:avLst/>
            <a:gdLst/>
            <a:ahLst/>
            <a:cxnLst/>
            <a:rect l="l" t="t" r="r" b="b"/>
            <a:pathLst>
              <a:path w="1483598" h="1525551">
                <a:moveTo>
                  <a:pt x="0" y="0"/>
                </a:moveTo>
                <a:lnTo>
                  <a:pt x="1483598" y="0"/>
                </a:lnTo>
                <a:lnTo>
                  <a:pt x="1483598" y="1525551"/>
                </a:lnTo>
                <a:lnTo>
                  <a:pt x="0" y="1525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11251" y="3477008"/>
            <a:ext cx="927151" cy="949707"/>
          </a:xfrm>
          <a:custGeom>
            <a:avLst/>
            <a:gdLst/>
            <a:ahLst/>
            <a:cxnLst/>
            <a:rect l="l" t="t" r="r" b="b"/>
            <a:pathLst>
              <a:path w="1390726" h="1424560">
                <a:moveTo>
                  <a:pt x="0" y="0"/>
                </a:moveTo>
                <a:lnTo>
                  <a:pt x="1390727" y="0"/>
                </a:lnTo>
                <a:lnTo>
                  <a:pt x="1390727" y="1424560"/>
                </a:lnTo>
                <a:lnTo>
                  <a:pt x="0" y="1424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5400000">
            <a:off x="-327269" y="3549561"/>
            <a:ext cx="622929" cy="2984091"/>
          </a:xfrm>
          <a:custGeom>
            <a:avLst/>
            <a:gdLst/>
            <a:ahLst/>
            <a:cxnLst/>
            <a:rect l="l" t="t" r="r" b="b"/>
            <a:pathLst>
              <a:path w="934394" h="4476137">
                <a:moveTo>
                  <a:pt x="0" y="0"/>
                </a:moveTo>
                <a:lnTo>
                  <a:pt x="934393" y="0"/>
                </a:lnTo>
                <a:lnTo>
                  <a:pt x="934393" y="4476137"/>
                </a:lnTo>
                <a:lnTo>
                  <a:pt x="0" y="447613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125002">
            <a:off x="1783" y="5602963"/>
            <a:ext cx="1546089" cy="1729890"/>
          </a:xfrm>
          <a:custGeom>
            <a:avLst/>
            <a:gdLst/>
            <a:ahLst/>
            <a:cxnLst/>
            <a:rect l="l" t="t" r="r" b="b"/>
            <a:pathLst>
              <a:path w="2319133" h="2594835">
                <a:moveTo>
                  <a:pt x="0" y="0"/>
                </a:moveTo>
                <a:lnTo>
                  <a:pt x="2319133" y="0"/>
                </a:lnTo>
                <a:lnTo>
                  <a:pt x="2319133" y="2594835"/>
                </a:lnTo>
                <a:lnTo>
                  <a:pt x="0" y="259483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F2C36C-CB32-906A-EA94-34069D4D8546}"/>
              </a:ext>
            </a:extLst>
          </p:cNvPr>
          <p:cNvGrpSpPr/>
          <p:nvPr/>
        </p:nvGrpSpPr>
        <p:grpSpPr>
          <a:xfrm>
            <a:off x="2647001" y="1704846"/>
            <a:ext cx="7020156" cy="1761377"/>
            <a:chOff x="2469697" y="472756"/>
            <a:chExt cx="7020156" cy="1761377"/>
          </a:xfrm>
        </p:grpSpPr>
        <p:sp>
          <p:nvSpPr>
            <p:cNvPr id="3" name="Freeform 3"/>
            <p:cNvSpPr/>
            <p:nvPr/>
          </p:nvSpPr>
          <p:spPr>
            <a:xfrm>
              <a:off x="2469697" y="472756"/>
              <a:ext cx="7020156" cy="1761377"/>
            </a:xfrm>
            <a:custGeom>
              <a:avLst/>
              <a:gdLst/>
              <a:ahLst/>
              <a:cxnLst/>
              <a:rect l="l" t="t" r="r" b="b"/>
              <a:pathLst>
                <a:path w="10270661" h="1506059">
                  <a:moveTo>
                    <a:pt x="0" y="0"/>
                  </a:moveTo>
                  <a:lnTo>
                    <a:pt x="10270660" y="0"/>
                  </a:lnTo>
                  <a:lnTo>
                    <a:pt x="10270660" y="1506059"/>
                  </a:lnTo>
                  <a:lnTo>
                    <a:pt x="0" y="1506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-42363" r="-1199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823527" y="648373"/>
              <a:ext cx="6167895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điệp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800" b="1" dirty="0">
                <a:solidFill>
                  <a:srgbClr val="FFFFF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 rot="1819904">
            <a:off x="1528151" y="2361473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19904">
            <a:off x="1445731" y="629899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819904">
            <a:off x="9963443" y="2135955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49C16F-9135-594F-968D-669073BF515D}"/>
              </a:ext>
            </a:extLst>
          </p:cNvPr>
          <p:cNvGrpSpPr/>
          <p:nvPr/>
        </p:nvGrpSpPr>
        <p:grpSpPr>
          <a:xfrm>
            <a:off x="2006866" y="3823107"/>
            <a:ext cx="6301592" cy="1192121"/>
            <a:chOff x="2469697" y="472756"/>
            <a:chExt cx="6301592" cy="1192121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BB909FF3-5574-FE5F-EC2D-3D2877A034FE}"/>
                </a:ext>
              </a:extLst>
            </p:cNvPr>
            <p:cNvSpPr/>
            <p:nvPr/>
          </p:nvSpPr>
          <p:spPr>
            <a:xfrm>
              <a:off x="2469697" y="472756"/>
              <a:ext cx="6301592" cy="1192121"/>
            </a:xfrm>
            <a:custGeom>
              <a:avLst/>
              <a:gdLst/>
              <a:ahLst/>
              <a:cxnLst/>
              <a:rect l="l" t="t" r="r" b="b"/>
              <a:pathLst>
                <a:path w="10270661" h="1506059">
                  <a:moveTo>
                    <a:pt x="0" y="0"/>
                  </a:moveTo>
                  <a:lnTo>
                    <a:pt x="10270660" y="0"/>
                  </a:lnTo>
                  <a:lnTo>
                    <a:pt x="10270660" y="1506059"/>
                  </a:lnTo>
                  <a:lnTo>
                    <a:pt x="0" y="1506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-42363" r="-1199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75F2EFFA-3D6B-7F6D-B8F3-E4B045AAB613}"/>
                </a:ext>
              </a:extLst>
            </p:cNvPr>
            <p:cNvSpPr txBox="1"/>
            <p:nvPr/>
          </p:nvSpPr>
          <p:spPr>
            <a:xfrm>
              <a:off x="2603394" y="708339"/>
              <a:ext cx="6167895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800" b="1" dirty="0">
                <a:solidFill>
                  <a:srgbClr val="FFFFF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9F9C555-A980-5996-10F4-D3C1F510A1D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698889" y="26314"/>
            <a:ext cx="4480948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107140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6"/>
                </a:lnTo>
                <a:lnTo>
                  <a:pt x="0" y="3214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57616" y="1058702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57616" y="1946353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63132" y="2997466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800000">
            <a:off x="11229193" y="4943355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888872" y="4624789"/>
            <a:ext cx="2043684" cy="27432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044485" y="4624789"/>
            <a:ext cx="2043684" cy="27432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1819904">
            <a:off x="2595328" y="4421664"/>
            <a:ext cx="863683" cy="830706"/>
          </a:xfrm>
          <a:custGeom>
            <a:avLst/>
            <a:gdLst/>
            <a:ahLst/>
            <a:cxnLst/>
            <a:rect l="l" t="t" r="r" b="b"/>
            <a:pathLst>
              <a:path w="1295525" h="1246059">
                <a:moveTo>
                  <a:pt x="0" y="0"/>
                </a:moveTo>
                <a:lnTo>
                  <a:pt x="1295525" y="0"/>
                </a:lnTo>
                <a:lnTo>
                  <a:pt x="1295525" y="1246060"/>
                </a:lnTo>
                <a:lnTo>
                  <a:pt x="0" y="12460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1819904">
            <a:off x="8750941" y="4421664"/>
            <a:ext cx="863683" cy="830706"/>
          </a:xfrm>
          <a:custGeom>
            <a:avLst/>
            <a:gdLst/>
            <a:ahLst/>
            <a:cxnLst/>
            <a:rect l="l" t="t" r="r" b="b"/>
            <a:pathLst>
              <a:path w="1295525" h="1246059">
                <a:moveTo>
                  <a:pt x="0" y="0"/>
                </a:moveTo>
                <a:lnTo>
                  <a:pt x="1295525" y="0"/>
                </a:lnTo>
                <a:lnTo>
                  <a:pt x="1295525" y="1246060"/>
                </a:lnTo>
                <a:lnTo>
                  <a:pt x="0" y="12460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954689" y="522749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0102745" y="215311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102745" y="2997466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8110302" y="522749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357249" y="285954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7"/>
                </a:lnTo>
                <a:lnTo>
                  <a:pt x="0" y="92590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4330493">
            <a:off x="3477995" y="5810904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4330493">
            <a:off x="9633608" y="5810904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4330493">
            <a:off x="1567984" y="215311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6F9965-D1B9-175F-6320-20DF4DB889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6823" y="522824"/>
            <a:ext cx="9126503" cy="3974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AFE4540-4E90-C600-5A84-47AB428C09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28326" y="347951"/>
            <a:ext cx="7773074" cy="2432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89115965725">
            <a:hlinkClick r:id="" action="ppaction://media"/>
            <a:extLst>
              <a:ext uri="{FF2B5EF4-FFF2-40B4-BE49-F238E27FC236}">
                <a16:creationId xmlns:a16="http://schemas.microsoft.com/office/drawing/2014/main" id="{12A3A650-D285-8FCA-AE7E-896ABBFCD9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457" y="174171"/>
            <a:ext cx="11473543" cy="554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14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326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107140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6"/>
                </a:lnTo>
                <a:lnTo>
                  <a:pt x="0" y="3214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57616" y="1058702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57616" y="1946353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63132" y="2997466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331727" y="4902642"/>
            <a:ext cx="1965370" cy="2070792"/>
          </a:xfrm>
          <a:custGeom>
            <a:avLst/>
            <a:gdLst/>
            <a:ahLst/>
            <a:cxnLst/>
            <a:rect l="l" t="t" r="r" b="b"/>
            <a:pathLst>
              <a:path w="2948055" h="3106188">
                <a:moveTo>
                  <a:pt x="0" y="0"/>
                </a:moveTo>
                <a:lnTo>
                  <a:pt x="2948055" y="0"/>
                </a:lnTo>
                <a:lnTo>
                  <a:pt x="2948055" y="3106188"/>
                </a:lnTo>
                <a:lnTo>
                  <a:pt x="0" y="31061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098819" y="546440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990536">
            <a:off x="3930814" y="5185012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7" y="0"/>
                </a:lnTo>
                <a:lnTo>
                  <a:pt x="819087" y="787813"/>
                </a:lnTo>
                <a:lnTo>
                  <a:pt x="0" y="7878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990536">
            <a:off x="3932485" y="6130543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6" y="0"/>
                </a:lnTo>
                <a:lnTo>
                  <a:pt x="819086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781312">
            <a:off x="7929126" y="5133181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6" y="0"/>
                </a:lnTo>
                <a:lnTo>
                  <a:pt x="819086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781312">
            <a:off x="8254304" y="6017845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7" y="0"/>
                </a:lnTo>
                <a:lnTo>
                  <a:pt x="819087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978201">
            <a:off x="8666745" y="539676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4D56B1E-6703-339D-DFF6-8228040C81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21" y="82760"/>
            <a:ext cx="1472463" cy="14724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1E3C7B-EE6A-C687-09C2-97C120DEB8D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05232" y="191507"/>
            <a:ext cx="4651651" cy="14265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3CD06C-B5B9-1532-448F-50C3082CE63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20836"/>
          <a:stretch/>
        </p:blipFill>
        <p:spPr>
          <a:xfrm>
            <a:off x="1812221" y="1130595"/>
            <a:ext cx="9063382" cy="34308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813F27C-3D68-2549-59B5-1A04BD96642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02786" y="4358432"/>
            <a:ext cx="2304488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5E1A2F-9EDC-B98F-5947-19FD30D51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85F9BF4-1D3E-46DD-C2C2-11B88DDE2EA1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27CD75-DAD8-30BD-DB63-0D13EF306E82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531BC0F-8CE7-39BA-7DDE-BA9D52D8F655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D33FBBB-57DB-0EDF-FD1E-0133EEC624E4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A9673CE-1FF6-9834-F110-ED5CA3447388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F218883-FFCA-2174-9F30-E887F60AB632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2FA4C37-3785-5D79-29E3-7823F3AEE9E7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B5A53A8-AD68-ECBE-49AD-1D77F46B1873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CA80EC8-8B97-C293-0123-135B0B0D5749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F78D6AF-C1D0-4952-6D91-41B894C87B6F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126CDA9-B4D8-1B08-A8DF-530BCB548580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7558770-FBA5-8EC8-86E8-CC3798BB776B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55906F5-B527-F98B-7C04-AC2895E63EFD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3ACDAB91-6D92-5200-4A80-23E45C1D49AB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32B0EDB0-31C8-3E94-E194-45038ED45A7E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9E0B224-2D52-581C-32A5-C61D876DA893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A7B2AEE1-200A-B7D5-C01A-D718191ECC5D}"/>
              </a:ext>
            </a:extLst>
          </p:cNvPr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76A9E59-1E7B-4878-844A-47402BECBABC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5147E9DC-5CAE-2B3A-8984-74B884862EA3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4C1E9B2F-C030-9C3B-FE65-5FA2EC625996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AF05130D-6F3F-8E01-BDD0-F7732BF296BC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1D6247B6-28CA-5497-87ED-DE2AB9C340ED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B3B991BB-DC56-084C-41B1-7AACC811228B}"/>
              </a:ext>
            </a:extLst>
          </p:cNvPr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B13D0EE5-3697-BBB9-7719-FFE28752F931}"/>
              </a:ext>
            </a:extLst>
          </p:cNvPr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BBBA56F6-87FF-4AD2-A7F1-AEC319378F81}"/>
              </a:ext>
            </a:extLst>
          </p:cNvPr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B3C626D-B1CC-527D-F8A5-665F896D31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30477" y="457310"/>
            <a:ext cx="77730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30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746510" y="510730"/>
            <a:ext cx="1062134" cy="1008668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7107466" y="1917492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30" y="0"/>
                </a:lnTo>
                <a:lnTo>
                  <a:pt x="6786530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7129" t="-21842" b="-201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940393" y="659562"/>
            <a:ext cx="5148023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22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Xử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lí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tình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huống</a:t>
            </a:r>
            <a:endParaRPr lang="en-US" sz="5400" dirty="0">
              <a:solidFill>
                <a:srgbClr val="E98B1B"/>
              </a:solidFill>
              <a:latin typeface="Cambria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22211" y="1696241"/>
            <a:ext cx="6073775" cy="446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414"/>
              </a:lnSpc>
            </a:pPr>
            <a:r>
              <a:rPr lang="en-US" sz="3153" dirty="0">
                <a:solidFill>
                  <a:srgbClr val="000000"/>
                </a:solidFill>
                <a:latin typeface="Cambria"/>
              </a:rPr>
              <a:t>a. Sau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tết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Nguyên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đán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mừng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tuổi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băn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khoăn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biết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sử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dụng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việc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giữ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hộ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nuôi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lợn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;...</a:t>
            </a:r>
          </a:p>
          <a:p>
            <a:pPr algn="just" defTabSz="609630">
              <a:lnSpc>
                <a:spcPts val="4414"/>
              </a:lnSpc>
              <a:spcBef>
                <a:spcPct val="0"/>
              </a:spcBef>
            </a:pP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1017945" y="556979"/>
            <a:ext cx="900433" cy="90043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340527" y="3538956"/>
            <a:ext cx="4378521" cy="2995437"/>
          </a:xfrm>
          <a:custGeom>
            <a:avLst/>
            <a:gdLst/>
            <a:ahLst/>
            <a:cxnLst/>
            <a:rect l="l" t="t" r="r" b="b"/>
            <a:pathLst>
              <a:path w="6567782" h="4493155">
                <a:moveTo>
                  <a:pt x="0" y="0"/>
                </a:moveTo>
                <a:lnTo>
                  <a:pt x="6567783" y="0"/>
                </a:lnTo>
                <a:lnTo>
                  <a:pt x="6567783" y="4493155"/>
                </a:lnTo>
                <a:lnTo>
                  <a:pt x="0" y="44931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940393" y="659562"/>
            <a:ext cx="4158783" cy="72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20"/>
              </a:lnSpc>
              <a:spcBef>
                <a:spcPct val="0"/>
              </a:spcBef>
            </a:pPr>
            <a:r>
              <a:rPr lang="en-US" sz="4442">
                <a:solidFill>
                  <a:srgbClr val="E98B1B"/>
                </a:solidFill>
                <a:latin typeface="Cambria Bold"/>
              </a:rPr>
              <a:t>Xử lí tình huống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22211" y="1488236"/>
            <a:ext cx="10358381" cy="1829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881"/>
              </a:lnSpc>
            </a:pPr>
            <a:r>
              <a:rPr lang="en-US" sz="3486" dirty="0">
                <a:solidFill>
                  <a:srgbClr val="000000"/>
                </a:solidFill>
                <a:latin typeface="Cambria"/>
              </a:rPr>
              <a:t>b.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Kim 200 000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chức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nhật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. Kim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chưa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biết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4881"/>
              </a:lnSpc>
              <a:spcBef>
                <a:spcPct val="0"/>
              </a:spcBef>
            </a:pP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Kim,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271058" y="250054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354065"/>
            <a:ext cx="1072523" cy="107252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6579421" y="3351834"/>
            <a:ext cx="4378521" cy="2995437"/>
          </a:xfrm>
          <a:custGeom>
            <a:avLst/>
            <a:gdLst/>
            <a:ahLst/>
            <a:cxnLst/>
            <a:rect l="l" t="t" r="r" b="b"/>
            <a:pathLst>
              <a:path w="6567782" h="4493155">
                <a:moveTo>
                  <a:pt x="0" y="0"/>
                </a:moveTo>
                <a:lnTo>
                  <a:pt x="6567782" y="0"/>
                </a:lnTo>
                <a:lnTo>
                  <a:pt x="6567782" y="4493155"/>
                </a:lnTo>
                <a:lnTo>
                  <a:pt x="0" y="44931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95570" y="1857410"/>
            <a:ext cx="10358381" cy="106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88"/>
              </a:lnSpc>
            </a:pPr>
            <a:r>
              <a:rPr lang="en-US" sz="3486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thảo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luận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cách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xử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tình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huống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chia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sẻ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cách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xử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nhóm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mình</a:t>
            </a:r>
            <a:endParaRPr lang="en-US" sz="3486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563942" y="3152226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29" y="0"/>
                </a:lnTo>
                <a:lnTo>
                  <a:pt x="6786529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67129" t="-21842" b="-2012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0ADB6D8-11F8-9938-9EAB-78758F06367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7187" t="20851" r="18498" b="19317"/>
          <a:stretch/>
        </p:blipFill>
        <p:spPr>
          <a:xfrm>
            <a:off x="2530970" y="627847"/>
            <a:ext cx="7151138" cy="1125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119288" y="383012"/>
            <a:ext cx="7415981" cy="666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12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Đưa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ra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lời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khuyên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cho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bạn</a:t>
            </a:r>
            <a:endParaRPr lang="en-US" sz="4400" dirty="0">
              <a:solidFill>
                <a:srgbClr val="12294B"/>
              </a:solidFill>
              <a:latin typeface="Cambria Bold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E58FF1-832B-5CCF-DB66-EB553D9C80DE}"/>
              </a:ext>
            </a:extLst>
          </p:cNvPr>
          <p:cNvGrpSpPr/>
          <p:nvPr/>
        </p:nvGrpSpPr>
        <p:grpSpPr>
          <a:xfrm>
            <a:off x="1506113" y="1686619"/>
            <a:ext cx="4220184" cy="4485581"/>
            <a:chOff x="895570" y="1731096"/>
            <a:chExt cx="4220184" cy="4485581"/>
          </a:xfrm>
        </p:grpSpPr>
        <p:sp>
          <p:nvSpPr>
            <p:cNvPr id="27" name="Freeform 27"/>
            <p:cNvSpPr/>
            <p:nvPr/>
          </p:nvSpPr>
          <p:spPr>
            <a:xfrm>
              <a:off x="895570" y="1731096"/>
              <a:ext cx="4220184" cy="4485581"/>
            </a:xfrm>
            <a:custGeom>
              <a:avLst/>
              <a:gdLst/>
              <a:ahLst/>
              <a:cxnLst/>
              <a:rect l="l" t="t" r="r" b="b"/>
              <a:pathLst>
                <a:path w="6330276" h="6728371">
                  <a:moveTo>
                    <a:pt x="0" y="0"/>
                  </a:moveTo>
                  <a:lnTo>
                    <a:pt x="6330276" y="0"/>
                  </a:lnTo>
                  <a:lnTo>
                    <a:pt x="6330276" y="6728371"/>
                  </a:lnTo>
                  <a:lnTo>
                    <a:pt x="0" y="672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975551" y="2629985"/>
              <a:ext cx="3966189" cy="27571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330"/>
                </a:lnSpc>
              </a:pP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Bố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mẹ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cho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Quyết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một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chiếc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xe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đạp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cũ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còn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tốt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nhưng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đòi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mẹ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mua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chiếc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xe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đạp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mới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C40506-AFCA-4DF9-722F-0936E8A18DC0}"/>
              </a:ext>
            </a:extLst>
          </p:cNvPr>
          <p:cNvGrpSpPr/>
          <p:nvPr/>
        </p:nvGrpSpPr>
        <p:grpSpPr>
          <a:xfrm>
            <a:off x="6073409" y="1686620"/>
            <a:ext cx="4724917" cy="4407519"/>
            <a:chOff x="6073409" y="1686620"/>
            <a:chExt cx="4724917" cy="4407519"/>
          </a:xfrm>
        </p:grpSpPr>
        <p:sp>
          <p:nvSpPr>
            <p:cNvPr id="31" name="Freeform 31"/>
            <p:cNvSpPr/>
            <p:nvPr/>
          </p:nvSpPr>
          <p:spPr>
            <a:xfrm>
              <a:off x="6073409" y="1686620"/>
              <a:ext cx="4724917" cy="4407519"/>
            </a:xfrm>
            <a:custGeom>
              <a:avLst/>
              <a:gdLst/>
              <a:ahLst/>
              <a:cxnLst/>
              <a:rect l="l" t="t" r="r" b="b"/>
              <a:pathLst>
                <a:path w="6657625" h="7076307">
                  <a:moveTo>
                    <a:pt x="0" y="0"/>
                  </a:moveTo>
                  <a:lnTo>
                    <a:pt x="6657625" y="0"/>
                  </a:lnTo>
                  <a:lnTo>
                    <a:pt x="6657625" y="7076307"/>
                  </a:lnTo>
                  <a:lnTo>
                    <a:pt x="0" y="7076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6253974" y="2144359"/>
              <a:ext cx="4426422" cy="386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330"/>
                </a:lnSpc>
              </a:pP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Để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chuẩn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bị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cho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buổi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liên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hoan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lớp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cuối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năm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,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dự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định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tổ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chức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thật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hoành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tráng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để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lớp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khác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trầm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trồ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272</Words>
  <Application>Microsoft Office PowerPoint</Application>
  <PresentationFormat>Màn hình rộng</PresentationFormat>
  <Paragraphs>20</Paragraphs>
  <Slides>16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1_Office Theme</vt:lpstr>
      <vt:lpstr>4_Office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huynhbich1510@gmail.com</cp:lastModifiedBy>
  <cp:revision>15</cp:revision>
  <dcterms:created xsi:type="dcterms:W3CDTF">2024-02-24T07:27:31Z</dcterms:created>
  <dcterms:modified xsi:type="dcterms:W3CDTF">2025-04-09T14:56:10Z</dcterms:modified>
</cp:coreProperties>
</file>