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8" r:id="rId2"/>
  </p:sldMasterIdLst>
  <p:notesMasterIdLst>
    <p:notesMasterId r:id="rId12"/>
  </p:notesMasterIdLst>
  <p:sldIdLst>
    <p:sldId id="371" r:id="rId3"/>
    <p:sldId id="448" r:id="rId4"/>
    <p:sldId id="469" r:id="rId5"/>
    <p:sldId id="465" r:id="rId6"/>
    <p:sldId id="412" r:id="rId7"/>
    <p:sldId id="470" r:id="rId8"/>
    <p:sldId id="471" r:id="rId9"/>
    <p:sldId id="467" r:id="rId10"/>
    <p:sldId id="30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919000-D31A-4C90-A298-7EAB0E0132EB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92640B-CCE4-4439-A946-56EA4BD31D0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3905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 </a:t>
            </a:r>
            <a:r>
              <a:rPr lang="en-US" altLang="zh-CN" dirty="0" err="1"/>
              <a:t>hết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tiếp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2333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 </a:t>
            </a:r>
            <a:r>
              <a:rPr lang="en-US" altLang="zh-CN" dirty="0" err="1"/>
              <a:t>hết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tiếp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215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12700" y="8890"/>
            <a:ext cx="12215495" cy="683958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/>
              <a:buNone/>
              <a:defRPr sz="4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 lang="vi-V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2990" y="1923415"/>
            <a:ext cx="10509885" cy="2670175"/>
          </a:xfrm>
        </p:spPr>
        <p:txBody>
          <a:bodyPr>
            <a:prstTxWarp prst="textWave1">
              <a:avLst/>
            </a:prstTxWarp>
            <a:normAutofit/>
          </a:bodyPr>
          <a:lstStyle/>
          <a:p>
            <a:r>
              <a:rPr lang="en-US" b="1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NHIỆT LIỆT CHÀO MỪNG QUÝ THẦY CÔ VỀ DỰ </a:t>
            </a:r>
            <a:r>
              <a:rPr lang="en-US" b="1" kern="10" dirty="0" err="1">
                <a:ln w="9525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GIỜ</a:t>
            </a:r>
            <a:r>
              <a:rPr lang="en-US" b="1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395" y="3688398"/>
            <a:ext cx="9144000" cy="16557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ĐỌC THƯ VIỆN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5A    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12" descr="Copy (2) of !c_lite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V="1">
            <a:off x="2209800" y="1314450"/>
            <a:ext cx="7848600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9" name="Text Box 57"/>
          <p:cNvSpPr txBox="1">
            <a:spLocks noChangeArrowheads="1"/>
          </p:cNvSpPr>
          <p:nvPr/>
        </p:nvSpPr>
        <p:spPr bwMode="auto">
          <a:xfrm>
            <a:off x="2209800" y="920115"/>
            <a:ext cx="8329930" cy="5867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38" tIns="45719" rIns="91438" bIns="45719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25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</a:t>
            </a:r>
            <a:r>
              <a:rPr kumimoji="0" lang="en-US" sz="3225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25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TIỂU</a:t>
            </a:r>
            <a:r>
              <a:rPr kumimoji="0" lang="en-US" sz="3225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25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sz="3225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SỐ 1 HOÀI THANH</a:t>
            </a:r>
          </a:p>
        </p:txBody>
      </p:sp>
      <p:pic>
        <p:nvPicPr>
          <p:cNvPr id="52" name="Picture 6" descr="sun14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9965" y="573405"/>
            <a:ext cx="1905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6" descr="!danc_cl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4786330"/>
            <a:ext cx="11064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7" descr="!danc_cl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61516" y="4857750"/>
            <a:ext cx="11064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7" name="Picture 53" descr="imag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74840">
            <a:off x="1409153" y="3962489"/>
            <a:ext cx="1066800" cy="109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4" name="Picture 21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58300" y="2072007"/>
            <a:ext cx="800100" cy="52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1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38600" y="5257802"/>
            <a:ext cx="800100" cy="52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1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06105" y="5093337"/>
            <a:ext cx="800100" cy="52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1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0" y="181612"/>
            <a:ext cx="800100" cy="52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1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189335" y="3824607"/>
            <a:ext cx="800100" cy="52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1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50085" y="2882902"/>
            <a:ext cx="800100" cy="52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1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3395" y="6328412"/>
            <a:ext cx="800100" cy="52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1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44360" y="2075182"/>
            <a:ext cx="800100" cy="52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1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38675" y="2882902"/>
            <a:ext cx="800100" cy="52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3"/>
          <p:cNvSpPr txBox="1"/>
          <p:nvPr/>
        </p:nvSpPr>
        <p:spPr>
          <a:xfrm>
            <a:off x="2630488" y="5495848"/>
            <a:ext cx="8171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1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72080" y="3824607"/>
            <a:ext cx="800100" cy="52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1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68000" y="647067"/>
            <a:ext cx="800100" cy="52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1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68000" y="6000752"/>
            <a:ext cx="800100" cy="52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1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660" y="2882902"/>
            <a:ext cx="800100" cy="52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1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42380" y="6322697"/>
            <a:ext cx="800100" cy="52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1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53250" y="290197"/>
            <a:ext cx="800100" cy="52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3" descr="imag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74840">
            <a:off x="10177868" y="1469479"/>
            <a:ext cx="1066800" cy="109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1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34150" y="4354197"/>
            <a:ext cx="800100" cy="52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385300" y="2199007"/>
            <a:ext cx="800100" cy="52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1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761730" y="4039872"/>
            <a:ext cx="800100" cy="52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1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34380" y="3688717"/>
            <a:ext cx="800100" cy="52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1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989435" y="4883787"/>
            <a:ext cx="800100" cy="52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1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707495" y="1648462"/>
            <a:ext cx="800100" cy="52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1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86850" y="6530342"/>
            <a:ext cx="800100" cy="52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1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83255" y="6127752"/>
            <a:ext cx="800100" cy="52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1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2330" y="4411347"/>
            <a:ext cx="800100" cy="52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1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9865" y="316867"/>
            <a:ext cx="800100" cy="52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1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52825" y="1715772"/>
            <a:ext cx="800100" cy="52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1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42380" y="894082"/>
            <a:ext cx="800100" cy="52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1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385300" y="138432"/>
            <a:ext cx="800100" cy="52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1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3495" y="1648462"/>
            <a:ext cx="800100" cy="52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" name="Nhóm 11"/>
          <p:cNvGrpSpPr/>
          <p:nvPr/>
        </p:nvGrpSpPr>
        <p:grpSpPr>
          <a:xfrm>
            <a:off x="1029970" y="3688965"/>
            <a:ext cx="6095278" cy="2062865"/>
            <a:chOff x="948790" y="2047105"/>
            <a:chExt cx="4884955" cy="1300931"/>
          </a:xfrm>
        </p:grpSpPr>
        <p:sp>
          <p:nvSpPr>
            <p:cNvPr id="36" name="Rectangle 13"/>
            <p:cNvSpPr/>
            <p:nvPr/>
          </p:nvSpPr>
          <p:spPr>
            <a:xfrm>
              <a:off x="2383033" y="2831166"/>
              <a:ext cx="3450712" cy="51687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 b="1" dirty="0">
                <a:latin typeface="#9Slide05 SVNClementine" panose="020F0502020204030203" pitchFamily="34" charset="0"/>
                <a:ea typeface="LNTH-LuoLuoNotangYuanTi 1" panose="020B0604020202020204" charset="-128"/>
                <a:cs typeface="LNTH-LuoLuoNotangYuanTi 1" panose="020B0604020202020204" charset="-128"/>
              </a:endParaRPr>
            </a:p>
          </p:txBody>
        </p:sp>
        <p:sp>
          <p:nvSpPr>
            <p:cNvPr id="39" name="TextBox 9"/>
            <p:cNvSpPr txBox="1"/>
            <p:nvPr/>
          </p:nvSpPr>
          <p:spPr>
            <a:xfrm>
              <a:off x="948790" y="2047105"/>
              <a:ext cx="2244451" cy="576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i="0" u="none" strike="noStrike" kern="0" normalizeH="0" baseline="0" noProof="0" dirty="0">
                <a:solidFill>
                  <a:srgbClr val="000000"/>
                </a:solidFill>
                <a:uLnTx/>
                <a:uFillTx/>
                <a:latin typeface="UTM Isadora" panose="0204060305050602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94885" y="1295433"/>
            <a:ext cx="8534635" cy="3703955"/>
            <a:chOff x="2941085" y="292595"/>
            <a:chExt cx="6309827" cy="3703956"/>
          </a:xfrm>
        </p:grpSpPr>
        <p:sp>
          <p:nvSpPr>
            <p:cNvPr id="3" name="TextBox 7"/>
            <p:cNvSpPr txBox="1"/>
            <p:nvPr/>
          </p:nvSpPr>
          <p:spPr>
            <a:xfrm>
              <a:off x="2941085" y="292595"/>
              <a:ext cx="6309827" cy="3703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vi-VN" sz="11735" b="1" kern="120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#9Slide05 Phobia" panose="02000506000000020003" pitchFamily="2" charset="0"/>
                  <a:ea typeface="+mn-ea"/>
                  <a:cs typeface="+mn-cs"/>
                </a:rPr>
                <a:t>KHỞI ĐỘNG</a:t>
              </a:r>
              <a:endParaRPr lang="en-US" sz="11735" b="1" kern="1200" dirty="0">
                <a:ln w="19050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5 Phobia" panose="02000506000000020003" pitchFamily="2" charset="0"/>
                <a:ea typeface="+mn-ea"/>
                <a:cs typeface="+mn-cs"/>
              </a:endParaRPr>
            </a:p>
          </p:txBody>
        </p:sp>
        <p:sp>
          <p:nvSpPr>
            <p:cNvPr id="4" name="TextBox 9"/>
            <p:cNvSpPr txBox="1"/>
            <p:nvPr/>
          </p:nvSpPr>
          <p:spPr>
            <a:xfrm>
              <a:off x="2941085" y="292595"/>
              <a:ext cx="6309827" cy="3703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vi-VN" sz="11735" b="1" kern="120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#9Slide05 Phobia" panose="02000506000000020003" pitchFamily="2" charset="0"/>
                  <a:ea typeface="+mn-ea"/>
                  <a:cs typeface="+mn-cs"/>
                </a:rPr>
                <a:t>KHỞI ĐỘNG</a:t>
              </a:r>
              <a:endParaRPr lang="en-US" sz="11735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5 Phobia" panose="02000506000000020003" pitchFamily="2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HKVN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502400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21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đbl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50" y="-1"/>
            <a:ext cx="12520580" cy="6319777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19850" y="2533060"/>
            <a:ext cx="11169569" cy="1325563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vi-VN" sz="4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sz="4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4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4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4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vi-VN" sz="4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altLang="vi-VN" sz="4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4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4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vi-VN" sz="4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4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vi-VN" sz="4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sz="4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vi-VN" sz="4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vi-VN" sz="4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vi-VN" sz="4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vi-VN" sz="4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en-US" sz="4800" b="1" kern="0" noProof="0" dirty="0">
              <a:ln w="28575">
                <a:solidFill>
                  <a:srgbClr val="002060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SVN-Poky's" panose="020B0606040200020203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1" name="Freeform 122"/>
          <p:cNvSpPr/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9596193" y="41084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6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Freeform 56"/>
          <p:cNvSpPr/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8" name="Freeform 57"/>
          <p:cNvSpPr/>
          <p:nvPr/>
        </p:nvSpPr>
        <p:spPr bwMode="auto">
          <a:xfrm>
            <a:off x="5200650" y="495255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9" name="Freeform 58"/>
          <p:cNvSpPr/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Freeform 59"/>
          <p:cNvSpPr/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1" name="Freeform 60"/>
          <p:cNvSpPr/>
          <p:nvPr/>
        </p:nvSpPr>
        <p:spPr bwMode="auto">
          <a:xfrm>
            <a:off x="8495983" y="112962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2" name="Freeform 61"/>
          <p:cNvSpPr/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4" name="Picture 8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550" y="5852163"/>
            <a:ext cx="1180821" cy="9982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28551">
            <a:off x="10000328" y="306055"/>
            <a:ext cx="2393720" cy="2393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7344" y="4745467"/>
            <a:ext cx="2022258" cy="212387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785" y="4300966"/>
            <a:ext cx="2022258" cy="2123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118" y="4911440"/>
            <a:ext cx="2022258" cy="21238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0912" y="4745245"/>
            <a:ext cx="1813184" cy="181318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0412" y="4700605"/>
            <a:ext cx="1813184" cy="181318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655893">
            <a:off x="174075" y="-57714"/>
            <a:ext cx="2393720" cy="239372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9675495" y="4423410"/>
            <a:ext cx="2571115" cy="253492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 flipH="1">
            <a:off x="6892520" y="4872504"/>
            <a:ext cx="2270125" cy="16859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103235" y="4709795"/>
            <a:ext cx="2075180" cy="1812925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5475" y="4205605"/>
            <a:ext cx="2571115" cy="23672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3595" y="4886436"/>
            <a:ext cx="2022258" cy="21238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655893">
            <a:off x="428075" y="309951"/>
            <a:ext cx="2393720" cy="23937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28551">
            <a:off x="9193530" y="426720"/>
            <a:ext cx="2978150" cy="297815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231900" y="1205865"/>
            <a:ext cx="977138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sz="4000" b="1" dirty="0">
                <a:latin typeface="HP001 4 hàng" panose="020B0603050302020204" charset="0"/>
                <a:cs typeface="HP001 4 hàng" panose="020B0603050302020204" charset="0"/>
                <a:sym typeface="+mn-ea"/>
              </a:rPr>
              <a:t>T</a:t>
            </a:r>
            <a:r>
              <a:rPr lang="en-US" altLang="vi-VN" sz="4000" b="1" dirty="0" err="1">
                <a:latin typeface="HP001 4 hàng" panose="020B0603050302020204" charset="0"/>
                <a:cs typeface="HP001 4 hàng" panose="020B0603050302020204" charset="0"/>
                <a:sym typeface="+mn-ea"/>
              </a:rPr>
              <a:t>hứ</a:t>
            </a:r>
            <a:r>
              <a:rPr lang="en-US" altLang="vi-VN" sz="4000" b="1" dirty="0">
                <a:latin typeface="HP001 4 hàng" panose="020B0603050302020204" charset="0"/>
                <a:cs typeface="HP001 4 hàng" panose="020B0603050302020204" charset="0"/>
                <a:sym typeface="+mn-ea"/>
              </a:rPr>
              <a:t> </a:t>
            </a:r>
            <a:r>
              <a:rPr lang="en-US" altLang="vi-VN" sz="4000" b="1" dirty="0" err="1" smtClean="0">
                <a:latin typeface="HP001 4 hàng" panose="020B0603050302020204" charset="0"/>
                <a:cs typeface="HP001 4 hàng" panose="020B0603050302020204" charset="0"/>
                <a:sym typeface="+mn-ea"/>
              </a:rPr>
              <a:t>Tư</a:t>
            </a:r>
            <a:r>
              <a:rPr lang="en-US" altLang="vi-VN" sz="4000" b="1" dirty="0" smtClean="0">
                <a:latin typeface="HP001 4 hàng" panose="020B0603050302020204" charset="0"/>
                <a:cs typeface="HP001 4 hàng" panose="020B0603050302020204" charset="0"/>
                <a:sym typeface="+mn-ea"/>
              </a:rPr>
              <a:t> </a:t>
            </a:r>
            <a:r>
              <a:rPr lang="en-US" altLang="vi-VN" sz="4000" b="1" dirty="0" err="1">
                <a:latin typeface="HP001 4 hàng" panose="020B0603050302020204" charset="0"/>
                <a:cs typeface="HP001 4 hàng" panose="020B0603050302020204" charset="0"/>
                <a:sym typeface="+mn-ea"/>
              </a:rPr>
              <a:t>ngày</a:t>
            </a:r>
            <a:r>
              <a:rPr lang="en-US" altLang="vi-VN" sz="4000" b="1" dirty="0">
                <a:latin typeface="HP001 4 hàng" panose="020B0603050302020204" charset="0"/>
                <a:cs typeface="HP001 4 hàng" panose="020B0603050302020204" charset="0"/>
                <a:sym typeface="+mn-ea"/>
              </a:rPr>
              <a:t> </a:t>
            </a:r>
            <a:r>
              <a:rPr lang="en-US" altLang="vi-VN" sz="4000" b="1" dirty="0">
                <a:latin typeface="HP001 4 hàng" panose="020B0603050302020204" charset="0"/>
                <a:cs typeface="HP001 4 hàng" panose="020B0603050302020204" charset="0"/>
                <a:sym typeface="+mn-ea"/>
              </a:rPr>
              <a:t>9</a:t>
            </a:r>
            <a:r>
              <a:rPr lang="en-US" altLang="vi-VN" sz="4000" b="1" dirty="0" smtClean="0">
                <a:latin typeface="HP001 4 hàng" panose="020B0603050302020204" charset="0"/>
                <a:cs typeface="HP001 4 hàng" panose="020B0603050302020204" charset="0"/>
                <a:sym typeface="+mn-ea"/>
              </a:rPr>
              <a:t> </a:t>
            </a:r>
            <a:r>
              <a:rPr lang="en-US" altLang="vi-VN" sz="4000" b="1" dirty="0" err="1">
                <a:latin typeface="HP001 4 hàng" panose="020B0603050302020204" charset="0"/>
                <a:cs typeface="HP001 4 hàng" panose="020B0603050302020204" charset="0"/>
                <a:sym typeface="+mn-ea"/>
              </a:rPr>
              <a:t>tháng</a:t>
            </a:r>
            <a:r>
              <a:rPr lang="en-US" altLang="vi-VN" sz="4000" b="1" dirty="0">
                <a:latin typeface="HP001 4 hàng" panose="020B0603050302020204" charset="0"/>
                <a:cs typeface="HP001 4 hàng" panose="020B0603050302020204" charset="0"/>
                <a:sym typeface="+mn-ea"/>
              </a:rPr>
              <a:t> </a:t>
            </a:r>
            <a:r>
              <a:rPr lang="en-US" altLang="vi-VN" sz="4000" b="1" dirty="0" smtClean="0">
                <a:latin typeface="HP001 4 hàng" panose="020B0603050302020204" charset="0"/>
                <a:cs typeface="HP001 4 hàng" panose="020B0603050302020204" charset="0"/>
                <a:sym typeface="+mn-ea"/>
              </a:rPr>
              <a:t>4 </a:t>
            </a:r>
            <a:r>
              <a:rPr lang="en-US" altLang="vi-VN" sz="4000" b="1" dirty="0" err="1">
                <a:latin typeface="HP001 4 hàng" panose="020B0603050302020204" charset="0"/>
                <a:cs typeface="HP001 4 hàng" panose="020B0603050302020204" charset="0"/>
                <a:sym typeface="+mn-ea"/>
              </a:rPr>
              <a:t>năm</a:t>
            </a:r>
            <a:r>
              <a:rPr lang="en-US" altLang="vi-VN" sz="4000" b="1" dirty="0">
                <a:latin typeface="HP001 4 hàng" panose="020B0603050302020204" charset="0"/>
                <a:cs typeface="HP001 4 hàng" panose="020B0603050302020204" charset="0"/>
                <a:sym typeface="+mn-ea"/>
              </a:rPr>
              <a:t> 2025</a:t>
            </a:r>
            <a:endParaRPr lang="en-US" altLang="vi-VN" sz="4000" b="1" u="heavy" dirty="0">
              <a:latin typeface="HP001 4 hàng" panose="020B0603050302020204" charset="0"/>
              <a:cs typeface="HP001 4 hàng" panose="020B0603050302020204" charset="0"/>
              <a:sym typeface="+mn-ea"/>
            </a:endParaRPr>
          </a:p>
        </p:txBody>
      </p:sp>
      <p:sp>
        <p:nvSpPr>
          <p:cNvPr id="5" name="Freeform 61"/>
          <p:cNvSpPr/>
          <p:nvPr/>
        </p:nvSpPr>
        <p:spPr bwMode="auto">
          <a:xfrm>
            <a:off x="2032318" y="640670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Freeform 57"/>
          <p:cNvSpPr/>
          <p:nvPr/>
        </p:nvSpPr>
        <p:spPr bwMode="auto">
          <a:xfrm>
            <a:off x="1326515" y="74481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  <p:bldP spid="5" grpId="0" bldLvl="0" animBg="1"/>
      <p:bldP spid="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62" y="578734"/>
            <a:ext cx="7743465" cy="609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5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19850" y="2533060"/>
            <a:ext cx="11169569" cy="1325563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vi-VN" sz="4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sz="4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4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4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4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vi-VN" sz="4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altLang="vi-VN" sz="4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4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4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vi-VN" sz="4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4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vi-VN" sz="4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sz="4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vi-VN" sz="4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vi-VN" sz="4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vi-VN" sz="4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vi-VN" sz="4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en-US" sz="4800" b="1" kern="0" noProof="0" dirty="0">
              <a:ln w="28575">
                <a:solidFill>
                  <a:srgbClr val="002060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SVN-Poky's" panose="020B0606040200020203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1" name="Freeform 122"/>
          <p:cNvSpPr/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9596193" y="41084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6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Freeform 56"/>
          <p:cNvSpPr/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8" name="Freeform 57"/>
          <p:cNvSpPr/>
          <p:nvPr/>
        </p:nvSpPr>
        <p:spPr bwMode="auto">
          <a:xfrm>
            <a:off x="5200650" y="495255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9" name="Freeform 58"/>
          <p:cNvSpPr/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Freeform 59"/>
          <p:cNvSpPr/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1" name="Freeform 60"/>
          <p:cNvSpPr/>
          <p:nvPr/>
        </p:nvSpPr>
        <p:spPr bwMode="auto">
          <a:xfrm>
            <a:off x="8495983" y="112962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2" name="Freeform 61"/>
          <p:cNvSpPr/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4" name="Picture 8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550" y="5852163"/>
            <a:ext cx="1180821" cy="9982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28551">
            <a:off x="10000328" y="306055"/>
            <a:ext cx="2393720" cy="2393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7344" y="4745467"/>
            <a:ext cx="2022258" cy="212387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785" y="4300966"/>
            <a:ext cx="2022258" cy="2123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118" y="4911440"/>
            <a:ext cx="2022258" cy="21238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0912" y="4745245"/>
            <a:ext cx="1813184" cy="181318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0412" y="4700605"/>
            <a:ext cx="1813184" cy="181318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655893">
            <a:off x="174075" y="-57714"/>
            <a:ext cx="2393720" cy="239372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9675495" y="4423410"/>
            <a:ext cx="2571115" cy="253492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 flipH="1">
            <a:off x="6892520" y="4872504"/>
            <a:ext cx="2270125" cy="16859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103235" y="4709795"/>
            <a:ext cx="2075180" cy="1812925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5475" y="4205605"/>
            <a:ext cx="2571115" cy="23672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3595" y="4886436"/>
            <a:ext cx="2022258" cy="21238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655893">
            <a:off x="428075" y="309951"/>
            <a:ext cx="2393720" cy="23937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28551">
            <a:off x="9193530" y="426720"/>
            <a:ext cx="2978150" cy="297815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231900" y="1205865"/>
            <a:ext cx="977138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sz="4000" b="1" dirty="0">
                <a:latin typeface="HP001 4 hàng" panose="020B0603050302020204" charset="0"/>
                <a:cs typeface="HP001 4 hàng" panose="020B0603050302020204" charset="0"/>
                <a:sym typeface="+mn-ea"/>
              </a:rPr>
              <a:t>T</a:t>
            </a:r>
            <a:r>
              <a:rPr lang="en-US" altLang="vi-VN" sz="4000" b="1" dirty="0" err="1">
                <a:latin typeface="HP001 4 hàng" panose="020B0603050302020204" charset="0"/>
                <a:cs typeface="HP001 4 hàng" panose="020B0603050302020204" charset="0"/>
                <a:sym typeface="+mn-ea"/>
              </a:rPr>
              <a:t>hứ</a:t>
            </a:r>
            <a:r>
              <a:rPr lang="en-US" altLang="vi-VN" sz="4000" b="1" dirty="0">
                <a:latin typeface="HP001 4 hàng" panose="020B0603050302020204" charset="0"/>
                <a:cs typeface="HP001 4 hàng" panose="020B0603050302020204" charset="0"/>
                <a:sym typeface="+mn-ea"/>
              </a:rPr>
              <a:t> </a:t>
            </a:r>
            <a:r>
              <a:rPr lang="en-US" altLang="vi-VN" sz="4000" b="1" dirty="0" err="1" smtClean="0">
                <a:latin typeface="HP001 4 hàng" panose="020B0603050302020204" charset="0"/>
                <a:cs typeface="HP001 4 hàng" panose="020B0603050302020204" charset="0"/>
                <a:sym typeface="+mn-ea"/>
              </a:rPr>
              <a:t>Tư</a:t>
            </a:r>
            <a:r>
              <a:rPr lang="en-US" altLang="vi-VN" sz="4000" b="1" dirty="0" smtClean="0">
                <a:latin typeface="HP001 4 hàng" panose="020B0603050302020204" charset="0"/>
                <a:cs typeface="HP001 4 hàng" panose="020B0603050302020204" charset="0"/>
                <a:sym typeface="+mn-ea"/>
              </a:rPr>
              <a:t> </a:t>
            </a:r>
            <a:r>
              <a:rPr lang="en-US" altLang="vi-VN" sz="4000" b="1" dirty="0" err="1">
                <a:latin typeface="HP001 4 hàng" panose="020B0603050302020204" charset="0"/>
                <a:cs typeface="HP001 4 hàng" panose="020B0603050302020204" charset="0"/>
                <a:sym typeface="+mn-ea"/>
              </a:rPr>
              <a:t>ngày</a:t>
            </a:r>
            <a:r>
              <a:rPr lang="en-US" altLang="vi-VN" sz="4000" b="1" dirty="0">
                <a:latin typeface="HP001 4 hàng" panose="020B0603050302020204" charset="0"/>
                <a:cs typeface="HP001 4 hàng" panose="020B0603050302020204" charset="0"/>
                <a:sym typeface="+mn-ea"/>
              </a:rPr>
              <a:t> </a:t>
            </a:r>
            <a:r>
              <a:rPr lang="en-US" altLang="vi-VN" sz="4000" b="1" dirty="0">
                <a:latin typeface="HP001 4 hàng" panose="020B0603050302020204" charset="0"/>
                <a:cs typeface="HP001 4 hàng" panose="020B0603050302020204" charset="0"/>
                <a:sym typeface="+mn-ea"/>
              </a:rPr>
              <a:t>9</a:t>
            </a:r>
            <a:r>
              <a:rPr lang="en-US" altLang="vi-VN" sz="4000" b="1" dirty="0" smtClean="0">
                <a:latin typeface="HP001 4 hàng" panose="020B0603050302020204" charset="0"/>
                <a:cs typeface="HP001 4 hàng" panose="020B0603050302020204" charset="0"/>
                <a:sym typeface="+mn-ea"/>
              </a:rPr>
              <a:t> </a:t>
            </a:r>
            <a:r>
              <a:rPr lang="en-US" altLang="vi-VN" sz="4000" b="1" dirty="0" err="1">
                <a:latin typeface="HP001 4 hàng" panose="020B0603050302020204" charset="0"/>
                <a:cs typeface="HP001 4 hàng" panose="020B0603050302020204" charset="0"/>
                <a:sym typeface="+mn-ea"/>
              </a:rPr>
              <a:t>tháng</a:t>
            </a:r>
            <a:r>
              <a:rPr lang="en-US" altLang="vi-VN" sz="4000" b="1" dirty="0">
                <a:latin typeface="HP001 4 hàng" panose="020B0603050302020204" charset="0"/>
                <a:cs typeface="HP001 4 hàng" panose="020B0603050302020204" charset="0"/>
                <a:sym typeface="+mn-ea"/>
              </a:rPr>
              <a:t> </a:t>
            </a:r>
            <a:r>
              <a:rPr lang="en-US" altLang="vi-VN" sz="4000" b="1" dirty="0" smtClean="0">
                <a:latin typeface="HP001 4 hàng" panose="020B0603050302020204" charset="0"/>
                <a:cs typeface="HP001 4 hàng" panose="020B0603050302020204" charset="0"/>
                <a:sym typeface="+mn-ea"/>
              </a:rPr>
              <a:t>4 </a:t>
            </a:r>
            <a:r>
              <a:rPr lang="en-US" altLang="vi-VN" sz="4000" b="1" dirty="0" err="1">
                <a:latin typeface="HP001 4 hàng" panose="020B0603050302020204" charset="0"/>
                <a:cs typeface="HP001 4 hàng" panose="020B0603050302020204" charset="0"/>
                <a:sym typeface="+mn-ea"/>
              </a:rPr>
              <a:t>năm</a:t>
            </a:r>
            <a:r>
              <a:rPr lang="en-US" altLang="vi-VN" sz="4000" b="1" dirty="0">
                <a:latin typeface="HP001 4 hàng" panose="020B0603050302020204" charset="0"/>
                <a:cs typeface="HP001 4 hàng" panose="020B0603050302020204" charset="0"/>
                <a:sym typeface="+mn-ea"/>
              </a:rPr>
              <a:t> 2025</a:t>
            </a:r>
            <a:endParaRPr lang="en-US" altLang="vi-VN" sz="4000" b="1" u="heavy" dirty="0">
              <a:latin typeface="HP001 4 hàng" panose="020B0603050302020204" charset="0"/>
              <a:cs typeface="HP001 4 hàng" panose="020B0603050302020204" charset="0"/>
              <a:sym typeface="+mn-ea"/>
            </a:endParaRPr>
          </a:p>
        </p:txBody>
      </p:sp>
      <p:sp>
        <p:nvSpPr>
          <p:cNvPr id="5" name="Freeform 61"/>
          <p:cNvSpPr/>
          <p:nvPr/>
        </p:nvSpPr>
        <p:spPr bwMode="auto">
          <a:xfrm>
            <a:off x="2032318" y="640670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Freeform 57"/>
          <p:cNvSpPr/>
          <p:nvPr/>
        </p:nvSpPr>
        <p:spPr bwMode="auto">
          <a:xfrm>
            <a:off x="1326515" y="74481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242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  <p:bldP spid="5" grpId="0" bldLvl="0" animBg="1"/>
      <p:bldP spid="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>
            <a:fillRect/>
          </a:stretch>
        </p:blipFill>
        <p:spPr>
          <a:xfrm>
            <a:off x="0" y="-254000"/>
            <a:ext cx="12770576" cy="7112000"/>
          </a:xfrm>
          <a:prstGeom prst="rect">
            <a:avLst/>
          </a:prstGeom>
        </p:spPr>
      </p:pic>
      <p:sp>
        <p:nvSpPr>
          <p:cNvPr id="8" name="Rectangle: Rounded Corners 25"/>
          <p:cNvSpPr/>
          <p:nvPr/>
        </p:nvSpPr>
        <p:spPr>
          <a:xfrm>
            <a:off x="1188256" y="972273"/>
            <a:ext cx="10166510" cy="5335930"/>
          </a:xfrm>
          <a:custGeom>
            <a:avLst/>
            <a:gdLst>
              <a:gd name="connsiteX0" fmla="*/ 0 w 3728508"/>
              <a:gd name="connsiteY0" fmla="*/ 118131 h 708771"/>
              <a:gd name="connsiteX1" fmla="*/ 118131 w 3728508"/>
              <a:gd name="connsiteY1" fmla="*/ 0 h 708771"/>
              <a:gd name="connsiteX2" fmla="*/ 816580 w 3728508"/>
              <a:gd name="connsiteY2" fmla="*/ 0 h 708771"/>
              <a:gd name="connsiteX3" fmla="*/ 1410262 w 3728508"/>
              <a:gd name="connsiteY3" fmla="*/ 0 h 708771"/>
              <a:gd name="connsiteX4" fmla="*/ 2178556 w 3728508"/>
              <a:gd name="connsiteY4" fmla="*/ 0 h 708771"/>
              <a:gd name="connsiteX5" fmla="*/ 2842083 w 3728508"/>
              <a:gd name="connsiteY5" fmla="*/ 0 h 708771"/>
              <a:gd name="connsiteX6" fmla="*/ 3610377 w 3728508"/>
              <a:gd name="connsiteY6" fmla="*/ 0 h 708771"/>
              <a:gd name="connsiteX7" fmla="*/ 3728508 w 3728508"/>
              <a:gd name="connsiteY7" fmla="*/ 118131 h 708771"/>
              <a:gd name="connsiteX8" fmla="*/ 3728508 w 3728508"/>
              <a:gd name="connsiteY8" fmla="*/ 590640 h 708771"/>
              <a:gd name="connsiteX9" fmla="*/ 3610377 w 3728508"/>
              <a:gd name="connsiteY9" fmla="*/ 708771 h 708771"/>
              <a:gd name="connsiteX10" fmla="*/ 2981773 w 3728508"/>
              <a:gd name="connsiteY10" fmla="*/ 708771 h 708771"/>
              <a:gd name="connsiteX11" fmla="*/ 2353168 w 3728508"/>
              <a:gd name="connsiteY11" fmla="*/ 708771 h 708771"/>
              <a:gd name="connsiteX12" fmla="*/ 1619797 w 3728508"/>
              <a:gd name="connsiteY12" fmla="*/ 708771 h 708771"/>
              <a:gd name="connsiteX13" fmla="*/ 921348 w 3728508"/>
              <a:gd name="connsiteY13" fmla="*/ 708771 h 708771"/>
              <a:gd name="connsiteX14" fmla="*/ 118131 w 3728508"/>
              <a:gd name="connsiteY14" fmla="*/ 708771 h 708771"/>
              <a:gd name="connsiteX15" fmla="*/ 0 w 3728508"/>
              <a:gd name="connsiteY15" fmla="*/ 590640 h 708771"/>
              <a:gd name="connsiteX16" fmla="*/ 0 w 3728508"/>
              <a:gd name="connsiteY16" fmla="*/ 118131 h 708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8508" h="708771" fill="none" extrusionOk="0">
                <a:moveTo>
                  <a:pt x="0" y="118131"/>
                </a:moveTo>
                <a:cubicBezTo>
                  <a:pt x="-3697" y="55841"/>
                  <a:pt x="59348" y="-859"/>
                  <a:pt x="118131" y="0"/>
                </a:cubicBezTo>
                <a:cubicBezTo>
                  <a:pt x="433020" y="9258"/>
                  <a:pt x="592108" y="-2920"/>
                  <a:pt x="816580" y="0"/>
                </a:cubicBezTo>
                <a:cubicBezTo>
                  <a:pt x="1041052" y="2920"/>
                  <a:pt x="1254869" y="2802"/>
                  <a:pt x="1410262" y="0"/>
                </a:cubicBezTo>
                <a:cubicBezTo>
                  <a:pt x="1565655" y="-2802"/>
                  <a:pt x="1799348" y="37603"/>
                  <a:pt x="2178556" y="0"/>
                </a:cubicBezTo>
                <a:cubicBezTo>
                  <a:pt x="2557764" y="-37603"/>
                  <a:pt x="2651060" y="8667"/>
                  <a:pt x="2842083" y="0"/>
                </a:cubicBezTo>
                <a:cubicBezTo>
                  <a:pt x="3033106" y="-8667"/>
                  <a:pt x="3415656" y="36936"/>
                  <a:pt x="3610377" y="0"/>
                </a:cubicBezTo>
                <a:cubicBezTo>
                  <a:pt x="3680978" y="14655"/>
                  <a:pt x="3716058" y="51061"/>
                  <a:pt x="3728508" y="118131"/>
                </a:cubicBezTo>
                <a:cubicBezTo>
                  <a:pt x="3749466" y="272623"/>
                  <a:pt x="3729924" y="444476"/>
                  <a:pt x="3728508" y="590640"/>
                </a:cubicBezTo>
                <a:cubicBezTo>
                  <a:pt x="3735171" y="666244"/>
                  <a:pt x="3687564" y="710089"/>
                  <a:pt x="3610377" y="708771"/>
                </a:cubicBezTo>
                <a:cubicBezTo>
                  <a:pt x="3391807" y="690624"/>
                  <a:pt x="3181479" y="738905"/>
                  <a:pt x="2981773" y="708771"/>
                </a:cubicBezTo>
                <a:cubicBezTo>
                  <a:pt x="2782067" y="678637"/>
                  <a:pt x="2499169" y="718452"/>
                  <a:pt x="2353168" y="708771"/>
                </a:cubicBezTo>
                <a:cubicBezTo>
                  <a:pt x="2207168" y="699090"/>
                  <a:pt x="1878038" y="676097"/>
                  <a:pt x="1619797" y="708771"/>
                </a:cubicBezTo>
                <a:cubicBezTo>
                  <a:pt x="1361556" y="741445"/>
                  <a:pt x="1089739" y="684742"/>
                  <a:pt x="921348" y="708771"/>
                </a:cubicBezTo>
                <a:cubicBezTo>
                  <a:pt x="752957" y="732800"/>
                  <a:pt x="481671" y="712056"/>
                  <a:pt x="118131" y="708771"/>
                </a:cubicBezTo>
                <a:cubicBezTo>
                  <a:pt x="44164" y="705306"/>
                  <a:pt x="4973" y="646496"/>
                  <a:pt x="0" y="590640"/>
                </a:cubicBezTo>
                <a:cubicBezTo>
                  <a:pt x="17917" y="416643"/>
                  <a:pt x="-4836" y="299897"/>
                  <a:pt x="0" y="118131"/>
                </a:cubicBezTo>
                <a:close/>
              </a:path>
              <a:path w="3728508" h="708771" stroke="0" extrusionOk="0">
                <a:moveTo>
                  <a:pt x="0" y="118131"/>
                </a:moveTo>
                <a:cubicBezTo>
                  <a:pt x="-973" y="47114"/>
                  <a:pt x="44985" y="4331"/>
                  <a:pt x="118131" y="0"/>
                </a:cubicBezTo>
                <a:cubicBezTo>
                  <a:pt x="337263" y="22654"/>
                  <a:pt x="650830" y="-4420"/>
                  <a:pt x="816580" y="0"/>
                </a:cubicBezTo>
                <a:cubicBezTo>
                  <a:pt x="982330" y="4420"/>
                  <a:pt x="1156309" y="-26320"/>
                  <a:pt x="1445184" y="0"/>
                </a:cubicBezTo>
                <a:cubicBezTo>
                  <a:pt x="1734059" y="26320"/>
                  <a:pt x="1787774" y="14620"/>
                  <a:pt x="2038866" y="0"/>
                </a:cubicBezTo>
                <a:cubicBezTo>
                  <a:pt x="2289958" y="-14620"/>
                  <a:pt x="2438136" y="36392"/>
                  <a:pt x="2772238" y="0"/>
                </a:cubicBezTo>
                <a:cubicBezTo>
                  <a:pt x="3106340" y="-36392"/>
                  <a:pt x="3209700" y="-39239"/>
                  <a:pt x="3610377" y="0"/>
                </a:cubicBezTo>
                <a:cubicBezTo>
                  <a:pt x="3672236" y="4188"/>
                  <a:pt x="3729787" y="44663"/>
                  <a:pt x="3728508" y="118131"/>
                </a:cubicBezTo>
                <a:cubicBezTo>
                  <a:pt x="3713040" y="316844"/>
                  <a:pt x="3716283" y="376286"/>
                  <a:pt x="3728508" y="590640"/>
                </a:cubicBezTo>
                <a:cubicBezTo>
                  <a:pt x="3715785" y="656970"/>
                  <a:pt x="3681341" y="711266"/>
                  <a:pt x="3610377" y="708771"/>
                </a:cubicBezTo>
                <a:cubicBezTo>
                  <a:pt x="3471916" y="739552"/>
                  <a:pt x="3103843" y="703428"/>
                  <a:pt x="2946850" y="708771"/>
                </a:cubicBezTo>
                <a:cubicBezTo>
                  <a:pt x="2789857" y="714114"/>
                  <a:pt x="2397830" y="733204"/>
                  <a:pt x="2178556" y="708771"/>
                </a:cubicBezTo>
                <a:cubicBezTo>
                  <a:pt x="1959282" y="684338"/>
                  <a:pt x="1852223" y="685575"/>
                  <a:pt x="1584874" y="708771"/>
                </a:cubicBezTo>
                <a:cubicBezTo>
                  <a:pt x="1317525" y="731967"/>
                  <a:pt x="1029427" y="686720"/>
                  <a:pt x="816580" y="708771"/>
                </a:cubicBezTo>
                <a:cubicBezTo>
                  <a:pt x="603733" y="730822"/>
                  <a:pt x="367547" y="712722"/>
                  <a:pt x="118131" y="708771"/>
                </a:cubicBezTo>
                <a:cubicBezTo>
                  <a:pt x="49136" y="701341"/>
                  <a:pt x="-2240" y="667942"/>
                  <a:pt x="0" y="590640"/>
                </a:cubicBezTo>
                <a:cubicBezTo>
                  <a:pt x="-14556" y="405083"/>
                  <a:pt x="18779" y="252854"/>
                  <a:pt x="0" y="118131"/>
                </a:cubicBezTo>
                <a:close/>
              </a:path>
            </a:pathLst>
          </a:cu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 algn="just" defTabSz="685800">
              <a:buFont typeface="+mj-lt"/>
              <a:buAutoNum type="arabicPeriod"/>
              <a:defRPr/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742950" lvl="0" indent="-742950" algn="just" defTabSz="685800">
              <a:buFont typeface="+mj-lt"/>
              <a:buAutoNum type="arabicPeriod"/>
              <a:defRPr/>
            </a:pP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742950" indent="-742950" algn="just" defTabSz="685800">
              <a:buFont typeface="+mj-lt"/>
              <a:buAutoNum type="arabicPeriod"/>
              <a:defRPr/>
            </a:pP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3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338" y="0"/>
            <a:ext cx="6491662" cy="3526732"/>
          </a:xfrm>
          <a:prstGeom prst="rect">
            <a:avLst/>
          </a:prstGeom>
        </p:spPr>
      </p:pic>
      <p:pic>
        <p:nvPicPr>
          <p:cNvPr id="6" name="Google Shape;170;p1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325821"/>
            <a:ext cx="4722364" cy="6532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Text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064" y="399395"/>
            <a:ext cx="4574214" cy="2232994"/>
          </a:xfrm>
          <a:prstGeom prst="rect">
            <a:avLst/>
          </a:prstGeom>
        </p:spPr>
      </p:pic>
      <p:pic>
        <p:nvPicPr>
          <p:cNvPr id="5" name="Picture 4" descr="A picture containing toy, doll&#10;&#10;Description automatically generat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7468" y="3046353"/>
            <a:ext cx="3893249" cy="3893249"/>
          </a:xfrm>
          <a:prstGeom prst="rect">
            <a:avLst/>
          </a:prstGeom>
        </p:spPr>
      </p:pic>
      <p:pic>
        <p:nvPicPr>
          <p:cNvPr id="7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620" y="3762375"/>
            <a:ext cx="2952991" cy="29529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131</Words>
  <Application>Microsoft Office PowerPoint</Application>
  <PresentationFormat>Widescreen</PresentationFormat>
  <Paragraphs>18</Paragraphs>
  <Slides>9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4" baseType="lpstr">
      <vt:lpstr>SimSun</vt:lpstr>
      <vt:lpstr>#9Slide05 Phobia</vt:lpstr>
      <vt:lpstr>#9Slide05 SVNClementine</vt:lpstr>
      <vt:lpstr>Arial</vt:lpstr>
      <vt:lpstr>Calibri</vt:lpstr>
      <vt:lpstr>等线</vt:lpstr>
      <vt:lpstr>等线 Light</vt:lpstr>
      <vt:lpstr>HP001 4 hàng</vt:lpstr>
      <vt:lpstr>iCiel Cadena</vt:lpstr>
      <vt:lpstr>LNTH-LuoLuoNotangYuanTi 1</vt:lpstr>
      <vt:lpstr>SVN-Poky's</vt:lpstr>
      <vt:lpstr>Times New Roman</vt:lpstr>
      <vt:lpstr>UTM Isadora</vt:lpstr>
      <vt:lpstr>1_Office 主题</vt:lpstr>
      <vt:lpstr>5_Office 主题​​</vt:lpstr>
      <vt:lpstr>NHIỆT LIỆT CHÀO MỪNG QUÝ THẦY CÔ VỀ DỰ GIỜ </vt:lpstr>
      <vt:lpstr>PowerPoint Presentation</vt:lpstr>
      <vt:lpstr>PowerPoint Presentation</vt:lpstr>
      <vt:lpstr>PowerPoint Presentation</vt:lpstr>
      <vt:lpstr> Tiết đọc thư viện: Câu chuyện: Đinh Bộ Lĩnh thống nhất đất nước   </vt:lpstr>
      <vt:lpstr>PowerPoint Presentation</vt:lpstr>
      <vt:lpstr> Tiết đọc thư viện: Câu chuyện: Đinh Bộ Lĩnh thống nhất đất nước 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WIN10</cp:lastModifiedBy>
  <cp:revision>56</cp:revision>
  <dcterms:created xsi:type="dcterms:W3CDTF">2022-07-27T07:39:00Z</dcterms:created>
  <dcterms:modified xsi:type="dcterms:W3CDTF">2025-04-09T06:23:59Z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4BAA80522CF34B5C816D477FA2C5B86A_13</vt:lpwstr>
  </property>
  <property fmtid="{D5CDD505-2E9C-101B-9397-08002B2CF9AE}" pid="3" name="KSOProductBuildVer">
    <vt:lpwstr>1033-12.2.0.20782</vt:lpwstr>
  </property>
</Properties>
</file>