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020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532423D-8F40-4A11-B2B7-1CB7E857C82D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5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2.gif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2.gif"/><Relationship Id="rId4" Type="http://schemas.openxmlformats.org/officeDocument/2006/relationships/image" Target="../media/image32.jpe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2.gif"/><Relationship Id="rId4" Type="http://schemas.openxmlformats.org/officeDocument/2006/relationships/image" Target="../media/image32.jpe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00640" y="285840"/>
            <a:ext cx="4214880" cy="198252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2286000"/>
            <a:ext cx="34830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TIẾT 1 CHỦ ĐỀ 8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12" descr="D:\GIÁO ÁN 1 2020-2021\HÌNH SOẠN GIÁO ÁN\Học hát\Lớp 1 thân yêu\Các bạn nhỏ vui ca nhảy múa_HTS.png"/>
          <p:cNvPicPr/>
          <p:nvPr/>
        </p:nvPicPr>
        <p:blipFill>
          <a:blip r:embed="rId5"/>
          <a:srcRect l="3135" r="4390"/>
          <a:stretch/>
        </p:blipFill>
        <p:spPr>
          <a:xfrm>
            <a:off x="6200640" y="3780000"/>
            <a:ext cx="4214880" cy="2292120"/>
          </a:xfrm>
          <a:prstGeom prst="rect">
            <a:avLst/>
          </a:prstGeom>
          <a:ln w="0">
            <a:noFill/>
          </a:ln>
        </p:spPr>
      </p:pic>
      <p:sp>
        <p:nvSpPr>
          <p:cNvPr id="50" name="Rectangle 5"/>
          <p:cNvSpPr/>
          <p:nvPr/>
        </p:nvSpPr>
        <p:spPr>
          <a:xfrm>
            <a:off x="5557680" y="2857680"/>
            <a:ext cx="52866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VUI ĐÓN HÈ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3"/>
          <p:cNvSpPr/>
          <p:nvPr/>
        </p:nvSpPr>
        <p:spPr>
          <a:xfrm>
            <a:off x="4486320" y="98424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4" name="Rectangle 6"/>
          <p:cNvSpPr/>
          <p:nvPr/>
        </p:nvSpPr>
        <p:spPr>
          <a:xfrm>
            <a:off x="6215040" y="27612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D:\GIÁO ÁN 1 2020-2021\HÌNH SOẠN GIÁO ÁN\Học hát\NGOI SAO LAP LANH\Picture1 - Copy.jpg"/>
          <p:cNvPicPr/>
          <p:nvPr/>
        </p:nvPicPr>
        <p:blipFill>
          <a:blip r:embed="rId6"/>
          <a:srcRect t="49328" r="49324" b="31054"/>
          <a:stretch/>
        </p:blipFill>
        <p:spPr>
          <a:xfrm>
            <a:off x="1477800" y="2352600"/>
            <a:ext cx="8115480" cy="20401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9208" y="115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6"/>
          <p:cNvSpPr/>
          <p:nvPr/>
        </p:nvSpPr>
        <p:spPr>
          <a:xfrm>
            <a:off x="6278400" y="29196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3"/>
          <p:cNvSpPr/>
          <p:nvPr/>
        </p:nvSpPr>
        <p:spPr>
          <a:xfrm>
            <a:off x="4486320" y="107172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4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11" descr="D:\GIÁO ÁN 1 2020-2021\HÌNH SOẠN GIÁO ÁN\Học hát\NGOI SAO LAP LANH\Picture1 - Copy - Copy (2).jpg"/>
          <p:cNvPicPr/>
          <p:nvPr/>
        </p:nvPicPr>
        <p:blipFill>
          <a:blip r:embed="rId6">
            <a:grayscl/>
          </a:blip>
          <a:srcRect t="62891" r="5302"/>
          <a:stretch/>
        </p:blipFill>
        <p:spPr>
          <a:xfrm>
            <a:off x="1820880" y="2430360"/>
            <a:ext cx="7769160" cy="223200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8677" y="11802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8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Rectangle 3"/>
          <p:cNvSpPr/>
          <p:nvPr/>
        </p:nvSpPr>
        <p:spPr>
          <a:xfrm>
            <a:off x="4133880" y="1123920"/>
            <a:ext cx="27208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+ 4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398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9" descr="D:\GIÁO ÁN 1 2020-2021\HÌNH SOẠN GIÁO ÁN\Học hát\NGOI SAO LAP LANH\Picture1 - Copy.jpg"/>
          <p:cNvPicPr/>
          <p:nvPr/>
        </p:nvPicPr>
        <p:blipFill>
          <a:blip r:embed="rId7"/>
          <a:srcRect t="49118" b="30685"/>
          <a:stretch/>
        </p:blipFill>
        <p:spPr>
          <a:xfrm>
            <a:off x="695160" y="2590920"/>
            <a:ext cx="9779040" cy="149220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2800" y="14607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5 + 6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D:\GIÁO ÁN 1 2020-2021\HÌNH SOẠN GIÁO ÁN\Học hát\NGOI SAO LAP LANH\Picture1 - Copy.jpg"/>
          <p:cNvPicPr/>
          <p:nvPr/>
        </p:nvPicPr>
        <p:blipFill>
          <a:blip r:embed="rId6"/>
          <a:srcRect t="27149" b="50888"/>
          <a:stretch/>
        </p:blipFill>
        <p:spPr>
          <a:xfrm>
            <a:off x="693720" y="2492280"/>
            <a:ext cx="9801360" cy="20368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5,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86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9" descr="D:\GIÁO ÁN 1 2020-2021\HÌNH SOẠN GIÁO ÁN\Học hát\NGOI SAO LAP LANH\Picture1 - Copy.jpg"/>
          <p:cNvPicPr/>
          <p:nvPr/>
        </p:nvPicPr>
        <p:blipFill>
          <a:blip r:embed="rId2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sp>
        <p:nvSpPr>
          <p:cNvPr id="299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9" descr="THƯ VIỆN ẢNH: ẢNH ĐỘNG NGÔI SAO"/>
          <p:cNvPicPr/>
          <p:nvPr/>
        </p:nvPicPr>
        <p:blipFill>
          <a:blip r:embed="rId4"/>
          <a:stretch/>
        </p:blipFill>
        <p:spPr>
          <a:xfrm>
            <a:off x="4046400" y="958680"/>
            <a:ext cx="1224000" cy="1030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08" name="Rectangle 1"/>
          <p:cNvSpPr/>
          <p:nvPr/>
        </p:nvSpPr>
        <p:spPr>
          <a:xfrm>
            <a:off x="2399400" y="2286000"/>
            <a:ext cx="6139080" cy="23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NHẠC ĐỆM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38400" y="296712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53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71952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501480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7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70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78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7404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0024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49552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68136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497664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3732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32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40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3768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38400" y="614988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53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71952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501480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7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70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78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7404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002120" y="765000"/>
            <a:ext cx="122400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46" name="Rectangle 1"/>
          <p:cNvSpPr/>
          <p:nvPr/>
        </p:nvSpPr>
        <p:spPr>
          <a:xfrm>
            <a:off x="1206360" y="2286000"/>
            <a:ext cx="85255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GÕ ĐỆM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29653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2963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452772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34928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88152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55276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04504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73732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7884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34416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03404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127400" y="836640"/>
            <a:ext cx="1027080" cy="863640"/>
          </a:xfrm>
          <a:prstGeom prst="rect">
            <a:avLst/>
          </a:prstGeom>
          <a:ln w="0">
            <a:noFill/>
          </a:ln>
        </p:spPr>
      </p:pic>
      <p:pic>
        <p:nvPicPr>
          <p:cNvPr id="3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8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84" name="Rectangle 1"/>
          <p:cNvSpPr/>
          <p:nvPr/>
        </p:nvSpPr>
        <p:spPr>
          <a:xfrm>
            <a:off x="1401843" y="2057400"/>
            <a:ext cx="8134557" cy="23315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 smtClean="0">
                <a:solidFill>
                  <a:srgbClr val="0000FF"/>
                </a:solidFill>
                <a:latin typeface="Cambria"/>
                <a:ea typeface="Times New Roman"/>
              </a:rPr>
              <a:t>VẬN ĐỘNG </a:t>
            </a:r>
            <a:r>
              <a:rPr lang="en-US" sz="72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CƠ THỂ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3270240" y="620640"/>
            <a:ext cx="457524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ÂM NHẠC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057320" y="2143080"/>
            <a:ext cx="9001080" cy="30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KHỞI ĐỘNG</a:t>
            </a:r>
            <a:r>
              <a:rPr lang="en-US" sz="6000" b="1" i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                    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Effect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4" descr="D:\GIÁO ÁN 1 2020-2021\HÌNH SOẠN GIÁO ÁN\Học hát\NGOI SAO LAP LANH\Picture1.jpg"/>
          <p:cNvPicPr/>
          <p:nvPr/>
        </p:nvPicPr>
        <p:blipFill>
          <a:blip r:embed="rId4"/>
          <a:srcRect t="3413" b="8335"/>
          <a:stretch/>
        </p:blipFill>
        <p:spPr>
          <a:xfrm>
            <a:off x="662040" y="176040"/>
            <a:ext cx="9648720" cy="627732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986200" y="30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36600" y="30052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31960" y="298116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462040" y="298116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767040" y="2975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262400" y="295128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71032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207120" y="2951280"/>
            <a:ext cx="496800" cy="53640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159760" y="2943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655120" y="291924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0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34040" y="3041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710240" y="30114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31120" y="3033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907320" y="3003480"/>
            <a:ext cx="577800" cy="53820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10720" y="30034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28836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962440" y="4619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1284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08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09640" y="458964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09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440080" y="45896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74328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1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240080" y="455940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68800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183360" y="455940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136000" y="45514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5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631360" y="4527720"/>
            <a:ext cx="498240" cy="536400"/>
          </a:xfrm>
          <a:prstGeom prst="rect">
            <a:avLst/>
          </a:prstGeom>
          <a:ln w="0">
            <a:noFill/>
          </a:ln>
        </p:spPr>
      </p:pic>
      <p:pic>
        <p:nvPicPr>
          <p:cNvPr id="41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11720" y="4649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687920" y="46195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18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07360" y="4643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9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88500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788400" y="4611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2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264600" y="45813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40200" y="62769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9060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85960" y="624672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516040" y="624672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426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82104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7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31640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76576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9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26112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30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213760" y="62071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1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709120" y="618480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3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88040" y="63072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764240" y="62769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85120" y="6299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96132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66160" y="6267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3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342360" y="6237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973680" y="836640"/>
            <a:ext cx="1114200" cy="936720"/>
          </a:xfrm>
          <a:prstGeom prst="rect">
            <a:avLst/>
          </a:prstGeom>
          <a:ln w="0">
            <a:noFill/>
          </a:ln>
        </p:spPr>
      </p:pic>
      <p:pic>
        <p:nvPicPr>
          <p:cNvPr id="5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40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44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5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6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7" name="Rectangle 3"/>
          <p:cNvSpPr/>
          <p:nvPr/>
        </p:nvSpPr>
        <p:spPr>
          <a:xfrm>
            <a:off x="318276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8" name="Text Box 9"/>
          <p:cNvSpPr/>
          <p:nvPr/>
        </p:nvSpPr>
        <p:spPr>
          <a:xfrm>
            <a:off x="1763640" y="19836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Tiết 1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1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3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" name="Group 5"/>
          <p:cNvPicPr/>
          <p:nvPr/>
        </p:nvPicPr>
        <p:blipFill>
          <a:blip r:embed="rId5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66" name="AutoShape 17"/>
          <p:cNvGrpSpPr/>
          <p:nvPr/>
        </p:nvGrpSpPr>
        <p:grpSpPr>
          <a:xfrm>
            <a:off x="542880" y="-49320"/>
            <a:ext cx="9996480" cy="1384560"/>
            <a:chOff x="542880" y="-49320"/>
            <a:chExt cx="9996480" cy="1384560"/>
          </a:xfrm>
        </p:grpSpPr>
        <p:pic>
          <p:nvPicPr>
            <p:cNvPr id="67" name="AutoShape 17"/>
            <p:cNvPicPr/>
            <p:nvPr/>
          </p:nvPicPr>
          <p:blipFill>
            <a:blip r:embed="rId6"/>
            <a:stretch/>
          </p:blipFill>
          <p:spPr>
            <a:xfrm>
              <a:off x="542880" y="-49320"/>
              <a:ext cx="999648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Freeform 67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0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9" name="Text Box 26"/>
          <p:cNvSpPr/>
          <p:nvPr/>
        </p:nvSpPr>
        <p:spPr>
          <a:xfrm>
            <a:off x="914400" y="344520"/>
            <a:ext cx="9109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TRÒ CHƠI </a:t>
            </a:r>
            <a:r>
              <a:rPr lang="en-US" sz="36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“BỐN MÙA”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9176760" y="1552320"/>
                    <a:ext cx="176040" cy="94680"/>
                    <a:chOff x="9176760" y="1552320"/>
                    <a:chExt cx="176040" cy="9468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6760" y="1552320"/>
                      <a:ext cx="17604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9186480" y="1565280"/>
                      <a:ext cx="15696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90316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816040" y="1552320"/>
                    <a:ext cx="181080" cy="94680"/>
                    <a:chOff x="8816040" y="1552320"/>
                    <a:chExt cx="181080" cy="9468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6040" y="1552320"/>
                      <a:ext cx="18108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828280" y="1565280"/>
                      <a:ext cx="15624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579160" y="1296720"/>
                    <a:ext cx="45864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509680" y="1552320"/>
                    <a:ext cx="167400" cy="94680"/>
                    <a:chOff x="8509680" y="1552320"/>
                    <a:chExt cx="167400" cy="9468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9680" y="1552320"/>
                      <a:ext cx="16740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518680" y="1565280"/>
                      <a:ext cx="14904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824940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8195760" y="1552320"/>
                    <a:ext cx="182160" cy="94680"/>
                    <a:chOff x="8195760" y="1552320"/>
                    <a:chExt cx="182160" cy="9468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5760" y="1552320"/>
                      <a:ext cx="18216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8208000" y="1565280"/>
                      <a:ext cx="15732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922160" y="1296720"/>
                    <a:ext cx="43560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866000" y="1552320"/>
                    <a:ext cx="172800" cy="94680"/>
                    <a:chOff x="7866000" y="1552320"/>
                    <a:chExt cx="172800" cy="946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66000" y="1552320"/>
                      <a:ext cx="17280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875000" y="1565280"/>
                      <a:ext cx="15408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59852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526160" y="1554840"/>
                    <a:ext cx="195120" cy="91800"/>
                    <a:chOff x="7526160" y="1554840"/>
                    <a:chExt cx="195120" cy="9180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6160" y="1554840"/>
                      <a:ext cx="1951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539120" y="1567440"/>
                      <a:ext cx="168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7265520" y="1293840"/>
                    <a:ext cx="413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7209720" y="1554840"/>
                    <a:ext cx="159480" cy="91800"/>
                    <a:chOff x="7209720" y="1554840"/>
                    <a:chExt cx="159480" cy="9180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972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721800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864120" y="1554840"/>
                    <a:ext cx="156240" cy="91800"/>
                    <a:chOff x="6864120" y="1554840"/>
                    <a:chExt cx="156240" cy="9180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641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8742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563160" y="1554840"/>
                    <a:ext cx="180360" cy="91800"/>
                    <a:chOff x="6563160" y="1554840"/>
                    <a:chExt cx="180360" cy="9180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63160" y="1554840"/>
                      <a:ext cx="1803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572160" y="1567440"/>
                      <a:ext cx="16056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6287760" y="1293840"/>
                    <a:ext cx="428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6215760" y="1554840"/>
                    <a:ext cx="203760" cy="91800"/>
                    <a:chOff x="6215760" y="1554840"/>
                    <a:chExt cx="203760" cy="9180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5760" y="1554840"/>
                      <a:ext cx="2037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6228720" y="1567440"/>
                      <a:ext cx="1756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963760" y="1293840"/>
                    <a:ext cx="4345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6" name="Freeform 149"/>
                  <p:cNvGrpSpPr/>
                  <p:nvPr/>
                </p:nvGrpSpPr>
                <p:grpSpPr>
                  <a:xfrm>
                    <a:off x="5893560" y="1554840"/>
                    <a:ext cx="199080" cy="91800"/>
                    <a:chOff x="5893560" y="1554840"/>
                    <a:chExt cx="199080" cy="91800"/>
                  </a:xfrm>
                </p:grpSpPr>
                <p:pic>
                  <p:nvPicPr>
                    <p:cNvPr id="1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93560" y="1554840"/>
                      <a:ext cx="199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8" name="Freeform 137"/>
                    <p:cNvSpPr/>
                    <p:nvPr/>
                  </p:nvSpPr>
                  <p:spPr>
                    <a:xfrm>
                      <a:off x="5903280" y="1567440"/>
                      <a:ext cx="177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9" name="Freeform 191"/>
                  <p:cNvSpPr/>
                  <p:nvPr/>
                </p:nvSpPr>
                <p:spPr>
                  <a:xfrm>
                    <a:off x="5636880" y="1293840"/>
                    <a:ext cx="3895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608800" y="1550520"/>
                    <a:ext cx="208080" cy="95760"/>
                    <a:chOff x="5608800" y="1550520"/>
                    <a:chExt cx="208080" cy="9576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0520"/>
                      <a:ext cx="20808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623200" y="1563120"/>
                      <a:ext cx="17964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361120" y="1296360"/>
                    <a:ext cx="4305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5311080" y="1550520"/>
                    <a:ext cx="184680" cy="95760"/>
                    <a:chOff x="5311080" y="1550520"/>
                    <a:chExt cx="184680" cy="9576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11080" y="1550520"/>
                      <a:ext cx="18468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321160" y="1563120"/>
                      <a:ext cx="16452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5037120" y="1296360"/>
                    <a:ext cx="37404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991400" y="1550520"/>
                    <a:ext cx="171720" cy="95760"/>
                    <a:chOff x="4991400" y="1550520"/>
                    <a:chExt cx="171720" cy="9576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91400" y="1550520"/>
                      <a:ext cx="17172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5002920" y="1563120"/>
                      <a:ext cx="14832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707360" y="1296360"/>
                    <a:ext cx="44748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658040" y="1550520"/>
                    <a:ext cx="177840" cy="95760"/>
                    <a:chOff x="4658040" y="1550520"/>
                    <a:chExt cx="177840" cy="9576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8040" y="1550520"/>
                      <a:ext cx="17784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667400" y="1563120"/>
                      <a:ext cx="15840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380120" y="1296360"/>
                    <a:ext cx="40392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326840" y="1550520"/>
                    <a:ext cx="185400" cy="95760"/>
                    <a:chOff x="4326840" y="1550520"/>
                    <a:chExt cx="185400" cy="957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6840" y="1550520"/>
                      <a:ext cx="18540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339080" y="1563120"/>
                      <a:ext cx="15984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4056480" y="1296360"/>
                    <a:ext cx="4089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4013640" y="1553400"/>
                    <a:ext cx="165600" cy="92880"/>
                    <a:chOff x="4013640" y="1553400"/>
                    <a:chExt cx="165600" cy="9288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3640" y="1553400"/>
                      <a:ext cx="165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4022280" y="1565640"/>
                      <a:ext cx="147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723480" y="1293840"/>
                    <a:ext cx="3628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664800" y="1553400"/>
                    <a:ext cx="187560" cy="92880"/>
                    <a:chOff x="3664800" y="1553400"/>
                    <a:chExt cx="187560" cy="9288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4800" y="1553400"/>
                      <a:ext cx="1875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677040" y="1565640"/>
                      <a:ext cx="162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396600" y="1293840"/>
                    <a:ext cx="388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345840" y="1553400"/>
                    <a:ext cx="182520" cy="92880"/>
                    <a:chOff x="3345840" y="1553400"/>
                    <a:chExt cx="182520" cy="9288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5840" y="1553400"/>
                      <a:ext cx="182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355200" y="1565640"/>
                      <a:ext cx="162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3072600" y="1293840"/>
                    <a:ext cx="397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3036960" y="1553400"/>
                    <a:ext cx="164520" cy="92880"/>
                    <a:chOff x="3036960" y="1553400"/>
                    <a:chExt cx="164520" cy="9288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6960" y="1553400"/>
                      <a:ext cx="164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3047400" y="1565640"/>
                      <a:ext cx="141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745720" y="1293840"/>
                    <a:ext cx="4284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719080" y="1553400"/>
                    <a:ext cx="158400" cy="92880"/>
                    <a:chOff x="2719080" y="1553400"/>
                    <a:chExt cx="158400" cy="9288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9080" y="1553400"/>
                      <a:ext cx="158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727000" y="1565640"/>
                      <a:ext cx="141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421720" y="129384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2" name="Freeform 149"/>
                  <p:cNvGrpSpPr/>
                  <p:nvPr/>
                </p:nvGrpSpPr>
                <p:grpSpPr>
                  <a:xfrm>
                    <a:off x="2376000" y="1553400"/>
                    <a:ext cx="174600" cy="92880"/>
                    <a:chOff x="2376000" y="1553400"/>
                    <a:chExt cx="174600" cy="92880"/>
                  </a:xfrm>
                </p:grpSpPr>
                <p:pic>
                  <p:nvPicPr>
                    <p:cNvPr id="1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600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4" name="Freeform 193"/>
                    <p:cNvSpPr/>
                    <p:nvPr/>
                  </p:nvSpPr>
                  <p:spPr>
                    <a:xfrm>
                      <a:off x="2387160" y="1565640"/>
                      <a:ext cx="1504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5" name="Freeform 191"/>
                  <p:cNvSpPr/>
                  <p:nvPr/>
                </p:nvSpPr>
                <p:spPr>
                  <a:xfrm>
                    <a:off x="2094840" y="1293840"/>
                    <a:ext cx="402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6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Text Box 26"/>
          <p:cNvSpPr/>
          <p:nvPr/>
        </p:nvSpPr>
        <p:spPr>
          <a:xfrm>
            <a:off x="1898640" y="1916280"/>
            <a:ext cx="7388280" cy="375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xuân: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Muôn hoa đua nở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tạo thành bông hoa đung đưa qua lại).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Hạ: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Trời nóng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làm động tác quạt để mát).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Thu: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Lá rơi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(Đưa hai tay trên đầu đưa qua lại).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Đông: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Trời lạnh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đặt trước ngực, làm động tác run lạnh).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6" name="Text Box 26"/>
          <p:cNvSpPr/>
          <p:nvPr/>
        </p:nvSpPr>
        <p:spPr>
          <a:xfrm>
            <a:off x="1273320" y="6053040"/>
            <a:ext cx="91090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Làm theo những gì tôi nói đừng làm theo những gì tôi làm!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3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Rectangle 3"/>
          <p:cNvSpPr/>
          <p:nvPr/>
        </p:nvSpPr>
        <p:spPr>
          <a:xfrm>
            <a:off x="325440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9" descr="D:\GIÁO ÁN 1 2020-2021\HÌNH SOẠN GIÁO ÁN\Học hát\NGOI SAO LAP LANH\Picture1 - Copy.jpg"/>
          <p:cNvPicPr/>
          <p:nvPr/>
        </p:nvPicPr>
        <p:blipFill>
          <a:blip r:embed="rId6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3"/>
          <p:cNvSpPr/>
          <p:nvPr/>
        </p:nvSpPr>
        <p:spPr>
          <a:xfrm>
            <a:off x="271440" y="208080"/>
            <a:ext cx="319896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271440" y="214200"/>
            <a:ext cx="298296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3902040" y="981000"/>
            <a:ext cx="122400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HÁ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49381" y="256111"/>
            <a:ext cx="609600" cy="609600"/>
          </a:xfrm>
          <a:prstGeom prst="rect">
            <a:avLst/>
          </a:prstGeom>
        </p:spPr>
      </p:pic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5611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6" descr="BẦU TRỜI ĐẦY SAO CỦA CHÚNG TA ĐÂU RỒI?"/>
          <p:cNvPicPr/>
          <p:nvPr/>
        </p:nvPicPr>
        <p:blipFill>
          <a:blip r:embed="rId3"/>
          <a:stretch/>
        </p:blipFill>
        <p:spPr>
          <a:xfrm>
            <a:off x="368280" y="700200"/>
            <a:ext cx="10190160" cy="539280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Rectangle 7"/>
          <p:cNvSpPr/>
          <p:nvPr/>
        </p:nvSpPr>
        <p:spPr>
          <a:xfrm>
            <a:off x="3145320" y="714240"/>
            <a:ext cx="4950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Cambria"/>
              </a:rPr>
              <a:t>NGÔI SAO LẤP LÁNH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10"/>
          <p:cNvSpPr/>
          <p:nvPr/>
        </p:nvSpPr>
        <p:spPr>
          <a:xfrm>
            <a:off x="7093080" y="1270080"/>
            <a:ext cx="271440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FF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FF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" name="Rectangle 4"/>
          <p:cNvSpPr/>
          <p:nvPr/>
        </p:nvSpPr>
        <p:spPr>
          <a:xfrm>
            <a:off x="343080" y="1800360"/>
            <a:ext cx="10215360" cy="395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Này vì sao kia lấp lánh ơi,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sao tôi không biết tên của bạn!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Trên cao bay xung quanh thế gian,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như viên kim cương xinh giữa trời.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Này vì sao kia lấp lánh ơi,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sao tôi không biết tên của bạn!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Rectangle 6"/>
          <p:cNvSpPr/>
          <p:nvPr/>
        </p:nvSpPr>
        <p:spPr>
          <a:xfrm>
            <a:off x="6199200" y="32400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D:\GIÁO ÁN 1 2020-2021\HÌNH SOẠN GIÁO ÁN\Học hát\NGOI SAO LAP LANH\Picture1 - Copy.jpg"/>
          <p:cNvPicPr/>
          <p:nvPr/>
        </p:nvPicPr>
        <p:blipFill>
          <a:blip r:embed="rId6"/>
          <a:srcRect t="25691" r="49580" b="52500"/>
          <a:stretch/>
        </p:blipFill>
        <p:spPr>
          <a:xfrm>
            <a:off x="1022400" y="2089080"/>
            <a:ext cx="8839080" cy="23479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49680" y="1071720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5" name="Rectangle 3"/>
          <p:cNvSpPr/>
          <p:nvPr/>
        </p:nvSpPr>
        <p:spPr>
          <a:xfrm>
            <a:off x="4486320" y="98100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2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6" name="Rectangle 6"/>
          <p:cNvSpPr/>
          <p:nvPr/>
        </p:nvSpPr>
        <p:spPr>
          <a:xfrm>
            <a:off x="6230880" y="30780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3" descr="D:\GIÁO ÁN 1 2020-2021\HÌNH SOẠN GIÁO ÁN\Học hát\NGOI SAO LAP LANH\Picture1 - Copy - Copy (2).jpg"/>
          <p:cNvPicPr/>
          <p:nvPr/>
        </p:nvPicPr>
        <p:blipFill>
          <a:blip r:embed="rId6"/>
          <a:srcRect t="23098" b="38462"/>
          <a:stretch/>
        </p:blipFill>
        <p:spPr>
          <a:xfrm>
            <a:off x="849240" y="2276640"/>
            <a:ext cx="9217080" cy="253836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49680" y="1071720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13440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 + 2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D:\GIÁO ÁN 1 2020-2021\HÌNH SOẠN GIÁO ÁN\Học hát\NGOI SAO LAP LANH\Picture1 - Copy.jpg"/>
          <p:cNvPicPr/>
          <p:nvPr/>
        </p:nvPicPr>
        <p:blipFill>
          <a:blip r:embed="rId6"/>
          <a:srcRect t="27149" b="50888"/>
          <a:stretch/>
        </p:blipFill>
        <p:spPr>
          <a:xfrm>
            <a:off x="693720" y="2492280"/>
            <a:ext cx="9801360" cy="20368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7540</TotalTime>
  <Words>251</Words>
  <Application>Microsoft Office PowerPoint</Application>
  <PresentationFormat>Custom</PresentationFormat>
  <Paragraphs>53</Paragraphs>
  <Slides>21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Cambria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Administrator</cp:lastModifiedBy>
  <cp:revision>642</cp:revision>
  <dcterms:created xsi:type="dcterms:W3CDTF">2010-04-30T20:19:48Z</dcterms:created>
  <dcterms:modified xsi:type="dcterms:W3CDTF">2025-04-14T08:48:48Z</dcterms:modified>
  <dc:language>en-US</dc:language>
</cp:coreProperties>
</file>