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1" r:id="rId5"/>
    <p:sldId id="267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8B4-F106-431F-BD55-A5DB9BEFA39C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B91-574C-47C3-A4AF-205E3528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8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8B4-F106-431F-BD55-A5DB9BEFA39C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B91-574C-47C3-A4AF-205E3528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1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8B4-F106-431F-BD55-A5DB9BEFA39C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B91-574C-47C3-A4AF-205E3528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5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8B4-F106-431F-BD55-A5DB9BEFA39C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B91-574C-47C3-A4AF-205E3528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8B4-F106-431F-BD55-A5DB9BEFA39C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B91-574C-47C3-A4AF-205E3528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8B4-F106-431F-BD55-A5DB9BEFA39C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B91-574C-47C3-A4AF-205E3528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8B4-F106-431F-BD55-A5DB9BEFA39C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B91-574C-47C3-A4AF-205E3528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0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8B4-F106-431F-BD55-A5DB9BEFA39C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B91-574C-47C3-A4AF-205E3528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8B4-F106-431F-BD55-A5DB9BEFA39C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B91-574C-47C3-A4AF-205E3528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7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8B4-F106-431F-BD55-A5DB9BEFA39C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B91-574C-47C3-A4AF-205E3528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3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B8B4-F106-431F-BD55-A5DB9BEFA39C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CB91-574C-47C3-A4AF-205E3528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1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1B8B4-F106-431F-BD55-A5DB9BEFA39C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CB91-574C-47C3-A4AF-205E3528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0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0246" y="1429435"/>
            <a:ext cx="97184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Thứ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5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ngày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14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tháng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11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năm</a:t>
            </a:r>
            <a:r>
              <a:rPr lang="en-US" sz="4800" b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202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TỰ NHIÊN VÀ XÃ HỘI</a:t>
            </a:r>
          </a:p>
          <a:p>
            <a:pPr algn="ctr"/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2B</a:t>
            </a:r>
            <a:endParaRPr lang="en-US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Ôn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Trường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endParaRPr lang="en-US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4B16B-A021-A049-C53B-D668F40C26C2}"/>
              </a:ext>
            </a:extLst>
          </p:cNvPr>
          <p:cNvSpPr txBox="1"/>
          <p:nvPr/>
        </p:nvSpPr>
        <p:spPr>
          <a:xfrm>
            <a:off x="2419350" y="8099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TIỂU HỌC SỐ 1 HOÀI THANH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273D3-5ECB-421F-65A2-E52C29EADF7D}"/>
              </a:ext>
            </a:extLst>
          </p:cNvPr>
          <p:cNvSpPr txBox="1"/>
          <p:nvPr/>
        </p:nvSpPr>
        <p:spPr>
          <a:xfrm>
            <a:off x="3981450" y="4911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Thị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1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6" y="112563"/>
            <a:ext cx="11054800" cy="639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3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40" y="593250"/>
            <a:ext cx="8586526" cy="59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73" y="157805"/>
            <a:ext cx="9669541" cy="117460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2233749"/>
            <a:ext cx="5680898" cy="390436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79" y="2279468"/>
            <a:ext cx="6328221" cy="38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7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7" y="0"/>
            <a:ext cx="11965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5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756996" y="2115585"/>
            <a:ext cx="9461464" cy="88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5288" indent="-395288" algn="just"/>
            <a:r>
              <a:rPr lang="en-US" sz="4000" b="1" dirty="0">
                <a:solidFill>
                  <a:srgbClr val="0070C0"/>
                </a:solidFill>
              </a:rPr>
              <a:t>b. </a:t>
            </a:r>
            <a:r>
              <a:rPr lang="en-US" sz="4000" b="1" dirty="0" err="1">
                <a:solidFill>
                  <a:srgbClr val="0070C0"/>
                </a:solidFill>
              </a:rPr>
              <a:t>Kể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thêm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những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hoạt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động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em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đã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tham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gia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tại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trường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học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7446" y="3410085"/>
            <a:ext cx="9474285" cy="774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</a:rPr>
              <a:t>Tuổi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việc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nhỏ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Tùy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theo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sức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mình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58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63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36</cp:revision>
  <dcterms:created xsi:type="dcterms:W3CDTF">2021-11-09T02:58:49Z</dcterms:created>
  <dcterms:modified xsi:type="dcterms:W3CDTF">2025-04-16T01:35:55Z</dcterms:modified>
</cp:coreProperties>
</file>