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6"/>
  </p:notesMasterIdLst>
  <p:sldIdLst>
    <p:sldId id="431" r:id="rId2"/>
    <p:sldId id="468" r:id="rId3"/>
    <p:sldId id="425" r:id="rId4"/>
    <p:sldId id="378" r:id="rId5"/>
    <p:sldId id="475" r:id="rId6"/>
    <p:sldId id="465" r:id="rId7"/>
    <p:sldId id="456" r:id="rId8"/>
    <p:sldId id="457" r:id="rId9"/>
    <p:sldId id="458" r:id="rId10"/>
    <p:sldId id="459" r:id="rId11"/>
    <p:sldId id="460" r:id="rId12"/>
    <p:sldId id="446" r:id="rId13"/>
    <p:sldId id="452" r:id="rId14"/>
    <p:sldId id="453" r:id="rId15"/>
    <p:sldId id="454" r:id="rId16"/>
    <p:sldId id="411" r:id="rId17"/>
    <p:sldId id="461" r:id="rId18"/>
    <p:sldId id="473" r:id="rId19"/>
    <p:sldId id="470" r:id="rId20"/>
    <p:sldId id="471" r:id="rId21"/>
    <p:sldId id="472" r:id="rId22"/>
    <p:sldId id="474" r:id="rId23"/>
    <p:sldId id="479" r:id="rId24"/>
    <p:sldId id="467" r:id="rId25"/>
    <p:sldId id="448" r:id="rId26"/>
    <p:sldId id="436" r:id="rId27"/>
    <p:sldId id="443" r:id="rId28"/>
    <p:sldId id="438" r:id="rId29"/>
    <p:sldId id="439" r:id="rId30"/>
    <p:sldId id="440" r:id="rId31"/>
    <p:sldId id="441" r:id="rId32"/>
    <p:sldId id="463" r:id="rId33"/>
    <p:sldId id="466" r:id="rId34"/>
    <p:sldId id="445" r:id="rId3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0000"/>
    <a:srgbClr val="33FFFF"/>
    <a:srgbClr val="0000B0"/>
    <a:srgbClr val="000099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4" autoAdjust="0"/>
  </p:normalViewPr>
  <p:slideViewPr>
    <p:cSldViewPr>
      <p:cViewPr>
        <p:scale>
          <a:sx n="100" d="100"/>
          <a:sy n="100" d="100"/>
        </p:scale>
        <p:origin x="54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CD0416D-82BA-43A6-B1FD-0351BA5B8ADB}" type="datetimeFigureOut">
              <a:rPr lang="en-US"/>
              <a:pPr>
                <a:defRPr/>
              </a:pPr>
              <a:t>30/5/2024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13494E1-C34C-41C6-9224-EFFC4F517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8A6D29-308C-4E98-B44D-5694488623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3494E1-C34C-41C6-9224-EFFC4F5171D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4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65F90-85FA-4D68-95B7-10755EB38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4704D-5EB5-497B-BE31-FCE345CA9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2FBE-449E-407D-84F9-27F3A16AF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76D82-441E-4314-950B-F2655CA5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9700C-C708-42BD-9630-8F013F3D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35A99-A8E2-4128-87B5-61EDCFFDF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8CCE4-AD10-46EC-AEF2-BBFE67D79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ED5F-62CD-4943-84EA-283A6BD2F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1B73E-BFF5-48C0-A100-FB40C0CB6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CEF8A-8FBD-4C74-BA5B-AE0328608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4CB90-AF14-471A-9F8B-C43EFA160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31CEF6-0C5F-445D-80D6-03894823E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encrypted-tbn0.gstatic.com/images?q=tbn:ANd9GcTGjqPoSvUx_doW6VdymFLm6Lbpf4Zr_HGgaePReizqcPbetMiDy2rwU9-1qBrIB_kI33A&amp;usqp=CAU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4354485348428_17f0f323fc35134411e5c7b97f03f0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7145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THAM DỰ HỘI THI VĂN HÓA TRUYỀN THỐNG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XÃ HOÀI NHƠN NĂM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854DA-DF30-4DBC-A46C-CC00BDA96D36}"/>
              </a:ext>
            </a:extLst>
          </p:cNvPr>
          <p:cNvSpPr txBox="1"/>
          <p:nvPr/>
        </p:nvSpPr>
        <p:spPr>
          <a:xfrm>
            <a:off x="990600" y="4118272"/>
            <a:ext cx="6324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5A</a:t>
            </a:r>
          </a:p>
          <a:p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Tha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ecret Garden(Nhac nen ke chuyen 9A3) (1)">
            <a:hlinkClick r:id="" action="ppaction://media"/>
            <a:extLst>
              <a:ext uri="{FF2B5EF4-FFF2-40B4-BE49-F238E27FC236}">
                <a16:creationId xmlns:a16="http://schemas.microsoft.com/office/drawing/2014/main" id="{C1663E6C-A613-4B44-8A42-69823399C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41853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+++++++++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2" name="AutoShape 2" descr="Chuyện chưa biết về nhiệm vụ của lính gác: Mắt đêm ở đơn v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Chuyện chưa biết về nhiệm vụ của lính gác: Mắt đêm ở đơn v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6" name="Picture 6" descr="Chuyện chưa biết về nhiệm vụ của lính gác: Mắt đêm ở đơn v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++++++++++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 descr="Mắt thần' gác đêm cho đồng đội ngủ ở đơn v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6076950"/>
            <a:ext cx="18288000" cy="10287000"/>
          </a:xfrm>
          <a:prstGeom prst="rect">
            <a:avLst/>
          </a:prstGeom>
          <a:noFill/>
        </p:spPr>
      </p:pic>
      <p:pic>
        <p:nvPicPr>
          <p:cNvPr id="6" name="Picture 5" descr="Mắt thần' gác đêm cho đồng đội ngủ ở đơn v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ọc tập và làm theo tư tưởng, đạo đức, phong cách Hồ Chí Mi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28950"/>
            <a:ext cx="5105400" cy="191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ột số tấm hình quý về cuộc đời cách mạng của Chủ tịch Hồ Chí Minh">
            <a:extLst>
              <a:ext uri="{FF2B5EF4-FFF2-40B4-BE49-F238E27FC236}">
                <a16:creationId xmlns:a16="http://schemas.microsoft.com/office/drawing/2014/main" id="{E3F353C1-CA76-45B7-B15D-8A2C5C372D1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02746"/>
            <a:ext cx="502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DA67FC-7F07-467D-9FB9-7775F2E8D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02746"/>
            <a:ext cx="3429000" cy="4724274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Chiếc áo ấm Bài học về sự chăm lo của Bác Hồ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AutoShape 4" descr="Chiếc áo ấm Bài học về sự chăm lo của Bác Hồ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3" name="Picture 5" descr="Hình Ảnh Bác Hồ Ở Chiến Khu Giản Dị Bên Chiến Sĩ - TH Điện Biên Đông"/>
          <p:cNvPicPr>
            <a:picLocks noChangeAspect="1" noChangeArrowheads="1"/>
          </p:cNvPicPr>
          <p:nvPr/>
        </p:nvPicPr>
        <p:blipFill>
          <a:blip r:embed="rId3" cstate="print"/>
          <a:srcRect b="3333"/>
          <a:stretch>
            <a:fillRect/>
          </a:stretch>
        </p:blipFill>
        <p:spPr bwMode="auto">
          <a:xfrm>
            <a:off x="4648200" y="285750"/>
            <a:ext cx="449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Tác phẩm “Sửa đổi lối làm việc” với đổi mới phong cách lãnh đạo và đề cao  trách nhiệm người đứng đầu hiện nay | Hoạt động mặt trận địa phương |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24150"/>
            <a:ext cx="434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Báo Quân Khu 7 Online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228600" y="287655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ấm lòng của Bác Hồ với chiến sĩ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8575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ình cảm đặc biệt của Bác Hồ dành cho lực lượng BĐBP - Đài phát thanh và  truyền hình Nghệ A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7150"/>
            <a:ext cx="4953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cdn.baohatinh.vn/desktop/news/1820/77d5063829t2750l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19350"/>
            <a:ext cx="4724400" cy="241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inh cam dac biet cua Bac Ho voi Quan doi nhan dan Viet Nam hinh anh 3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647950"/>
            <a:ext cx="3810000" cy="227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inh cam dac biet cua Bac Ho voi Quan doi nhan dan Viet Nam hinh anh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3335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baohatinh.vn/desktop/news/1820/77d5063829t9912l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7150"/>
            <a:ext cx="441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cdn.baohatinh.vn/desktop/news/1820/77d5063829t1890l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28950"/>
            <a:ext cx="434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ình ảnh xúc động về Chủ tịch Hồ Chí Minh với nhân dân Thủ đô - Hànộimới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105150"/>
            <a:ext cx="43148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inh cam dac biet cua Bac Ho voi Quan doi nhan dan Viet Nam hinh anh 1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0"/>
            <a:ext cx="4265310" cy="303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228600" y="16002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8" name="Picture 7" descr="Một số tấm hình quý về cuộc đời cách mạng của Chủ tịch Hồ Chí Minh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2" y="3987"/>
            <a:ext cx="4800600" cy="513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inh cam dac biet cua Bac Ho voi Quan doi nhan dan Viet Nam hinh anh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âu 3 trang 33 Vở bài tập Lịch sử 5 | Vở bài tập Lịch sử lớp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5750"/>
            <a:ext cx="404413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hà sàn Bác Hồ ở chiến khu - Ảnh 1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0488" y="285750"/>
            <a:ext cx="4572000" cy="469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+++++++++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H voi bo doi PK anh 11"/>
          <p:cNvPicPr/>
          <p:nvPr/>
        </p:nvPicPr>
        <p:blipFill>
          <a:blip r:embed="rId2"/>
          <a:srcRect t="24014" r="26000"/>
          <a:stretch>
            <a:fillRect/>
          </a:stretch>
        </p:blipFill>
        <p:spPr bwMode="auto">
          <a:xfrm>
            <a:off x="533400" y="285750"/>
            <a:ext cx="807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389D-71FB-4405-9B1A-6CFE27DD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3F955-DBD3-4265-A682-5583D0C57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ruyện Kể Về Bác Hồ - Chiếc Áo Ấm - Việt Nam Overnight">
            <a:extLst>
              <a:ext uri="{FF2B5EF4-FFF2-40B4-BE49-F238E27FC236}">
                <a16:creationId xmlns:a16="http://schemas.microsoft.com/office/drawing/2014/main" id="{03D648E0-9D68-4CDF-85AE-831EF8BAEC05}"/>
              </a:ext>
            </a:extLst>
          </p:cNvPr>
          <p:cNvPicPr/>
          <p:nvPr/>
        </p:nvPicPr>
        <p:blipFill>
          <a:blip r:embed="rId2"/>
          <a:srcRect l="50320" t="4430" b="4008"/>
          <a:stretch>
            <a:fillRect/>
          </a:stretch>
        </p:blipFill>
        <p:spPr bwMode="auto">
          <a:xfrm>
            <a:off x="152400" y="0"/>
            <a:ext cx="8991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65277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hững ngày tháng 5 nhớ về bác Hồ muôn vàn kính yêu, người đã hiến dâng trọn  đời cho dân tộc Việt Nam anh hùng. 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575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715320"/>
      </p:ext>
    </p:extLst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C3A3-760D-4D27-BC52-BE54A467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7DC7-F365-42F6-B09F-7437877B1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ọc tập và làm theo tư tưởng, đạo đức, phong cách Hồ Chí Minh">
            <a:extLst>
              <a:ext uri="{FF2B5EF4-FFF2-40B4-BE49-F238E27FC236}">
                <a16:creationId xmlns:a16="http://schemas.microsoft.com/office/drawing/2014/main" id="{996D1F41-E537-4D40-8CBF-1516AEEE2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5978"/>
            <a:ext cx="8610600" cy="488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9296997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++++++++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ể chuyện Bác Hồ - Tổng hợp 20 mẩu chuyện hay và ý nghĩa nhất về Bá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1950"/>
            <a:ext cx="807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ình cảm đặc biệt của Bác Hồ dành cho lực lượng BĐBP - Đài phát thanh và  truyền hình Nghệ A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85750"/>
            <a:ext cx="807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pic>
        <p:nvPicPr>
          <p:cNvPr id="4" name="Content Placeholder 3" descr="Tinh cam dac biet cua Bac Ho voi Quan doi nhan dan Viet Nam hinh anh 29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3350"/>
            <a:ext cx="419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inh cam dac biet cua Bac Ho voi Quan doi nhan dan Viet Nam hinh anh 2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3350"/>
            <a:ext cx="4191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hochiminh.vn/Uploads/Images/2022/12/23/4/195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47950"/>
            <a:ext cx="4191000" cy="211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inh cam dac biet cua Bac Ho voi Quan doi nhan dan Viet Nam hinh anh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47950"/>
            <a:ext cx="4191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8440" name="rg_hi" descr="ANd9GcQrngdsGvXd41Gi4Namh1AnG38NiHg8ZL_wGIBUzuNA3-TPUYS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61950"/>
            <a:ext cx="853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469494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ảnh hoa sen và Bác Hồ đẹp, chất lượng cao, tải miễn ph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"/>
            <a:ext cx="8763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4354329524529_9ad029311cce039d5da51be13afcb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61950"/>
            <a:ext cx="4191000" cy="4495800"/>
          </a:xfrm>
          <a:prstGeom prst="rect">
            <a:avLst/>
          </a:prstGeom>
        </p:spPr>
      </p:pic>
      <p:pic>
        <p:nvPicPr>
          <p:cNvPr id="5" name="Picture 4" descr="z4354520931884_a7a3c4253d64a67b1cf70336f5832d77.jpg"/>
          <p:cNvPicPr>
            <a:picLocks noChangeAspect="1"/>
          </p:cNvPicPr>
          <p:nvPr/>
        </p:nvPicPr>
        <p:blipFill>
          <a:blip r:embed="rId4"/>
          <a:srcRect t="8519"/>
          <a:stretch>
            <a:fillRect/>
          </a:stretch>
        </p:blipFill>
        <p:spPr>
          <a:xfrm>
            <a:off x="4648200" y="57150"/>
            <a:ext cx="4267200" cy="2362200"/>
          </a:xfrm>
          <a:prstGeom prst="rect">
            <a:avLst/>
          </a:prstGeom>
        </p:spPr>
      </p:pic>
      <p:pic>
        <p:nvPicPr>
          <p:cNvPr id="6" name="Picture 5" descr="H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571750"/>
            <a:ext cx="4275264" cy="2519362"/>
          </a:xfrm>
          <a:prstGeom prst="rect">
            <a:avLst/>
          </a:prstGeom>
        </p:spPr>
      </p:pic>
    </p:spTree>
  </p:cSld>
  <p:clrMapOvr>
    <a:masterClrMapping/>
  </p:clrMapOvr>
  <p:transition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4354604520570_ad05cca1002173892f363bfcd1103c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38150"/>
            <a:ext cx="4876800" cy="4267200"/>
          </a:xfrm>
          <a:prstGeom prst="rect">
            <a:avLst/>
          </a:prstGeom>
        </p:spPr>
      </p:pic>
      <p:pic>
        <p:nvPicPr>
          <p:cNvPr id="6" name="Picture 5" descr="z4354604537276_d1059ed2621728b7a02dd3ca481ac46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50"/>
            <a:ext cx="3962400" cy="2195640"/>
          </a:xfrm>
          <a:prstGeom prst="rect">
            <a:avLst/>
          </a:prstGeom>
        </p:spPr>
      </p:pic>
      <p:pic>
        <p:nvPicPr>
          <p:cNvPr id="7" name="Picture 6" descr="z4354604555479_4babd4ef2c82f7a89eeea60b20685e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19350"/>
            <a:ext cx="3962400" cy="2590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4354604548684_5186975ae02d9c846bf2e83dfc48ad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24150"/>
            <a:ext cx="4190999" cy="2285999"/>
          </a:xfrm>
          <a:prstGeom prst="rect">
            <a:avLst/>
          </a:prstGeom>
        </p:spPr>
      </p:pic>
      <p:pic>
        <p:nvPicPr>
          <p:cNvPr id="4" name="Picture 3" descr="z4354604578060_c164ba702c2d36036811ceb4993623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47950"/>
            <a:ext cx="4343400" cy="2362200"/>
          </a:xfrm>
          <a:prstGeom prst="rect">
            <a:avLst/>
          </a:prstGeom>
        </p:spPr>
      </p:pic>
      <p:pic>
        <p:nvPicPr>
          <p:cNvPr id="5" name="Picture 4" descr="z4354604583006_bac2b36e4c38f6d5be67cd2eab59570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9550"/>
            <a:ext cx="4191000" cy="2343150"/>
          </a:xfrm>
          <a:prstGeom prst="rect">
            <a:avLst/>
          </a:prstGeom>
        </p:spPr>
      </p:pic>
      <p:pic>
        <p:nvPicPr>
          <p:cNvPr id="6" name="Picture 5" descr="z4354604586311_e7cbb8366db7e541f1aaf3ea48955b9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09550"/>
            <a:ext cx="4267200" cy="2286000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838200" y="481012"/>
            <a:ext cx="7412038" cy="2014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836"/>
              </a:avLst>
            </a:prstTxWarp>
          </a:bodyPr>
          <a:lstStyle/>
          <a:p>
            <a:pPr algn="ctr"/>
            <a:r>
              <a:rPr lang="en-US" sz="3600" kern="10" dirty="0"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66">
                    <a:alpha val="98822"/>
                  </a:srgbClr>
                </a:solidFill>
                <a:latin typeface="VNI-Auchon"/>
              </a:rPr>
              <a:t>  CHUÛ TÒCH HOÀ CHÍ MINH VÓ ÑAÏI</a:t>
            </a:r>
          </a:p>
        </p:txBody>
      </p:sp>
      <p:sp>
        <p:nvSpPr>
          <p:cNvPr id="81923" name="WordArt 3"/>
          <p:cNvSpPr>
            <a:spLocks noChangeArrowheads="1" noChangeShapeType="1" noTextEdit="1"/>
          </p:cNvSpPr>
          <p:nvPr/>
        </p:nvSpPr>
        <p:spPr bwMode="auto">
          <a:xfrm>
            <a:off x="250825" y="4367213"/>
            <a:ext cx="8496300" cy="6000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prstShdw prst="shdw13" dist="53882" dir="13500000">
                    <a:srgbClr val="875B0D">
                      <a:alpha val="50000"/>
                    </a:srgbClr>
                  </a:prstShdw>
                </a:effectLst>
                <a:latin typeface="VNI-Helve"/>
              </a:rPr>
              <a:t>SOÁNG MAÕI TRONG SÖÏ NGHIEÄP CUÛA CHUÙNG TA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3225" y="1009650"/>
            <a:ext cx="3429000" cy="3314700"/>
          </a:xfrm>
          <a:prstGeom prst="rect">
            <a:avLst/>
          </a:prstGeom>
          <a:ln w="127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  <p:bldP spid="819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354329293762_2dccc27a74fe98522e89529bc9d8bb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3350"/>
            <a:ext cx="4749800" cy="2362200"/>
          </a:xfrm>
          <a:prstGeom prst="rect">
            <a:avLst/>
          </a:prstGeom>
        </p:spPr>
      </p:pic>
      <p:pic>
        <p:nvPicPr>
          <p:cNvPr id="5" name="Picture 4" descr="H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5" y="2647950"/>
            <a:ext cx="4746445" cy="2362200"/>
          </a:xfrm>
          <a:prstGeom prst="rect">
            <a:avLst/>
          </a:prstGeom>
        </p:spPr>
      </p:pic>
      <p:pic>
        <p:nvPicPr>
          <p:cNvPr id="6" name="Picture 5" descr="z4354647128294_295e052d8c721bed859bd635be19ee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709900"/>
            <a:ext cx="3733800" cy="2300250"/>
          </a:xfrm>
          <a:prstGeom prst="rect">
            <a:avLst/>
          </a:prstGeom>
        </p:spPr>
      </p:pic>
      <p:pic>
        <p:nvPicPr>
          <p:cNvPr id="7" name="Picture 6" descr="z4354647154690_c97d5ca7e54faf03a1b19703b02bc2b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33350"/>
            <a:ext cx="3886200" cy="23622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354329296212_3235bd0c6901b2ef4fe60359d161ddf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335"/>
            <a:ext cx="8229600" cy="452539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354329208916_98190a6fae00e6713d6cb60fc9a92d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33350"/>
            <a:ext cx="8681545" cy="501015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354329208916_98190a6fae00e6713d6cb60fc9a92d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4495800" cy="2209800"/>
          </a:xfrm>
          <a:prstGeom prst="rect">
            <a:avLst/>
          </a:prstGeom>
        </p:spPr>
      </p:pic>
      <p:pic>
        <p:nvPicPr>
          <p:cNvPr id="3" name="Picture 2" descr="z4354329529049_33ff3e1de248234bcbe0389c22b073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85750"/>
            <a:ext cx="2161258" cy="1619250"/>
          </a:xfrm>
          <a:prstGeom prst="rect">
            <a:avLst/>
          </a:prstGeom>
        </p:spPr>
      </p:pic>
      <p:pic>
        <p:nvPicPr>
          <p:cNvPr id="38914" name="Picture 2" descr="DSC_01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495550"/>
            <a:ext cx="4495799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4354633935034_daddc8b680c3f0694abd78e226d0a3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285750"/>
            <a:ext cx="2133600" cy="1600200"/>
          </a:xfrm>
          <a:prstGeom prst="rect">
            <a:avLst/>
          </a:prstGeom>
        </p:spPr>
      </p:pic>
      <p:pic>
        <p:nvPicPr>
          <p:cNvPr id="6" name="Picture 5" descr="z4354633918329_ad199590e80885ce798b5de524a9487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038350"/>
            <a:ext cx="43434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39069"/>
      </p:ext>
    </p:extLst>
  </p:cSld>
  <p:clrMapOvr>
    <a:masterClrMapping/>
  </p:clrMapOvr>
  <p:transition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457200" y="1047750"/>
            <a:ext cx="8351838" cy="920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VỊ ĐẠI BIỂU, BAN GIÁM KHẢO </a:t>
            </a:r>
          </a:p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 TOÀN THỂ HỘI THI SỨC KHỎE VÀ THÀNH CÔNG!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1000" y="361950"/>
            <a:ext cx="8305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CHUYỆN KỂ CỦA EM ĐẾN ĐÂY KẾT THÚC.</a:t>
            </a:r>
          </a:p>
        </p:txBody>
      </p:sp>
      <p:pic>
        <p:nvPicPr>
          <p:cNvPr id="8" name="rg_hi" descr="ANd9GcQrngdsGvXd41Gi4Namh1AnG38NiHg8ZL_wGIBUzuNA3-TPUYS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266950"/>
            <a:ext cx="3505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0" y="25598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 CHÀO QUÝ VỊ VÀ CÁC BẠN ĐẾN VỚI HỘI THI KỂ CHUYỆN THEO SÁCH CẤP THỊ XÃ NĂM 2024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838200" y="1714501"/>
            <a:ext cx="6934200" cy="10501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CHUYỆN</a:t>
            </a:r>
          </a:p>
          <a:p>
            <a:pPr algn="ctr"/>
            <a:r>
              <a:rPr lang="en-US" sz="32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''CHIẾC ÁO ẤM"</a:t>
            </a:r>
          </a:p>
        </p:txBody>
      </p:sp>
      <p:sp>
        <p:nvSpPr>
          <p:cNvPr id="128007" name="WordArt 7"/>
          <p:cNvSpPr>
            <a:spLocks noChangeArrowheads="1" noChangeShapeType="1" noTextEdit="1"/>
          </p:cNvSpPr>
          <p:nvPr/>
        </p:nvSpPr>
        <p:spPr bwMode="auto">
          <a:xfrm>
            <a:off x="304800" y="4743450"/>
            <a:ext cx="8351838" cy="2345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Thực hiện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ĐIỀM LÊ NGỌC PHÚC</a:t>
            </a:r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 SỐ I HOÀI THANH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/>
      <p:bldP spid="1280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s://f55-zpg-r.zdn.vn/820864084595594501/8c1e36dcfacb24957dd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50"/>
            <a:ext cx="8458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Downloads\1-11.jpg"/>
          <p:cNvPicPr/>
          <p:nvPr/>
        </p:nvPicPr>
        <p:blipFill>
          <a:blip r:embed="rId2"/>
          <a:srcRect b="15544"/>
          <a:stretch>
            <a:fillRect/>
          </a:stretch>
        </p:blipFill>
        <p:spPr bwMode="auto">
          <a:xfrm>
            <a:off x="0" y="0"/>
            <a:ext cx="4876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bcp.cdnchinhphu.vn/Uploaded/dangdinhnam/2020_12_13/Bangg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ài học về sự giản dị, tiết kiệm của Bác H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:\Users\hdc\Downloads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Tết Độc lập, chúng ta ghi nhớ và học tập đức giản dị, thanh cao của Bác Hồ  - Sở Khoa học và Công nghệ tỉnh Cao Bằ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3864413</TotalTime>
  <Words>151</Words>
  <Application>Microsoft Office PowerPoint</Application>
  <PresentationFormat>On-screen Show (16:9)</PresentationFormat>
  <Paragraphs>28</Paragraphs>
  <Slides>34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VNI-Auchon</vt:lpstr>
      <vt:lpstr>VNI-Helve</vt:lpstr>
      <vt:lpstr>Default Design</vt:lpstr>
      <vt:lpstr>PowerPoint Presentation</vt:lpstr>
      <vt:lpstr>PowerPoint Presentation</vt:lpstr>
      <vt:lpstr>PowerPoint Presentation</vt:lpstr>
      <vt:lpstr>PowerPoint Presentation</vt:lpstr>
      <vt:lpstr>+</vt:lpstr>
      <vt:lpstr>+</vt:lpstr>
      <vt:lpstr>PowerPoint Presentation</vt:lpstr>
      <vt:lpstr>+</vt:lpstr>
      <vt:lpstr>PowerPoint Presentation</vt:lpstr>
      <vt:lpstr>+++++++++</vt:lpstr>
      <vt:lpstr>++++++++++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+++++++++</vt:lpstr>
      <vt:lpstr>+</vt:lpstr>
      <vt:lpstr>+</vt:lpstr>
      <vt:lpstr>++++++++</vt:lpstr>
      <vt:lpstr>+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Tháp Mười đẹp nhất bông sen</dc:title>
  <dc:creator>Smart</dc:creator>
  <cp:lastModifiedBy>Administrator</cp:lastModifiedBy>
  <cp:revision>195</cp:revision>
  <dcterms:created xsi:type="dcterms:W3CDTF">2003-12-31T17:01:14Z</dcterms:created>
  <dcterms:modified xsi:type="dcterms:W3CDTF">2024-05-30T08:31:45Z</dcterms:modified>
</cp:coreProperties>
</file>