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media/image12.svg" ContentType="image/svg+xml"/>
  <Override PartName="/ppt/media/image14.svg" ContentType="image/svg+xml"/>
  <Override PartName="/ppt/media/image16.svg" ContentType="image/svg+xml"/>
  <Override PartName="/ppt/media/image2.svg" ContentType="image/svg+xml"/>
  <Override PartName="/ppt/media/image4.svg" ContentType="image/svg+xml"/>
  <Override PartName="/ppt/media/image7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9" r:id="rId5"/>
    <p:sldId id="262" r:id="rId6"/>
    <p:sldId id="264" r:id="rId7"/>
    <p:sldId id="298" r:id="rId8"/>
    <p:sldId id="266" r:id="rId9"/>
    <p:sldId id="299" r:id="rId10"/>
    <p:sldId id="267" r:id="rId11"/>
    <p:sldId id="273" r:id="rId12"/>
    <p:sldId id="261" r:id="rId13"/>
    <p:sldId id="268" r:id="rId14"/>
    <p:sldId id="269" r:id="rId15"/>
    <p:sldId id="300" r:id="rId16"/>
    <p:sldId id="301" r:id="rId17"/>
    <p:sldId id="270" r:id="rId18"/>
    <p:sldId id="271" r:id="rId19"/>
    <p:sldId id="272" r:id="rId20"/>
    <p:sldId id="302" r:id="rId21"/>
  </p:sldIdLst>
  <p:sldSz cx="18288000" cy="10287000"/>
  <p:notesSz cx="6858000" cy="9144000"/>
  <p:embeddedFontLst>
    <p:embeddedFont>
      <p:font typeface="Calibri" panose="020F0502020204030204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47"/>
    <a:srgbClr val="A24F0B"/>
    <a:srgbClr val="276171"/>
    <a:srgbClr val="D44433"/>
    <a:srgbClr val="008000"/>
    <a:srgbClr val="FFFFCC"/>
    <a:srgbClr val="2EBD44"/>
    <a:srgbClr val="BD3526"/>
    <a:srgbClr val="B6FBD1"/>
    <a:srgbClr val="CC4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 showGuides="1">
      <p:cViewPr>
        <p:scale>
          <a:sx n="50" d="100"/>
          <a:sy n="50" d="100"/>
        </p:scale>
        <p:origin x="1299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font" Target="fonts/font4.fntdata"/><Relationship Id="rId27" Type="http://schemas.openxmlformats.org/officeDocument/2006/relationships/font" Target="fonts/font3.fntdata"/><Relationship Id="rId26" Type="http://schemas.openxmlformats.org/officeDocument/2006/relationships/font" Target="fonts/font2.fntdata"/><Relationship Id="rId25" Type="http://schemas.openxmlformats.org/officeDocument/2006/relationships/font" Target="fonts/font1.fntdata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2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1,'-1123'1405,"1083"-1355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4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1,'-1123'1405,"1083"-1355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5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1,'-1123'1405,"1083"-1355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2:49:5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1,'-1123'1405,"1083"-1355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3:23:5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1,'-1123'1405,"1083"-1355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47480000" min="-2147480000" units="cm"/>
          <inkml:channel name="Y" type="integer" max="2147480000" min="-2147480000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6T03:24:0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1163 1,'-1123'1405,"1083"-1355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/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  <a:endParaRPr lang="en-US" sz="3600">
              <a:solidFill>
                <a:srgbClr val="CFCFC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3.png"/><Relationship Id="rId8" Type="http://schemas.openxmlformats.org/officeDocument/2006/relationships/customXml" Target="../ink/ink1.xml"/><Relationship Id="rId7" Type="http://schemas.openxmlformats.org/officeDocument/2006/relationships/image" Target="../media/image72.png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74.png"/><Relationship Id="rId14" Type="http://schemas.openxmlformats.org/officeDocument/2006/relationships/customXml" Target="../ink/ink6.xml"/><Relationship Id="rId13" Type="http://schemas.openxmlformats.org/officeDocument/2006/relationships/customXml" Target="../ink/ink5.xml"/><Relationship Id="rId12" Type="http://schemas.openxmlformats.org/officeDocument/2006/relationships/customXml" Target="../ink/ink4.xml"/><Relationship Id="rId11" Type="http://schemas.openxmlformats.org/officeDocument/2006/relationships/customXml" Target="../ink/ink3.xml"/><Relationship Id="rId10" Type="http://schemas.openxmlformats.org/officeDocument/2006/relationships/customXml" Target="../ink/ink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76.wdp"/><Relationship Id="rId2" Type="http://schemas.openxmlformats.org/officeDocument/2006/relationships/image" Target="../media/image75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microsoft.com/office/2007/relationships/media" Target="../media/media1.mp3"/><Relationship Id="rId7" Type="http://schemas.openxmlformats.org/officeDocument/2006/relationships/audio" Target="../media/media1.mp3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3" Type="http://schemas.openxmlformats.org/officeDocument/2006/relationships/image" Target="../media/image77.png"/><Relationship Id="rId2" Type="http://schemas.openxmlformats.org/officeDocument/2006/relationships/image" Target="../media/image15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3" Type="http://schemas.openxmlformats.org/officeDocument/2006/relationships/image" Target="../media/image81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90.png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42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103.wdp"/><Relationship Id="rId3" Type="http://schemas.openxmlformats.org/officeDocument/2006/relationships/image" Target="../media/image102.png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14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37.png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audio" Target="../media/media1.mp3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2.png"/><Relationship Id="rId10" Type="http://schemas.microsoft.com/office/2007/relationships/media" Target="../media/media1.mp3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42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43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51.png"/><Relationship Id="rId15" Type="http://schemas.openxmlformats.org/officeDocument/2006/relationships/image" Target="../media/image50.png"/><Relationship Id="rId14" Type="http://schemas.openxmlformats.org/officeDocument/2006/relationships/image" Target="../media/image49.png"/><Relationship Id="rId13" Type="http://schemas.openxmlformats.org/officeDocument/2006/relationships/image" Target="../media/image48.png"/><Relationship Id="rId12" Type="http://schemas.openxmlformats.org/officeDocument/2006/relationships/image" Target="../media/image47.png"/><Relationship Id="rId11" Type="http://schemas.openxmlformats.org/officeDocument/2006/relationships/image" Target="../media/image46.png"/><Relationship Id="rId10" Type="http://schemas.openxmlformats.org/officeDocument/2006/relationships/image" Target="../media/image45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3" Type="http://schemas.openxmlformats.org/officeDocument/2006/relationships/slideLayout" Target="../slideLayouts/slideLayout7.xml"/><Relationship Id="rId22" Type="http://schemas.openxmlformats.org/officeDocument/2006/relationships/image" Target="../media/image69.png"/><Relationship Id="rId21" Type="http://schemas.openxmlformats.org/officeDocument/2006/relationships/image" Target="../media/image68.png"/><Relationship Id="rId20" Type="http://schemas.openxmlformats.org/officeDocument/2006/relationships/image" Target="../media/image67.png"/><Relationship Id="rId2" Type="http://schemas.openxmlformats.org/officeDocument/2006/relationships/image" Target="../media/image14.svg"/><Relationship Id="rId19" Type="http://schemas.openxmlformats.org/officeDocument/2006/relationships/image" Target="../media/image66.png"/><Relationship Id="rId18" Type="http://schemas.openxmlformats.org/officeDocument/2006/relationships/image" Target="../media/image65.png"/><Relationship Id="rId17" Type="http://schemas.openxmlformats.org/officeDocument/2006/relationships/image" Target="../media/image64.png"/><Relationship Id="rId16" Type="http://schemas.openxmlformats.org/officeDocument/2006/relationships/image" Target="../media/image63.png"/><Relationship Id="rId15" Type="http://schemas.openxmlformats.org/officeDocument/2006/relationships/image" Target="../media/image62.png"/><Relationship Id="rId14" Type="http://schemas.openxmlformats.org/officeDocument/2006/relationships/image" Target="../media/image61.png"/><Relationship Id="rId13" Type="http://schemas.openxmlformats.org/officeDocument/2006/relationships/image" Target="../media/image60.png"/><Relationship Id="rId12" Type="http://schemas.openxmlformats.org/officeDocument/2006/relationships/image" Target="../media/image59.png"/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174893" y="1292596"/>
            <a:ext cx="11938215" cy="7689339"/>
          </a:xfrm>
          <a:custGeom>
            <a:avLst/>
            <a:gdLst/>
            <a:ahLst/>
            <a:cxnLst/>
            <a:rect l="l" t="t" r="r" b="b"/>
            <a:pathLst>
              <a:path w="9866294" h="6354825">
                <a:moveTo>
                  <a:pt x="0" y="0"/>
                </a:moveTo>
                <a:lnTo>
                  <a:pt x="9866294" y="0"/>
                </a:lnTo>
                <a:lnTo>
                  <a:pt x="9866294" y="6354825"/>
                </a:lnTo>
                <a:lnTo>
                  <a:pt x="0" y="63548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244068" y="5959819"/>
            <a:ext cx="3810000" cy="4352704"/>
          </a:xfrm>
          <a:custGeom>
            <a:avLst/>
            <a:gdLst/>
            <a:ahLst/>
            <a:cxnLst/>
            <a:rect l="l" t="t" r="r" b="b"/>
            <a:pathLst>
              <a:path w="5180077" h="5917937">
                <a:moveTo>
                  <a:pt x="0" y="0"/>
                </a:moveTo>
                <a:lnTo>
                  <a:pt x="5180077" y="0"/>
                </a:lnTo>
                <a:lnTo>
                  <a:pt x="5180077" y="5917936"/>
                </a:lnTo>
                <a:lnTo>
                  <a:pt x="0" y="59179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Hộp Văn bản 11"/>
          <p:cNvSpPr txBox="1">
            <a:spLocks noChangeAspect="1"/>
          </p:cNvSpPr>
          <p:nvPr/>
        </p:nvSpPr>
        <p:spPr>
          <a:xfrm>
            <a:off x="7468022" y="2409352"/>
            <a:ext cx="3078956" cy="1034653"/>
          </a:xfrm>
          <a:custGeom>
            <a:avLst/>
            <a:gdLst/>
            <a:ahLst/>
            <a:cxnLst/>
            <a:rect l="l" t="t" r="r" b="b"/>
            <a:pathLst>
              <a:path w="3078956" h="1034653">
                <a:moveTo>
                  <a:pt x="0" y="967978"/>
                </a:moveTo>
                <a:lnTo>
                  <a:pt x="1528762" y="967978"/>
                </a:lnTo>
                <a:lnTo>
                  <a:pt x="3057524" y="967978"/>
                </a:lnTo>
                <a:lnTo>
                  <a:pt x="3057524" y="1034653"/>
                </a:lnTo>
                <a:lnTo>
                  <a:pt x="1528762" y="1034653"/>
                </a:lnTo>
                <a:lnTo>
                  <a:pt x="0" y="1034653"/>
                </a:lnTo>
                <a:close/>
                <a:moveTo>
                  <a:pt x="1994892" y="232172"/>
                </a:moveTo>
                <a:cubicBezTo>
                  <a:pt x="2076251" y="232172"/>
                  <a:pt x="2116930" y="261541"/>
                  <a:pt x="2116930" y="320278"/>
                </a:cubicBezTo>
                <a:cubicBezTo>
                  <a:pt x="2139552" y="288528"/>
                  <a:pt x="2164158" y="267097"/>
                  <a:pt x="2190750" y="255984"/>
                </a:cubicBezTo>
                <a:cubicBezTo>
                  <a:pt x="2217340" y="244872"/>
                  <a:pt x="2257424" y="239316"/>
                  <a:pt x="2311002" y="239316"/>
                </a:cubicBezTo>
                <a:cubicBezTo>
                  <a:pt x="2353468" y="239316"/>
                  <a:pt x="2390378" y="240705"/>
                  <a:pt x="2421730" y="243483"/>
                </a:cubicBezTo>
                <a:cubicBezTo>
                  <a:pt x="2418556" y="248642"/>
                  <a:pt x="2406650" y="266105"/>
                  <a:pt x="2386012" y="295870"/>
                </a:cubicBezTo>
                <a:cubicBezTo>
                  <a:pt x="2359024" y="335558"/>
                  <a:pt x="2334617" y="380702"/>
                  <a:pt x="2312788" y="431304"/>
                </a:cubicBezTo>
                <a:cubicBezTo>
                  <a:pt x="2290960" y="481906"/>
                  <a:pt x="2280046" y="518914"/>
                  <a:pt x="2280046" y="542330"/>
                </a:cubicBezTo>
                <a:cubicBezTo>
                  <a:pt x="2280046" y="552648"/>
                  <a:pt x="2283420" y="560983"/>
                  <a:pt x="2290166" y="567333"/>
                </a:cubicBezTo>
                <a:cubicBezTo>
                  <a:pt x="2296914" y="573683"/>
                  <a:pt x="2305645" y="576858"/>
                  <a:pt x="2316360" y="576858"/>
                </a:cubicBezTo>
                <a:cubicBezTo>
                  <a:pt x="2324695" y="576858"/>
                  <a:pt x="2335212" y="574477"/>
                  <a:pt x="2347912" y="569714"/>
                </a:cubicBezTo>
                <a:cubicBezTo>
                  <a:pt x="2339578" y="597098"/>
                  <a:pt x="2324992" y="627956"/>
                  <a:pt x="2304156" y="662285"/>
                </a:cubicBezTo>
                <a:cubicBezTo>
                  <a:pt x="2283320" y="696615"/>
                  <a:pt x="2260203" y="728067"/>
                  <a:pt x="2234802" y="756642"/>
                </a:cubicBezTo>
                <a:cubicBezTo>
                  <a:pt x="2206624" y="787995"/>
                  <a:pt x="2174378" y="812998"/>
                  <a:pt x="2138064" y="831652"/>
                </a:cubicBezTo>
                <a:cubicBezTo>
                  <a:pt x="2101750" y="850305"/>
                  <a:pt x="2066924" y="859631"/>
                  <a:pt x="2033587" y="859631"/>
                </a:cubicBezTo>
                <a:cubicBezTo>
                  <a:pt x="2002630" y="859631"/>
                  <a:pt x="1978024" y="852587"/>
                  <a:pt x="1959768" y="838498"/>
                </a:cubicBezTo>
                <a:cubicBezTo>
                  <a:pt x="1941512" y="824409"/>
                  <a:pt x="1932384" y="805656"/>
                  <a:pt x="1932384" y="782241"/>
                </a:cubicBezTo>
                <a:cubicBezTo>
                  <a:pt x="1932384" y="761206"/>
                  <a:pt x="1938138" y="735409"/>
                  <a:pt x="1949648" y="704850"/>
                </a:cubicBezTo>
                <a:cubicBezTo>
                  <a:pt x="1961157" y="674291"/>
                  <a:pt x="1984772" y="621903"/>
                  <a:pt x="2020490" y="547688"/>
                </a:cubicBezTo>
                <a:cubicBezTo>
                  <a:pt x="2037556" y="512366"/>
                  <a:pt x="2046088" y="486767"/>
                  <a:pt x="2046088" y="470892"/>
                </a:cubicBezTo>
                <a:cubicBezTo>
                  <a:pt x="2046088" y="458986"/>
                  <a:pt x="2041028" y="449263"/>
                  <a:pt x="2030908" y="441722"/>
                </a:cubicBezTo>
                <a:cubicBezTo>
                  <a:pt x="2020788" y="434181"/>
                  <a:pt x="2007790" y="430411"/>
                  <a:pt x="1991915" y="430411"/>
                </a:cubicBezTo>
                <a:cubicBezTo>
                  <a:pt x="1964928" y="430411"/>
                  <a:pt x="1939726" y="439341"/>
                  <a:pt x="1916310" y="457200"/>
                </a:cubicBezTo>
                <a:cubicBezTo>
                  <a:pt x="1887736" y="479425"/>
                  <a:pt x="1873448" y="504230"/>
                  <a:pt x="1873448" y="531614"/>
                </a:cubicBezTo>
                <a:cubicBezTo>
                  <a:pt x="1873448" y="545505"/>
                  <a:pt x="1878608" y="556816"/>
                  <a:pt x="1888926" y="565547"/>
                </a:cubicBezTo>
                <a:cubicBezTo>
                  <a:pt x="1899244" y="574278"/>
                  <a:pt x="1912540" y="578644"/>
                  <a:pt x="1928812" y="578644"/>
                </a:cubicBezTo>
                <a:cubicBezTo>
                  <a:pt x="1932781" y="578644"/>
                  <a:pt x="1947465" y="575667"/>
                  <a:pt x="1972865" y="569714"/>
                </a:cubicBezTo>
                <a:cubicBezTo>
                  <a:pt x="1962150" y="620514"/>
                  <a:pt x="1935758" y="677466"/>
                  <a:pt x="1893688" y="740569"/>
                </a:cubicBezTo>
                <a:cubicBezTo>
                  <a:pt x="1869876" y="777081"/>
                  <a:pt x="1839813" y="806252"/>
                  <a:pt x="1803498" y="828080"/>
                </a:cubicBezTo>
                <a:cubicBezTo>
                  <a:pt x="1767184" y="849908"/>
                  <a:pt x="1731168" y="860822"/>
                  <a:pt x="1695450" y="860822"/>
                </a:cubicBezTo>
                <a:cubicBezTo>
                  <a:pt x="1650603" y="860822"/>
                  <a:pt x="1615678" y="848023"/>
                  <a:pt x="1590674" y="822424"/>
                </a:cubicBezTo>
                <a:cubicBezTo>
                  <a:pt x="1565672" y="796826"/>
                  <a:pt x="1553170" y="761008"/>
                  <a:pt x="1553170" y="714970"/>
                </a:cubicBezTo>
                <a:cubicBezTo>
                  <a:pt x="1553170" y="653852"/>
                  <a:pt x="1574800" y="582216"/>
                  <a:pt x="1618059" y="500063"/>
                </a:cubicBezTo>
                <a:cubicBezTo>
                  <a:pt x="1674018" y="394097"/>
                  <a:pt x="1746250" y="318294"/>
                  <a:pt x="1834752" y="272653"/>
                </a:cubicBezTo>
                <a:cubicBezTo>
                  <a:pt x="1887537" y="245666"/>
                  <a:pt x="1940916" y="232172"/>
                  <a:pt x="1994892" y="232172"/>
                </a:cubicBezTo>
                <a:close/>
                <a:moveTo>
                  <a:pt x="1399579" y="230386"/>
                </a:moveTo>
                <a:cubicBezTo>
                  <a:pt x="1458714" y="230386"/>
                  <a:pt x="1505942" y="245864"/>
                  <a:pt x="1541264" y="276820"/>
                </a:cubicBezTo>
                <a:cubicBezTo>
                  <a:pt x="1559520" y="292695"/>
                  <a:pt x="1574006" y="312936"/>
                  <a:pt x="1584722" y="337542"/>
                </a:cubicBezTo>
                <a:cubicBezTo>
                  <a:pt x="1595437" y="362148"/>
                  <a:pt x="1600795" y="387548"/>
                  <a:pt x="1600795" y="413742"/>
                </a:cubicBezTo>
                <a:cubicBezTo>
                  <a:pt x="1600795" y="460574"/>
                  <a:pt x="1588293" y="510381"/>
                  <a:pt x="1563290" y="563166"/>
                </a:cubicBezTo>
                <a:cubicBezTo>
                  <a:pt x="1538287" y="615950"/>
                  <a:pt x="1504751" y="663377"/>
                  <a:pt x="1462682" y="705445"/>
                </a:cubicBezTo>
                <a:cubicBezTo>
                  <a:pt x="1405532" y="762992"/>
                  <a:pt x="1338659" y="805458"/>
                  <a:pt x="1262062" y="832842"/>
                </a:cubicBezTo>
                <a:cubicBezTo>
                  <a:pt x="1206102" y="852686"/>
                  <a:pt x="1148952" y="862608"/>
                  <a:pt x="1090612" y="862608"/>
                </a:cubicBezTo>
                <a:cubicBezTo>
                  <a:pt x="1018778" y="862608"/>
                  <a:pt x="961231" y="845145"/>
                  <a:pt x="917972" y="810220"/>
                </a:cubicBezTo>
                <a:cubicBezTo>
                  <a:pt x="873918" y="774502"/>
                  <a:pt x="851892" y="729059"/>
                  <a:pt x="851892" y="673894"/>
                </a:cubicBezTo>
                <a:cubicBezTo>
                  <a:pt x="851892" y="598488"/>
                  <a:pt x="878482" y="524272"/>
                  <a:pt x="931664" y="451247"/>
                </a:cubicBezTo>
                <a:cubicBezTo>
                  <a:pt x="966588" y="403225"/>
                  <a:pt x="1011733" y="360759"/>
                  <a:pt x="1067097" y="323850"/>
                </a:cubicBezTo>
                <a:cubicBezTo>
                  <a:pt x="1122461" y="286941"/>
                  <a:pt x="1180108" y="260747"/>
                  <a:pt x="1240036" y="245269"/>
                </a:cubicBezTo>
                <a:cubicBezTo>
                  <a:pt x="1236464" y="248047"/>
                  <a:pt x="1232892" y="250825"/>
                  <a:pt x="1229320" y="253603"/>
                </a:cubicBezTo>
                <a:cubicBezTo>
                  <a:pt x="1188442" y="283766"/>
                  <a:pt x="1157088" y="316111"/>
                  <a:pt x="1135260" y="350639"/>
                </a:cubicBezTo>
                <a:cubicBezTo>
                  <a:pt x="1103510" y="399852"/>
                  <a:pt x="1087636" y="444698"/>
                  <a:pt x="1087636" y="485180"/>
                </a:cubicBezTo>
                <a:cubicBezTo>
                  <a:pt x="1087636" y="515739"/>
                  <a:pt x="1096268" y="539849"/>
                  <a:pt x="1113532" y="557510"/>
                </a:cubicBezTo>
                <a:cubicBezTo>
                  <a:pt x="1130796" y="575171"/>
                  <a:pt x="1154310" y="584002"/>
                  <a:pt x="1184076" y="584002"/>
                </a:cubicBezTo>
                <a:cubicBezTo>
                  <a:pt x="1216620" y="584002"/>
                  <a:pt x="1248172" y="571698"/>
                  <a:pt x="1278730" y="547092"/>
                </a:cubicBezTo>
                <a:cubicBezTo>
                  <a:pt x="1304528" y="526058"/>
                  <a:pt x="1317426" y="503039"/>
                  <a:pt x="1317426" y="478036"/>
                </a:cubicBezTo>
                <a:cubicBezTo>
                  <a:pt x="1317426" y="464542"/>
                  <a:pt x="1312466" y="453231"/>
                  <a:pt x="1302543" y="444103"/>
                </a:cubicBezTo>
                <a:cubicBezTo>
                  <a:pt x="1292622" y="434975"/>
                  <a:pt x="1280318" y="430411"/>
                  <a:pt x="1265634" y="430411"/>
                </a:cubicBezTo>
                <a:cubicBezTo>
                  <a:pt x="1229915" y="430411"/>
                  <a:pt x="1199158" y="444500"/>
                  <a:pt x="1173360" y="472678"/>
                </a:cubicBezTo>
                <a:cubicBezTo>
                  <a:pt x="1153914" y="494506"/>
                  <a:pt x="1144190" y="517724"/>
                  <a:pt x="1144190" y="542330"/>
                </a:cubicBezTo>
                <a:cubicBezTo>
                  <a:pt x="1144190" y="543917"/>
                  <a:pt x="1144388" y="546299"/>
                  <a:pt x="1144786" y="549473"/>
                </a:cubicBezTo>
                <a:cubicBezTo>
                  <a:pt x="1127720" y="533995"/>
                  <a:pt x="1119187" y="512564"/>
                  <a:pt x="1119187" y="485180"/>
                </a:cubicBezTo>
                <a:cubicBezTo>
                  <a:pt x="1119187" y="433586"/>
                  <a:pt x="1142404" y="381198"/>
                  <a:pt x="1188838" y="328017"/>
                </a:cubicBezTo>
                <a:cubicBezTo>
                  <a:pt x="1245195" y="262930"/>
                  <a:pt x="1315442" y="230386"/>
                  <a:pt x="1399579" y="230386"/>
                </a:cubicBezTo>
                <a:close/>
                <a:moveTo>
                  <a:pt x="2993230" y="228005"/>
                </a:moveTo>
                <a:cubicBezTo>
                  <a:pt x="3019822" y="228005"/>
                  <a:pt x="3040459" y="234950"/>
                  <a:pt x="3055143" y="248841"/>
                </a:cubicBezTo>
                <a:cubicBezTo>
                  <a:pt x="3069828" y="262731"/>
                  <a:pt x="3077170" y="282575"/>
                  <a:pt x="3077170" y="308372"/>
                </a:cubicBezTo>
                <a:cubicBezTo>
                  <a:pt x="3077170" y="332581"/>
                  <a:pt x="3073698" y="355600"/>
                  <a:pt x="3066752" y="377428"/>
                </a:cubicBezTo>
                <a:cubicBezTo>
                  <a:pt x="3059807" y="399256"/>
                  <a:pt x="3045222" y="432395"/>
                  <a:pt x="3022996" y="476845"/>
                </a:cubicBezTo>
                <a:cubicBezTo>
                  <a:pt x="3011884" y="499467"/>
                  <a:pt x="3006328" y="519311"/>
                  <a:pt x="3006328" y="536377"/>
                </a:cubicBezTo>
                <a:cubicBezTo>
                  <a:pt x="3006328" y="547489"/>
                  <a:pt x="3009800" y="556816"/>
                  <a:pt x="3016746" y="564356"/>
                </a:cubicBezTo>
                <a:cubicBezTo>
                  <a:pt x="3023691" y="571897"/>
                  <a:pt x="3032323" y="575667"/>
                  <a:pt x="3042642" y="575667"/>
                </a:cubicBezTo>
                <a:cubicBezTo>
                  <a:pt x="3050580" y="575667"/>
                  <a:pt x="3062684" y="572691"/>
                  <a:pt x="3078956" y="566738"/>
                </a:cubicBezTo>
                <a:cubicBezTo>
                  <a:pt x="3068637" y="597297"/>
                  <a:pt x="3052762" y="630337"/>
                  <a:pt x="3031330" y="665857"/>
                </a:cubicBezTo>
                <a:cubicBezTo>
                  <a:pt x="3009900" y="701377"/>
                  <a:pt x="2987476" y="731639"/>
                  <a:pt x="2964060" y="756642"/>
                </a:cubicBezTo>
                <a:cubicBezTo>
                  <a:pt x="2900561" y="825302"/>
                  <a:pt x="2832496" y="859631"/>
                  <a:pt x="2759868" y="859631"/>
                </a:cubicBezTo>
                <a:cubicBezTo>
                  <a:pt x="2728912" y="859631"/>
                  <a:pt x="2704406" y="852686"/>
                  <a:pt x="2686347" y="838795"/>
                </a:cubicBezTo>
                <a:cubicBezTo>
                  <a:pt x="2668290" y="824905"/>
                  <a:pt x="2659260" y="805855"/>
                  <a:pt x="2659260" y="781645"/>
                </a:cubicBezTo>
                <a:cubicBezTo>
                  <a:pt x="2659260" y="761008"/>
                  <a:pt x="2663626" y="738882"/>
                  <a:pt x="2672358" y="715268"/>
                </a:cubicBezTo>
                <a:cubicBezTo>
                  <a:pt x="2681088" y="691654"/>
                  <a:pt x="2701924" y="644922"/>
                  <a:pt x="2734865" y="575072"/>
                </a:cubicBezTo>
                <a:cubicBezTo>
                  <a:pt x="2763837" y="514350"/>
                  <a:pt x="2778323" y="477441"/>
                  <a:pt x="2778323" y="464344"/>
                </a:cubicBezTo>
                <a:cubicBezTo>
                  <a:pt x="2778323" y="454422"/>
                  <a:pt x="2774652" y="446286"/>
                  <a:pt x="2767310" y="439936"/>
                </a:cubicBezTo>
                <a:cubicBezTo>
                  <a:pt x="2759968" y="433586"/>
                  <a:pt x="2750740" y="430411"/>
                  <a:pt x="2739628" y="430411"/>
                </a:cubicBezTo>
                <a:cubicBezTo>
                  <a:pt x="2720181" y="430411"/>
                  <a:pt x="2702718" y="439638"/>
                  <a:pt x="2687240" y="458093"/>
                </a:cubicBezTo>
                <a:cubicBezTo>
                  <a:pt x="2671762" y="476548"/>
                  <a:pt x="2656284" y="506809"/>
                  <a:pt x="2640806" y="548878"/>
                </a:cubicBezTo>
                <a:cubicBezTo>
                  <a:pt x="2611437" y="627459"/>
                  <a:pt x="2588914" y="682724"/>
                  <a:pt x="2573238" y="714673"/>
                </a:cubicBezTo>
                <a:cubicBezTo>
                  <a:pt x="2557562" y="746621"/>
                  <a:pt x="2540000" y="772517"/>
                  <a:pt x="2520552" y="792361"/>
                </a:cubicBezTo>
                <a:cubicBezTo>
                  <a:pt x="2497137" y="816173"/>
                  <a:pt x="2472730" y="832346"/>
                  <a:pt x="2447329" y="840879"/>
                </a:cubicBezTo>
                <a:cubicBezTo>
                  <a:pt x="2421929" y="849412"/>
                  <a:pt x="2386210" y="853678"/>
                  <a:pt x="2340173" y="853678"/>
                </a:cubicBezTo>
                <a:cubicBezTo>
                  <a:pt x="2267148" y="853678"/>
                  <a:pt x="2207418" y="850702"/>
                  <a:pt x="2160984" y="844748"/>
                </a:cubicBezTo>
                <a:cubicBezTo>
                  <a:pt x="2197496" y="817364"/>
                  <a:pt x="2223094" y="796330"/>
                  <a:pt x="2237779" y="781645"/>
                </a:cubicBezTo>
                <a:cubicBezTo>
                  <a:pt x="2252464" y="766961"/>
                  <a:pt x="2268537" y="746720"/>
                  <a:pt x="2286000" y="720923"/>
                </a:cubicBezTo>
                <a:cubicBezTo>
                  <a:pt x="2307430" y="688380"/>
                  <a:pt x="2323702" y="660301"/>
                  <a:pt x="2334815" y="636687"/>
                </a:cubicBezTo>
                <a:cubicBezTo>
                  <a:pt x="2345928" y="613073"/>
                  <a:pt x="2367954" y="560189"/>
                  <a:pt x="2400895" y="478036"/>
                </a:cubicBezTo>
                <a:cubicBezTo>
                  <a:pt x="2425104" y="416520"/>
                  <a:pt x="2449214" y="369292"/>
                  <a:pt x="2473226" y="336352"/>
                </a:cubicBezTo>
                <a:cubicBezTo>
                  <a:pt x="2497236" y="303411"/>
                  <a:pt x="2525315" y="279202"/>
                  <a:pt x="2557462" y="263723"/>
                </a:cubicBezTo>
                <a:cubicBezTo>
                  <a:pt x="2588418" y="248642"/>
                  <a:pt x="2637036" y="241102"/>
                  <a:pt x="2703314" y="241102"/>
                </a:cubicBezTo>
                <a:cubicBezTo>
                  <a:pt x="2714426" y="241102"/>
                  <a:pt x="2733079" y="241697"/>
                  <a:pt x="2759273" y="242888"/>
                </a:cubicBezTo>
                <a:cubicBezTo>
                  <a:pt x="2773164" y="243681"/>
                  <a:pt x="2784276" y="244277"/>
                  <a:pt x="2792610" y="244673"/>
                </a:cubicBezTo>
                <a:cubicBezTo>
                  <a:pt x="2778720" y="258167"/>
                  <a:pt x="2763242" y="280194"/>
                  <a:pt x="2746176" y="310753"/>
                </a:cubicBezTo>
                <a:cubicBezTo>
                  <a:pt x="2729111" y="341313"/>
                  <a:pt x="2711450" y="379214"/>
                  <a:pt x="2693193" y="424458"/>
                </a:cubicBezTo>
                <a:cubicBezTo>
                  <a:pt x="2757090" y="358577"/>
                  <a:pt x="2805906" y="313333"/>
                  <a:pt x="2839640" y="288727"/>
                </a:cubicBezTo>
                <a:cubicBezTo>
                  <a:pt x="2894806" y="248245"/>
                  <a:pt x="2946003" y="228005"/>
                  <a:pt x="2993230" y="228005"/>
                </a:cubicBezTo>
                <a:close/>
                <a:moveTo>
                  <a:pt x="394096" y="184547"/>
                </a:moveTo>
                <a:cubicBezTo>
                  <a:pt x="314722" y="184547"/>
                  <a:pt x="248245" y="205383"/>
                  <a:pt x="194667" y="247055"/>
                </a:cubicBezTo>
                <a:cubicBezTo>
                  <a:pt x="170854" y="265708"/>
                  <a:pt x="151308" y="287536"/>
                  <a:pt x="136029" y="312539"/>
                </a:cubicBezTo>
                <a:cubicBezTo>
                  <a:pt x="120749" y="337542"/>
                  <a:pt x="113109" y="360362"/>
                  <a:pt x="113109" y="381000"/>
                </a:cubicBezTo>
                <a:cubicBezTo>
                  <a:pt x="113109" y="403225"/>
                  <a:pt x="119955" y="420886"/>
                  <a:pt x="133647" y="433983"/>
                </a:cubicBezTo>
                <a:cubicBezTo>
                  <a:pt x="147339" y="447080"/>
                  <a:pt x="165893" y="453628"/>
                  <a:pt x="189309" y="453628"/>
                </a:cubicBezTo>
                <a:cubicBezTo>
                  <a:pt x="225425" y="453628"/>
                  <a:pt x="256778" y="443012"/>
                  <a:pt x="283368" y="421779"/>
                </a:cubicBezTo>
                <a:cubicBezTo>
                  <a:pt x="309959" y="400546"/>
                  <a:pt x="323056" y="375444"/>
                  <a:pt x="322659" y="346472"/>
                </a:cubicBezTo>
                <a:cubicBezTo>
                  <a:pt x="311150" y="358378"/>
                  <a:pt x="296664" y="368102"/>
                  <a:pt x="279201" y="375642"/>
                </a:cubicBezTo>
                <a:cubicBezTo>
                  <a:pt x="261739" y="383183"/>
                  <a:pt x="245268" y="386953"/>
                  <a:pt x="229790" y="386953"/>
                </a:cubicBezTo>
                <a:cubicBezTo>
                  <a:pt x="212725" y="386953"/>
                  <a:pt x="199330" y="382488"/>
                  <a:pt x="189607" y="373559"/>
                </a:cubicBezTo>
                <a:cubicBezTo>
                  <a:pt x="179883" y="364629"/>
                  <a:pt x="175021" y="352623"/>
                  <a:pt x="175021" y="337542"/>
                </a:cubicBezTo>
                <a:cubicBezTo>
                  <a:pt x="175021" y="311745"/>
                  <a:pt x="187523" y="287635"/>
                  <a:pt x="212526" y="265212"/>
                </a:cubicBezTo>
                <a:cubicBezTo>
                  <a:pt x="237529" y="242788"/>
                  <a:pt x="264517" y="231577"/>
                  <a:pt x="293489" y="231577"/>
                </a:cubicBezTo>
                <a:cubicBezTo>
                  <a:pt x="316508" y="231577"/>
                  <a:pt x="334565" y="238820"/>
                  <a:pt x="347662" y="253306"/>
                </a:cubicBezTo>
                <a:cubicBezTo>
                  <a:pt x="360759" y="267791"/>
                  <a:pt x="367307" y="287734"/>
                  <a:pt x="367307" y="313134"/>
                </a:cubicBezTo>
                <a:cubicBezTo>
                  <a:pt x="367307" y="320278"/>
                  <a:pt x="366117" y="328811"/>
                  <a:pt x="363736" y="338733"/>
                </a:cubicBezTo>
                <a:cubicBezTo>
                  <a:pt x="443111" y="272852"/>
                  <a:pt x="544909" y="237133"/>
                  <a:pt x="669131" y="231577"/>
                </a:cubicBezTo>
                <a:cubicBezTo>
                  <a:pt x="540940" y="200223"/>
                  <a:pt x="449262" y="184547"/>
                  <a:pt x="394096" y="184547"/>
                </a:cubicBezTo>
                <a:close/>
                <a:moveTo>
                  <a:pt x="624482" y="32147"/>
                </a:moveTo>
                <a:cubicBezTo>
                  <a:pt x="682426" y="32147"/>
                  <a:pt x="755650" y="39489"/>
                  <a:pt x="844153" y="54173"/>
                </a:cubicBezTo>
                <a:cubicBezTo>
                  <a:pt x="931068" y="68461"/>
                  <a:pt x="990798" y="75605"/>
                  <a:pt x="1023342" y="75605"/>
                </a:cubicBezTo>
                <a:cubicBezTo>
                  <a:pt x="1065014" y="75605"/>
                  <a:pt x="1101130" y="67866"/>
                  <a:pt x="1131688" y="52388"/>
                </a:cubicBezTo>
                <a:cubicBezTo>
                  <a:pt x="1122560" y="88900"/>
                  <a:pt x="1103114" y="128984"/>
                  <a:pt x="1073348" y="172641"/>
                </a:cubicBezTo>
                <a:cubicBezTo>
                  <a:pt x="1047948" y="209153"/>
                  <a:pt x="1022052" y="235148"/>
                  <a:pt x="995660" y="250627"/>
                </a:cubicBezTo>
                <a:cubicBezTo>
                  <a:pt x="969268" y="266105"/>
                  <a:pt x="937815" y="273844"/>
                  <a:pt x="901303" y="273844"/>
                </a:cubicBezTo>
                <a:cubicBezTo>
                  <a:pt x="876697" y="273844"/>
                  <a:pt x="830857" y="268486"/>
                  <a:pt x="763786" y="257770"/>
                </a:cubicBezTo>
                <a:cubicBezTo>
                  <a:pt x="747911" y="255389"/>
                  <a:pt x="733623" y="254198"/>
                  <a:pt x="720923" y="254198"/>
                </a:cubicBezTo>
                <a:cubicBezTo>
                  <a:pt x="665361" y="254198"/>
                  <a:pt x="613965" y="275233"/>
                  <a:pt x="566737" y="317302"/>
                </a:cubicBezTo>
                <a:cubicBezTo>
                  <a:pt x="537369" y="343495"/>
                  <a:pt x="514548" y="371475"/>
                  <a:pt x="498276" y="401241"/>
                </a:cubicBezTo>
                <a:cubicBezTo>
                  <a:pt x="482004" y="431006"/>
                  <a:pt x="473868" y="459383"/>
                  <a:pt x="473868" y="486370"/>
                </a:cubicBezTo>
                <a:cubicBezTo>
                  <a:pt x="473868" y="514548"/>
                  <a:pt x="483989" y="536575"/>
                  <a:pt x="504229" y="552450"/>
                </a:cubicBezTo>
                <a:cubicBezTo>
                  <a:pt x="523279" y="567134"/>
                  <a:pt x="546100" y="574477"/>
                  <a:pt x="572690" y="574477"/>
                </a:cubicBezTo>
                <a:cubicBezTo>
                  <a:pt x="596503" y="574477"/>
                  <a:pt x="623094" y="568920"/>
                  <a:pt x="652462" y="557808"/>
                </a:cubicBezTo>
                <a:cubicBezTo>
                  <a:pt x="681831" y="546695"/>
                  <a:pt x="705445" y="533202"/>
                  <a:pt x="723304" y="517327"/>
                </a:cubicBezTo>
                <a:cubicBezTo>
                  <a:pt x="740370" y="502245"/>
                  <a:pt x="754360" y="483691"/>
                  <a:pt x="765274" y="461665"/>
                </a:cubicBezTo>
                <a:cubicBezTo>
                  <a:pt x="776188" y="439638"/>
                  <a:pt x="781645" y="418902"/>
                  <a:pt x="781645" y="399455"/>
                </a:cubicBezTo>
                <a:cubicBezTo>
                  <a:pt x="781645" y="380008"/>
                  <a:pt x="774700" y="363339"/>
                  <a:pt x="760809" y="349448"/>
                </a:cubicBezTo>
                <a:cubicBezTo>
                  <a:pt x="746919" y="335558"/>
                  <a:pt x="730448" y="328613"/>
                  <a:pt x="711398" y="328613"/>
                </a:cubicBezTo>
                <a:cubicBezTo>
                  <a:pt x="695126" y="328613"/>
                  <a:pt x="679450" y="332184"/>
                  <a:pt x="664368" y="339328"/>
                </a:cubicBezTo>
                <a:cubicBezTo>
                  <a:pt x="693737" y="344091"/>
                  <a:pt x="708421" y="358577"/>
                  <a:pt x="708421" y="382786"/>
                </a:cubicBezTo>
                <a:cubicBezTo>
                  <a:pt x="708421" y="406995"/>
                  <a:pt x="697309" y="429419"/>
                  <a:pt x="675084" y="450056"/>
                </a:cubicBezTo>
                <a:cubicBezTo>
                  <a:pt x="646112" y="476647"/>
                  <a:pt x="614164" y="489942"/>
                  <a:pt x="579239" y="489942"/>
                </a:cubicBezTo>
                <a:cubicBezTo>
                  <a:pt x="562173" y="489942"/>
                  <a:pt x="548282" y="485477"/>
                  <a:pt x="537567" y="476548"/>
                </a:cubicBezTo>
                <a:cubicBezTo>
                  <a:pt x="526851" y="467618"/>
                  <a:pt x="521493" y="456009"/>
                  <a:pt x="521493" y="441722"/>
                </a:cubicBezTo>
                <a:cubicBezTo>
                  <a:pt x="521493" y="424259"/>
                  <a:pt x="528240" y="405904"/>
                  <a:pt x="541734" y="386656"/>
                </a:cubicBezTo>
                <a:cubicBezTo>
                  <a:pt x="555228" y="367407"/>
                  <a:pt x="573087" y="350441"/>
                  <a:pt x="595312" y="335756"/>
                </a:cubicBezTo>
                <a:cubicBezTo>
                  <a:pt x="633412" y="311150"/>
                  <a:pt x="672504" y="298847"/>
                  <a:pt x="712589" y="298847"/>
                </a:cubicBezTo>
                <a:cubicBezTo>
                  <a:pt x="756642" y="298847"/>
                  <a:pt x="792261" y="311646"/>
                  <a:pt x="819447" y="337245"/>
                </a:cubicBezTo>
                <a:cubicBezTo>
                  <a:pt x="846634" y="362843"/>
                  <a:pt x="860226" y="396280"/>
                  <a:pt x="860226" y="437555"/>
                </a:cubicBezTo>
                <a:cubicBezTo>
                  <a:pt x="860226" y="485180"/>
                  <a:pt x="848519" y="533896"/>
                  <a:pt x="825103" y="583704"/>
                </a:cubicBezTo>
                <a:cubicBezTo>
                  <a:pt x="801687" y="633512"/>
                  <a:pt x="768945" y="679252"/>
                  <a:pt x="726876" y="720923"/>
                </a:cubicBezTo>
                <a:cubicBezTo>
                  <a:pt x="631626" y="814983"/>
                  <a:pt x="517723" y="862013"/>
                  <a:pt x="385167" y="862013"/>
                </a:cubicBezTo>
                <a:cubicBezTo>
                  <a:pt x="322064" y="862013"/>
                  <a:pt x="271264" y="847527"/>
                  <a:pt x="232767" y="818555"/>
                </a:cubicBezTo>
                <a:cubicBezTo>
                  <a:pt x="184745" y="782439"/>
                  <a:pt x="160734" y="734219"/>
                  <a:pt x="160734" y="673894"/>
                </a:cubicBezTo>
                <a:cubicBezTo>
                  <a:pt x="160734" y="624284"/>
                  <a:pt x="174823" y="575270"/>
                  <a:pt x="203001" y="526852"/>
                </a:cubicBezTo>
                <a:cubicBezTo>
                  <a:pt x="179586" y="539155"/>
                  <a:pt x="155178" y="545306"/>
                  <a:pt x="129778" y="545306"/>
                </a:cubicBezTo>
                <a:cubicBezTo>
                  <a:pt x="105568" y="545306"/>
                  <a:pt x="85725" y="537369"/>
                  <a:pt x="70246" y="521494"/>
                </a:cubicBezTo>
                <a:cubicBezTo>
                  <a:pt x="54768" y="505619"/>
                  <a:pt x="47029" y="485577"/>
                  <a:pt x="47029" y="461367"/>
                </a:cubicBezTo>
                <a:cubicBezTo>
                  <a:pt x="47029" y="419695"/>
                  <a:pt x="62607" y="373757"/>
                  <a:pt x="93761" y="323552"/>
                </a:cubicBezTo>
                <a:cubicBezTo>
                  <a:pt x="124916" y="273348"/>
                  <a:pt x="167282" y="225623"/>
                  <a:pt x="220861" y="180380"/>
                </a:cubicBezTo>
                <a:cubicBezTo>
                  <a:pt x="283170" y="127595"/>
                  <a:pt x="345777" y="89694"/>
                  <a:pt x="408682" y="66675"/>
                </a:cubicBezTo>
                <a:cubicBezTo>
                  <a:pt x="471587" y="43656"/>
                  <a:pt x="543520" y="32147"/>
                  <a:pt x="624482" y="32147"/>
                </a:cubicBezTo>
                <a:close/>
                <a:moveTo>
                  <a:pt x="2185987" y="0"/>
                </a:moveTo>
                <a:cubicBezTo>
                  <a:pt x="2197100" y="0"/>
                  <a:pt x="2206624" y="3870"/>
                  <a:pt x="2214562" y="11609"/>
                </a:cubicBezTo>
                <a:cubicBezTo>
                  <a:pt x="2222500" y="19348"/>
                  <a:pt x="2226468" y="28575"/>
                  <a:pt x="2226468" y="39291"/>
                </a:cubicBezTo>
                <a:cubicBezTo>
                  <a:pt x="2226468" y="53975"/>
                  <a:pt x="2221210" y="66080"/>
                  <a:pt x="2210692" y="75605"/>
                </a:cubicBezTo>
                <a:cubicBezTo>
                  <a:pt x="2200175" y="85130"/>
                  <a:pt x="2179836" y="96837"/>
                  <a:pt x="2149673" y="110728"/>
                </a:cubicBezTo>
                <a:lnTo>
                  <a:pt x="1994892" y="180380"/>
                </a:lnTo>
                <a:lnTo>
                  <a:pt x="2099072" y="64294"/>
                </a:lnTo>
                <a:cubicBezTo>
                  <a:pt x="2122487" y="38100"/>
                  <a:pt x="2139950" y="20836"/>
                  <a:pt x="2151459" y="12502"/>
                </a:cubicBezTo>
                <a:cubicBezTo>
                  <a:pt x="2162968" y="4167"/>
                  <a:pt x="2174478" y="0"/>
                  <a:pt x="2185987" y="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rgbClr val="D35B8C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en-US" sz="9600" u="sng" spc="-286">
              <a:latin typeface="UTM Mother" panose="02040603050506020204" pitchFamily="18" charset="0"/>
            </a:endParaRPr>
          </a:p>
        </p:txBody>
      </p:sp>
      <p:sp>
        <p:nvSpPr>
          <p:cNvPr id="7" name="Hộp Văn bản 6"/>
          <p:cNvSpPr txBox="1">
            <a:spLocks noChangeAspect="1"/>
          </p:cNvSpPr>
          <p:nvPr/>
        </p:nvSpPr>
        <p:spPr>
          <a:xfrm>
            <a:off x="4599131" y="3619500"/>
            <a:ext cx="9007527" cy="1425807"/>
          </a:xfrm>
          <a:custGeom>
            <a:avLst/>
            <a:gdLst/>
            <a:ahLst/>
            <a:cxnLst/>
            <a:rect l="l" t="t" r="r" b="b"/>
            <a:pathLst>
              <a:path w="9007527" h="1425807">
                <a:moveTo>
                  <a:pt x="2822982" y="1259443"/>
                </a:moveTo>
                <a:cubicBezTo>
                  <a:pt x="2840165" y="1259443"/>
                  <a:pt x="2855200" y="1261786"/>
                  <a:pt x="2868087" y="1266472"/>
                </a:cubicBezTo>
                <a:cubicBezTo>
                  <a:pt x="2880975" y="1271159"/>
                  <a:pt x="2890933" y="1276821"/>
                  <a:pt x="2897963" y="1283460"/>
                </a:cubicBezTo>
                <a:cubicBezTo>
                  <a:pt x="2904992" y="1290099"/>
                  <a:pt x="2910459" y="1298105"/>
                  <a:pt x="2914365" y="1307478"/>
                </a:cubicBezTo>
                <a:cubicBezTo>
                  <a:pt x="2918270" y="1316850"/>
                  <a:pt x="2920808" y="1324661"/>
                  <a:pt x="2921980" y="1330909"/>
                </a:cubicBezTo>
                <a:cubicBezTo>
                  <a:pt x="2923151" y="1337158"/>
                  <a:pt x="2923737" y="1343015"/>
                  <a:pt x="2923737" y="1348483"/>
                </a:cubicBezTo>
                <a:cubicBezTo>
                  <a:pt x="2923737" y="1364104"/>
                  <a:pt x="2915146" y="1380896"/>
                  <a:pt x="2897963" y="1398860"/>
                </a:cubicBezTo>
                <a:cubicBezTo>
                  <a:pt x="2880780" y="1416825"/>
                  <a:pt x="2857348" y="1425807"/>
                  <a:pt x="2827668" y="1425807"/>
                </a:cubicBezTo>
                <a:cubicBezTo>
                  <a:pt x="2795645" y="1425807"/>
                  <a:pt x="2771823" y="1417996"/>
                  <a:pt x="2756202" y="1402375"/>
                </a:cubicBezTo>
                <a:cubicBezTo>
                  <a:pt x="2740581" y="1386754"/>
                  <a:pt x="2732771" y="1366056"/>
                  <a:pt x="2732771" y="1340282"/>
                </a:cubicBezTo>
                <a:cubicBezTo>
                  <a:pt x="2732771" y="1337939"/>
                  <a:pt x="2732966" y="1335010"/>
                  <a:pt x="2733356" y="1331495"/>
                </a:cubicBezTo>
                <a:cubicBezTo>
                  <a:pt x="2733747" y="1327980"/>
                  <a:pt x="2735504" y="1321537"/>
                  <a:pt x="2738628" y="1312164"/>
                </a:cubicBezTo>
                <a:cubicBezTo>
                  <a:pt x="2741753" y="1302791"/>
                  <a:pt x="2746048" y="1294590"/>
                  <a:pt x="2751516" y="1287561"/>
                </a:cubicBezTo>
                <a:cubicBezTo>
                  <a:pt x="2756983" y="1280531"/>
                  <a:pt x="2765965" y="1274088"/>
                  <a:pt x="2778462" y="1268230"/>
                </a:cubicBezTo>
                <a:cubicBezTo>
                  <a:pt x="2790959" y="1262372"/>
                  <a:pt x="2805799" y="1259443"/>
                  <a:pt x="2822982" y="1259443"/>
                </a:cubicBezTo>
                <a:close/>
                <a:moveTo>
                  <a:pt x="6043604" y="598675"/>
                </a:moveTo>
                <a:cubicBezTo>
                  <a:pt x="5986586" y="598675"/>
                  <a:pt x="5958078" y="645538"/>
                  <a:pt x="5958078" y="739264"/>
                </a:cubicBezTo>
                <a:cubicBezTo>
                  <a:pt x="5958078" y="775973"/>
                  <a:pt x="5960422" y="797452"/>
                  <a:pt x="5965108" y="803700"/>
                </a:cubicBezTo>
                <a:lnTo>
                  <a:pt x="6134986" y="797843"/>
                </a:lnTo>
                <a:cubicBezTo>
                  <a:pt x="6136548" y="783784"/>
                  <a:pt x="6137329" y="766210"/>
                  <a:pt x="6137329" y="745122"/>
                </a:cubicBezTo>
                <a:cubicBezTo>
                  <a:pt x="6137329" y="647490"/>
                  <a:pt x="6106087" y="598675"/>
                  <a:pt x="6043604" y="598675"/>
                </a:cubicBezTo>
                <a:close/>
                <a:moveTo>
                  <a:pt x="2822982" y="598675"/>
                </a:moveTo>
                <a:cubicBezTo>
                  <a:pt x="2765965" y="598675"/>
                  <a:pt x="2737457" y="645538"/>
                  <a:pt x="2737457" y="739264"/>
                </a:cubicBezTo>
                <a:cubicBezTo>
                  <a:pt x="2737457" y="775973"/>
                  <a:pt x="2739800" y="797452"/>
                  <a:pt x="2744486" y="803700"/>
                </a:cubicBezTo>
                <a:lnTo>
                  <a:pt x="2914365" y="797843"/>
                </a:lnTo>
                <a:cubicBezTo>
                  <a:pt x="2915927" y="783784"/>
                  <a:pt x="2916708" y="766210"/>
                  <a:pt x="2916708" y="745122"/>
                </a:cubicBezTo>
                <a:cubicBezTo>
                  <a:pt x="2916708" y="647490"/>
                  <a:pt x="2885466" y="598675"/>
                  <a:pt x="2822982" y="598675"/>
                </a:cubicBezTo>
                <a:close/>
                <a:moveTo>
                  <a:pt x="4547159" y="560013"/>
                </a:moveTo>
                <a:cubicBezTo>
                  <a:pt x="4537786" y="560013"/>
                  <a:pt x="4527828" y="560598"/>
                  <a:pt x="4517284" y="561770"/>
                </a:cubicBezTo>
                <a:cubicBezTo>
                  <a:pt x="4506740" y="562942"/>
                  <a:pt x="4498343" y="564309"/>
                  <a:pt x="4492096" y="565871"/>
                </a:cubicBezTo>
                <a:lnTo>
                  <a:pt x="4483894" y="568214"/>
                </a:lnTo>
                <a:lnTo>
                  <a:pt x="4483894" y="743950"/>
                </a:lnTo>
                <a:cubicBezTo>
                  <a:pt x="4495610" y="746293"/>
                  <a:pt x="4508106" y="747465"/>
                  <a:pt x="4521384" y="747465"/>
                </a:cubicBezTo>
                <a:cubicBezTo>
                  <a:pt x="4597146" y="747465"/>
                  <a:pt x="4635028" y="713880"/>
                  <a:pt x="4635028" y="646709"/>
                </a:cubicBezTo>
                <a:cubicBezTo>
                  <a:pt x="4635028" y="588912"/>
                  <a:pt x="4605738" y="560013"/>
                  <a:pt x="4547159" y="560013"/>
                </a:cubicBezTo>
                <a:close/>
                <a:moveTo>
                  <a:pt x="3585134" y="560013"/>
                </a:moveTo>
                <a:cubicBezTo>
                  <a:pt x="3575762" y="560013"/>
                  <a:pt x="3565803" y="560598"/>
                  <a:pt x="3555259" y="561770"/>
                </a:cubicBezTo>
                <a:cubicBezTo>
                  <a:pt x="3544715" y="562942"/>
                  <a:pt x="3536319" y="564309"/>
                  <a:pt x="3530070" y="565871"/>
                </a:cubicBezTo>
                <a:lnTo>
                  <a:pt x="3521869" y="568214"/>
                </a:lnTo>
                <a:lnTo>
                  <a:pt x="3521869" y="743950"/>
                </a:lnTo>
                <a:cubicBezTo>
                  <a:pt x="3533585" y="746293"/>
                  <a:pt x="3546082" y="747465"/>
                  <a:pt x="3559359" y="747465"/>
                </a:cubicBezTo>
                <a:cubicBezTo>
                  <a:pt x="3635121" y="747465"/>
                  <a:pt x="3673002" y="713880"/>
                  <a:pt x="3673002" y="646709"/>
                </a:cubicBezTo>
                <a:cubicBezTo>
                  <a:pt x="3673002" y="588912"/>
                  <a:pt x="3643713" y="560013"/>
                  <a:pt x="3585134" y="560013"/>
                </a:cubicBezTo>
                <a:close/>
                <a:moveTo>
                  <a:pt x="8619735" y="558841"/>
                </a:moveTo>
                <a:cubicBezTo>
                  <a:pt x="8544754" y="558841"/>
                  <a:pt x="8507264" y="632650"/>
                  <a:pt x="8507264" y="780269"/>
                </a:cubicBezTo>
                <a:cubicBezTo>
                  <a:pt x="8507264" y="797452"/>
                  <a:pt x="8508239" y="815221"/>
                  <a:pt x="8510192" y="833575"/>
                </a:cubicBezTo>
                <a:cubicBezTo>
                  <a:pt x="8512145" y="851930"/>
                  <a:pt x="8516050" y="874581"/>
                  <a:pt x="8521908" y="901527"/>
                </a:cubicBezTo>
                <a:cubicBezTo>
                  <a:pt x="8527766" y="928473"/>
                  <a:pt x="8538310" y="950342"/>
                  <a:pt x="8553540" y="967135"/>
                </a:cubicBezTo>
                <a:cubicBezTo>
                  <a:pt x="8568771" y="983928"/>
                  <a:pt x="8587712" y="992324"/>
                  <a:pt x="8610362" y="992324"/>
                </a:cubicBezTo>
                <a:cubicBezTo>
                  <a:pt x="8641604" y="992324"/>
                  <a:pt x="8666793" y="977093"/>
                  <a:pt x="8685929" y="946632"/>
                </a:cubicBezTo>
                <a:cubicBezTo>
                  <a:pt x="8705064" y="916172"/>
                  <a:pt x="8717171" y="884539"/>
                  <a:pt x="8722248" y="851735"/>
                </a:cubicBezTo>
                <a:cubicBezTo>
                  <a:pt x="8727324" y="818931"/>
                  <a:pt x="8729863" y="785346"/>
                  <a:pt x="8729863" y="750980"/>
                </a:cubicBezTo>
                <a:cubicBezTo>
                  <a:pt x="8729863" y="702554"/>
                  <a:pt x="8720685" y="658425"/>
                  <a:pt x="8702331" y="618591"/>
                </a:cubicBezTo>
                <a:cubicBezTo>
                  <a:pt x="8683975" y="578758"/>
                  <a:pt x="8656443" y="558841"/>
                  <a:pt x="8619735" y="558841"/>
                </a:cubicBezTo>
                <a:close/>
                <a:moveTo>
                  <a:pt x="390135" y="558841"/>
                </a:moveTo>
                <a:cubicBezTo>
                  <a:pt x="315154" y="558841"/>
                  <a:pt x="277664" y="632650"/>
                  <a:pt x="277664" y="780269"/>
                </a:cubicBezTo>
                <a:cubicBezTo>
                  <a:pt x="277664" y="797452"/>
                  <a:pt x="278640" y="815221"/>
                  <a:pt x="280593" y="833575"/>
                </a:cubicBezTo>
                <a:cubicBezTo>
                  <a:pt x="282545" y="851930"/>
                  <a:pt x="286450" y="874581"/>
                  <a:pt x="292308" y="901527"/>
                </a:cubicBezTo>
                <a:cubicBezTo>
                  <a:pt x="298166" y="928473"/>
                  <a:pt x="308710" y="950342"/>
                  <a:pt x="323941" y="967135"/>
                </a:cubicBezTo>
                <a:cubicBezTo>
                  <a:pt x="339171" y="983928"/>
                  <a:pt x="358112" y="992324"/>
                  <a:pt x="380763" y="992324"/>
                </a:cubicBezTo>
                <a:cubicBezTo>
                  <a:pt x="412004" y="992324"/>
                  <a:pt x="437193" y="977093"/>
                  <a:pt x="456329" y="946632"/>
                </a:cubicBezTo>
                <a:cubicBezTo>
                  <a:pt x="475465" y="916172"/>
                  <a:pt x="487571" y="884539"/>
                  <a:pt x="492648" y="851735"/>
                </a:cubicBezTo>
                <a:cubicBezTo>
                  <a:pt x="497724" y="818931"/>
                  <a:pt x="500263" y="785346"/>
                  <a:pt x="500263" y="750980"/>
                </a:cubicBezTo>
                <a:cubicBezTo>
                  <a:pt x="500263" y="702554"/>
                  <a:pt x="491086" y="658425"/>
                  <a:pt x="472731" y="618591"/>
                </a:cubicBezTo>
                <a:cubicBezTo>
                  <a:pt x="454376" y="578758"/>
                  <a:pt x="426844" y="558841"/>
                  <a:pt x="390135" y="558841"/>
                </a:cubicBezTo>
                <a:close/>
                <a:moveTo>
                  <a:pt x="7900111" y="364360"/>
                </a:moveTo>
                <a:cubicBezTo>
                  <a:pt x="7994618" y="364360"/>
                  <a:pt x="8067256" y="380762"/>
                  <a:pt x="8118024" y="413566"/>
                </a:cubicBezTo>
                <a:cubicBezTo>
                  <a:pt x="8168793" y="446370"/>
                  <a:pt x="8194177" y="487375"/>
                  <a:pt x="8194177" y="536581"/>
                </a:cubicBezTo>
                <a:cubicBezTo>
                  <a:pt x="8194177" y="553764"/>
                  <a:pt x="8190857" y="569385"/>
                  <a:pt x="8184218" y="583444"/>
                </a:cubicBezTo>
                <a:cubicBezTo>
                  <a:pt x="8177580" y="597503"/>
                  <a:pt x="8169574" y="608243"/>
                  <a:pt x="8160201" y="615663"/>
                </a:cubicBezTo>
                <a:cubicBezTo>
                  <a:pt x="8150828" y="623082"/>
                  <a:pt x="8141456" y="629136"/>
                  <a:pt x="8132083" y="633822"/>
                </a:cubicBezTo>
                <a:cubicBezTo>
                  <a:pt x="8122710" y="638508"/>
                  <a:pt x="8114510" y="641632"/>
                  <a:pt x="8107480" y="643195"/>
                </a:cubicBezTo>
                <a:lnTo>
                  <a:pt x="8098108" y="645538"/>
                </a:lnTo>
                <a:cubicBezTo>
                  <a:pt x="8055931" y="613515"/>
                  <a:pt x="7989932" y="597503"/>
                  <a:pt x="7900111" y="597503"/>
                </a:cubicBezTo>
                <a:cubicBezTo>
                  <a:pt x="7855591" y="597503"/>
                  <a:pt x="7833331" y="609219"/>
                  <a:pt x="7833331" y="632650"/>
                </a:cubicBezTo>
                <a:cubicBezTo>
                  <a:pt x="7838018" y="647490"/>
                  <a:pt x="7850514" y="658425"/>
                  <a:pt x="7870822" y="665454"/>
                </a:cubicBezTo>
                <a:cubicBezTo>
                  <a:pt x="7891130" y="672484"/>
                  <a:pt x="7914561" y="675999"/>
                  <a:pt x="7941116" y="675999"/>
                </a:cubicBezTo>
                <a:cubicBezTo>
                  <a:pt x="7967672" y="675999"/>
                  <a:pt x="7995790" y="679318"/>
                  <a:pt x="8025470" y="685957"/>
                </a:cubicBezTo>
                <a:cubicBezTo>
                  <a:pt x="8055150" y="692596"/>
                  <a:pt x="8082486" y="701968"/>
                  <a:pt x="8107480" y="714075"/>
                </a:cubicBezTo>
                <a:cubicBezTo>
                  <a:pt x="8132474" y="726181"/>
                  <a:pt x="8153171" y="748832"/>
                  <a:pt x="8169574" y="782026"/>
                </a:cubicBezTo>
                <a:cubicBezTo>
                  <a:pt x="8185976" y="815221"/>
                  <a:pt x="8194177" y="857593"/>
                  <a:pt x="8194177" y="909142"/>
                </a:cubicBezTo>
                <a:cubicBezTo>
                  <a:pt x="8194177" y="953662"/>
                  <a:pt x="8184609" y="993105"/>
                  <a:pt x="8165473" y="1027471"/>
                </a:cubicBezTo>
                <a:cubicBezTo>
                  <a:pt x="8146337" y="1061837"/>
                  <a:pt x="8122710" y="1088588"/>
                  <a:pt x="8094593" y="1107724"/>
                </a:cubicBezTo>
                <a:cubicBezTo>
                  <a:pt x="8066475" y="1126860"/>
                  <a:pt x="8033866" y="1142481"/>
                  <a:pt x="7996766" y="1154587"/>
                </a:cubicBezTo>
                <a:cubicBezTo>
                  <a:pt x="7959667" y="1166693"/>
                  <a:pt x="7926081" y="1174699"/>
                  <a:pt x="7896011" y="1178604"/>
                </a:cubicBezTo>
                <a:cubicBezTo>
                  <a:pt x="7865941" y="1182510"/>
                  <a:pt x="7836066" y="1184462"/>
                  <a:pt x="7806385" y="1184462"/>
                </a:cubicBezTo>
                <a:cubicBezTo>
                  <a:pt x="7759522" y="1184462"/>
                  <a:pt x="7718126" y="1180362"/>
                  <a:pt x="7682198" y="1172161"/>
                </a:cubicBezTo>
                <a:cubicBezTo>
                  <a:pt x="7646270" y="1163960"/>
                  <a:pt x="7615809" y="1148143"/>
                  <a:pt x="7590815" y="1124712"/>
                </a:cubicBezTo>
                <a:cubicBezTo>
                  <a:pt x="7565822" y="1101280"/>
                  <a:pt x="7553325" y="1071210"/>
                  <a:pt x="7553325" y="1034501"/>
                </a:cubicBezTo>
                <a:cubicBezTo>
                  <a:pt x="7553325" y="1013412"/>
                  <a:pt x="7556059" y="994472"/>
                  <a:pt x="7561526" y="977679"/>
                </a:cubicBezTo>
                <a:cubicBezTo>
                  <a:pt x="7566993" y="960887"/>
                  <a:pt x="7573437" y="948195"/>
                  <a:pt x="7580857" y="939603"/>
                </a:cubicBezTo>
                <a:cubicBezTo>
                  <a:pt x="7588277" y="931011"/>
                  <a:pt x="7595892" y="923982"/>
                  <a:pt x="7603703" y="918515"/>
                </a:cubicBezTo>
                <a:cubicBezTo>
                  <a:pt x="7611513" y="913047"/>
                  <a:pt x="7618152" y="909533"/>
                  <a:pt x="7623620" y="907971"/>
                </a:cubicBezTo>
                <a:lnTo>
                  <a:pt x="7631821" y="905627"/>
                </a:lnTo>
                <a:cubicBezTo>
                  <a:pt x="7647442" y="916562"/>
                  <a:pt x="7679855" y="931011"/>
                  <a:pt x="7729061" y="948976"/>
                </a:cubicBezTo>
                <a:cubicBezTo>
                  <a:pt x="7778267" y="966940"/>
                  <a:pt x="7817320" y="975922"/>
                  <a:pt x="7846219" y="975922"/>
                </a:cubicBezTo>
                <a:cubicBezTo>
                  <a:pt x="7894644" y="975922"/>
                  <a:pt x="7918856" y="966159"/>
                  <a:pt x="7918856" y="946632"/>
                </a:cubicBezTo>
                <a:cubicBezTo>
                  <a:pt x="7918856" y="936479"/>
                  <a:pt x="7906360" y="925739"/>
                  <a:pt x="7881366" y="914414"/>
                </a:cubicBezTo>
                <a:cubicBezTo>
                  <a:pt x="7856373" y="903089"/>
                  <a:pt x="7826302" y="892545"/>
                  <a:pt x="7791155" y="882782"/>
                </a:cubicBezTo>
                <a:cubicBezTo>
                  <a:pt x="7756008" y="873019"/>
                  <a:pt x="7737653" y="867746"/>
                  <a:pt x="7736091" y="866965"/>
                </a:cubicBezTo>
                <a:cubicBezTo>
                  <a:pt x="7735310" y="866965"/>
                  <a:pt x="7728085" y="865013"/>
                  <a:pt x="7714417" y="861108"/>
                </a:cubicBezTo>
                <a:cubicBezTo>
                  <a:pt x="7700748" y="857202"/>
                  <a:pt x="7689423" y="853297"/>
                  <a:pt x="7680441" y="849392"/>
                </a:cubicBezTo>
                <a:cubicBezTo>
                  <a:pt x="7671459" y="845487"/>
                  <a:pt x="7659548" y="838067"/>
                  <a:pt x="7644708" y="827132"/>
                </a:cubicBezTo>
                <a:cubicBezTo>
                  <a:pt x="7629868" y="816197"/>
                  <a:pt x="7617762" y="803505"/>
                  <a:pt x="7608389" y="789056"/>
                </a:cubicBezTo>
                <a:cubicBezTo>
                  <a:pt x="7599017" y="774606"/>
                  <a:pt x="7590815" y="754885"/>
                  <a:pt x="7583786" y="729891"/>
                </a:cubicBezTo>
                <a:cubicBezTo>
                  <a:pt x="7576756" y="704898"/>
                  <a:pt x="7573242" y="676780"/>
                  <a:pt x="7573242" y="645538"/>
                </a:cubicBezTo>
                <a:cubicBezTo>
                  <a:pt x="7573242" y="458086"/>
                  <a:pt x="7682198" y="364360"/>
                  <a:pt x="7900111" y="364360"/>
                </a:cubicBezTo>
                <a:close/>
                <a:moveTo>
                  <a:pt x="8637309" y="356159"/>
                </a:moveTo>
                <a:cubicBezTo>
                  <a:pt x="8683390" y="356159"/>
                  <a:pt x="8725371" y="361626"/>
                  <a:pt x="8763253" y="372561"/>
                </a:cubicBezTo>
                <a:cubicBezTo>
                  <a:pt x="8801133" y="383495"/>
                  <a:pt x="8832571" y="397554"/>
                  <a:pt x="8857565" y="414737"/>
                </a:cubicBezTo>
                <a:cubicBezTo>
                  <a:pt x="8882558" y="431921"/>
                  <a:pt x="8904622" y="452618"/>
                  <a:pt x="8923759" y="476831"/>
                </a:cubicBezTo>
                <a:cubicBezTo>
                  <a:pt x="8942895" y="501043"/>
                  <a:pt x="8957539" y="525061"/>
                  <a:pt x="8967693" y="548883"/>
                </a:cubicBezTo>
                <a:cubicBezTo>
                  <a:pt x="8977846" y="572705"/>
                  <a:pt x="8986048" y="598284"/>
                  <a:pt x="8992296" y="625621"/>
                </a:cubicBezTo>
                <a:cubicBezTo>
                  <a:pt x="8998544" y="652958"/>
                  <a:pt x="9002644" y="676584"/>
                  <a:pt x="9004598" y="696501"/>
                </a:cubicBezTo>
                <a:cubicBezTo>
                  <a:pt x="9006550" y="716418"/>
                  <a:pt x="9007527" y="736530"/>
                  <a:pt x="9007527" y="756837"/>
                </a:cubicBezTo>
                <a:cubicBezTo>
                  <a:pt x="9007527" y="770115"/>
                  <a:pt x="9006941" y="784369"/>
                  <a:pt x="9005769" y="799600"/>
                </a:cubicBezTo>
                <a:cubicBezTo>
                  <a:pt x="9004598" y="814830"/>
                  <a:pt x="9001083" y="837676"/>
                  <a:pt x="8995225" y="868137"/>
                </a:cubicBezTo>
                <a:cubicBezTo>
                  <a:pt x="8989367" y="898598"/>
                  <a:pt x="8981556" y="927106"/>
                  <a:pt x="8971793" y="953662"/>
                </a:cubicBezTo>
                <a:cubicBezTo>
                  <a:pt x="8962029" y="980218"/>
                  <a:pt x="8946605" y="1008726"/>
                  <a:pt x="8925517" y="1039187"/>
                </a:cubicBezTo>
                <a:cubicBezTo>
                  <a:pt x="8904427" y="1069648"/>
                  <a:pt x="8880019" y="1095813"/>
                  <a:pt x="8852293" y="1117682"/>
                </a:cubicBezTo>
                <a:cubicBezTo>
                  <a:pt x="8824565" y="1139552"/>
                  <a:pt x="8788246" y="1157711"/>
                  <a:pt x="8743336" y="1172161"/>
                </a:cubicBezTo>
                <a:cubicBezTo>
                  <a:pt x="8698425" y="1186610"/>
                  <a:pt x="8648633" y="1193835"/>
                  <a:pt x="8593960" y="1193835"/>
                </a:cubicBezTo>
                <a:cubicBezTo>
                  <a:pt x="8547097" y="1193835"/>
                  <a:pt x="8504529" y="1187782"/>
                  <a:pt x="8466259" y="1175675"/>
                </a:cubicBezTo>
                <a:cubicBezTo>
                  <a:pt x="8427986" y="1163569"/>
                  <a:pt x="8396549" y="1148143"/>
                  <a:pt x="8371946" y="1129398"/>
                </a:cubicBezTo>
                <a:cubicBezTo>
                  <a:pt x="8347344" y="1110653"/>
                  <a:pt x="8325864" y="1088198"/>
                  <a:pt x="8307510" y="1062033"/>
                </a:cubicBezTo>
                <a:cubicBezTo>
                  <a:pt x="8289155" y="1035867"/>
                  <a:pt x="8275096" y="1010483"/>
                  <a:pt x="8265333" y="985880"/>
                </a:cubicBezTo>
                <a:cubicBezTo>
                  <a:pt x="8255570" y="961277"/>
                  <a:pt x="8247954" y="934917"/>
                  <a:pt x="8242487" y="906799"/>
                </a:cubicBezTo>
                <a:cubicBezTo>
                  <a:pt x="8237020" y="878681"/>
                  <a:pt x="8233505" y="855835"/>
                  <a:pt x="8231943" y="838262"/>
                </a:cubicBezTo>
                <a:cubicBezTo>
                  <a:pt x="8230381" y="820688"/>
                  <a:pt x="8229600" y="803700"/>
                  <a:pt x="8229600" y="787298"/>
                </a:cubicBezTo>
                <a:cubicBezTo>
                  <a:pt x="8229600" y="767772"/>
                  <a:pt x="8229990" y="750784"/>
                  <a:pt x="8230772" y="736335"/>
                </a:cubicBezTo>
                <a:cubicBezTo>
                  <a:pt x="8231553" y="721885"/>
                  <a:pt x="8234481" y="699040"/>
                  <a:pt x="8239558" y="667798"/>
                </a:cubicBezTo>
                <a:cubicBezTo>
                  <a:pt x="8244635" y="636556"/>
                  <a:pt x="8252055" y="609024"/>
                  <a:pt x="8261819" y="585201"/>
                </a:cubicBezTo>
                <a:cubicBezTo>
                  <a:pt x="8271581" y="561380"/>
                  <a:pt x="8286422" y="534824"/>
                  <a:pt x="8306338" y="505534"/>
                </a:cubicBezTo>
                <a:cubicBezTo>
                  <a:pt x="8326255" y="476245"/>
                  <a:pt x="8350273" y="451837"/>
                  <a:pt x="8378390" y="432311"/>
                </a:cubicBezTo>
                <a:cubicBezTo>
                  <a:pt x="8406508" y="412785"/>
                  <a:pt x="8442827" y="395602"/>
                  <a:pt x="8487347" y="380762"/>
                </a:cubicBezTo>
                <a:cubicBezTo>
                  <a:pt x="8531867" y="365922"/>
                  <a:pt x="8581854" y="357721"/>
                  <a:pt x="8637309" y="356159"/>
                </a:cubicBezTo>
                <a:close/>
                <a:moveTo>
                  <a:pt x="6619475" y="356159"/>
                </a:moveTo>
                <a:cubicBezTo>
                  <a:pt x="6689770" y="356159"/>
                  <a:pt x="6748348" y="385058"/>
                  <a:pt x="6795211" y="442855"/>
                </a:cubicBezTo>
                <a:cubicBezTo>
                  <a:pt x="6842074" y="500653"/>
                  <a:pt x="6882689" y="580711"/>
                  <a:pt x="6917056" y="683028"/>
                </a:cubicBezTo>
                <a:lnTo>
                  <a:pt x="6902996" y="372561"/>
                </a:lnTo>
                <a:cubicBezTo>
                  <a:pt x="6956888" y="362407"/>
                  <a:pt x="7007266" y="357330"/>
                  <a:pt x="7054130" y="357330"/>
                </a:cubicBezTo>
                <a:cubicBezTo>
                  <a:pt x="7171287" y="357330"/>
                  <a:pt x="7232599" y="399897"/>
                  <a:pt x="7238066" y="485032"/>
                </a:cubicBezTo>
                <a:cubicBezTo>
                  <a:pt x="7238848" y="492061"/>
                  <a:pt x="7239238" y="502996"/>
                  <a:pt x="7239238" y="517836"/>
                </a:cubicBezTo>
                <a:cubicBezTo>
                  <a:pt x="7239238" y="526428"/>
                  <a:pt x="7239628" y="549273"/>
                  <a:pt x="7240410" y="586373"/>
                </a:cubicBezTo>
                <a:cubicBezTo>
                  <a:pt x="7241191" y="623473"/>
                  <a:pt x="7241582" y="654910"/>
                  <a:pt x="7241582" y="680685"/>
                </a:cubicBezTo>
                <a:cubicBezTo>
                  <a:pt x="7240800" y="892350"/>
                  <a:pt x="7236504" y="1022785"/>
                  <a:pt x="7228694" y="1071991"/>
                </a:cubicBezTo>
                <a:cubicBezTo>
                  <a:pt x="7219322" y="1126664"/>
                  <a:pt x="7199405" y="1160250"/>
                  <a:pt x="7168944" y="1172746"/>
                </a:cubicBezTo>
                <a:cubicBezTo>
                  <a:pt x="7152542" y="1179776"/>
                  <a:pt x="7128328" y="1183291"/>
                  <a:pt x="7096306" y="1183291"/>
                </a:cubicBezTo>
                <a:cubicBezTo>
                  <a:pt x="7061159" y="1183291"/>
                  <a:pt x="7027769" y="1176652"/>
                  <a:pt x="6996136" y="1163374"/>
                </a:cubicBezTo>
                <a:cubicBezTo>
                  <a:pt x="6964504" y="1150096"/>
                  <a:pt x="6937362" y="1131546"/>
                  <a:pt x="6914712" y="1107724"/>
                </a:cubicBezTo>
                <a:cubicBezTo>
                  <a:pt x="6892062" y="1083902"/>
                  <a:pt x="6872340" y="1060861"/>
                  <a:pt x="6855548" y="1038601"/>
                </a:cubicBezTo>
                <a:cubicBezTo>
                  <a:pt x="6838755" y="1016341"/>
                  <a:pt x="6824110" y="991348"/>
                  <a:pt x="6811614" y="963620"/>
                </a:cubicBezTo>
                <a:cubicBezTo>
                  <a:pt x="6799116" y="935893"/>
                  <a:pt x="6790720" y="916562"/>
                  <a:pt x="6786424" y="905627"/>
                </a:cubicBezTo>
                <a:cubicBezTo>
                  <a:pt x="6782129" y="894693"/>
                  <a:pt x="6778418" y="883758"/>
                  <a:pt x="6775295" y="872823"/>
                </a:cubicBezTo>
                <a:lnTo>
                  <a:pt x="6774124" y="1118854"/>
                </a:lnTo>
                <a:lnTo>
                  <a:pt x="6774124" y="1122369"/>
                </a:lnTo>
                <a:lnTo>
                  <a:pt x="6768265" y="1128227"/>
                </a:lnTo>
                <a:cubicBezTo>
                  <a:pt x="6764360" y="1132913"/>
                  <a:pt x="6758502" y="1138380"/>
                  <a:pt x="6750692" y="1144629"/>
                </a:cubicBezTo>
                <a:cubicBezTo>
                  <a:pt x="6742880" y="1150877"/>
                  <a:pt x="6733313" y="1156930"/>
                  <a:pt x="6721988" y="1162788"/>
                </a:cubicBezTo>
                <a:cubicBezTo>
                  <a:pt x="6710663" y="1168646"/>
                  <a:pt x="6695823" y="1173723"/>
                  <a:pt x="6677468" y="1178019"/>
                </a:cubicBezTo>
                <a:cubicBezTo>
                  <a:pt x="6659114" y="1182314"/>
                  <a:pt x="6639392" y="1184462"/>
                  <a:pt x="6618304" y="1184462"/>
                </a:cubicBezTo>
                <a:cubicBezTo>
                  <a:pt x="6563630" y="1184462"/>
                  <a:pt x="6521649" y="1168646"/>
                  <a:pt x="6492360" y="1137013"/>
                </a:cubicBezTo>
                <a:cubicBezTo>
                  <a:pt x="6463070" y="1105381"/>
                  <a:pt x="6448426" y="1068086"/>
                  <a:pt x="6448426" y="1025128"/>
                </a:cubicBezTo>
                <a:cubicBezTo>
                  <a:pt x="6448426" y="966549"/>
                  <a:pt x="6450182" y="880438"/>
                  <a:pt x="6453697" y="766796"/>
                </a:cubicBezTo>
                <a:cubicBezTo>
                  <a:pt x="6457212" y="653153"/>
                  <a:pt x="6458970" y="568604"/>
                  <a:pt x="6458970" y="513150"/>
                </a:cubicBezTo>
                <a:cubicBezTo>
                  <a:pt x="6458970" y="495186"/>
                  <a:pt x="6463460" y="475073"/>
                  <a:pt x="6472442" y="452814"/>
                </a:cubicBezTo>
                <a:cubicBezTo>
                  <a:pt x="6481424" y="430554"/>
                  <a:pt x="6498998" y="408879"/>
                  <a:pt x="6525163" y="387791"/>
                </a:cubicBezTo>
                <a:cubicBezTo>
                  <a:pt x="6551328" y="366703"/>
                  <a:pt x="6582766" y="356159"/>
                  <a:pt x="6619475" y="356159"/>
                </a:cubicBezTo>
                <a:close/>
                <a:moveTo>
                  <a:pt x="6040088" y="356159"/>
                </a:moveTo>
                <a:cubicBezTo>
                  <a:pt x="6088514" y="356159"/>
                  <a:pt x="6132448" y="361821"/>
                  <a:pt x="6171890" y="373146"/>
                </a:cubicBezTo>
                <a:cubicBezTo>
                  <a:pt x="6211334" y="384472"/>
                  <a:pt x="6243747" y="398531"/>
                  <a:pt x="6269132" y="415323"/>
                </a:cubicBezTo>
                <a:cubicBezTo>
                  <a:pt x="6294516" y="432116"/>
                  <a:pt x="6316580" y="452618"/>
                  <a:pt x="6335325" y="476831"/>
                </a:cubicBezTo>
                <a:cubicBezTo>
                  <a:pt x="6354070" y="501043"/>
                  <a:pt x="6368324" y="523889"/>
                  <a:pt x="6378088" y="545368"/>
                </a:cubicBezTo>
                <a:cubicBezTo>
                  <a:pt x="6387851" y="566847"/>
                  <a:pt x="6395466" y="589693"/>
                  <a:pt x="6400934" y="613905"/>
                </a:cubicBezTo>
                <a:cubicBezTo>
                  <a:pt x="6406400" y="638118"/>
                  <a:pt x="6409720" y="657058"/>
                  <a:pt x="6410892" y="670727"/>
                </a:cubicBezTo>
                <a:cubicBezTo>
                  <a:pt x="6412064" y="684395"/>
                  <a:pt x="6412650" y="697087"/>
                  <a:pt x="6412650" y="708803"/>
                </a:cubicBezTo>
                <a:lnTo>
                  <a:pt x="6412650" y="1104795"/>
                </a:lnTo>
                <a:cubicBezTo>
                  <a:pt x="6390780" y="1157906"/>
                  <a:pt x="6336106" y="1184462"/>
                  <a:pt x="6248629" y="1184462"/>
                </a:cubicBezTo>
                <a:cubicBezTo>
                  <a:pt x="6218948" y="1184462"/>
                  <a:pt x="6193956" y="1178800"/>
                  <a:pt x="6173648" y="1167474"/>
                </a:cubicBezTo>
                <a:cubicBezTo>
                  <a:pt x="6153340" y="1156149"/>
                  <a:pt x="6138696" y="1141114"/>
                  <a:pt x="6129714" y="1122369"/>
                </a:cubicBezTo>
                <a:cubicBezTo>
                  <a:pt x="6120732" y="1103624"/>
                  <a:pt x="6114484" y="1086050"/>
                  <a:pt x="6110968" y="1069648"/>
                </a:cubicBezTo>
                <a:cubicBezTo>
                  <a:pt x="6107454" y="1053246"/>
                  <a:pt x="6105697" y="1036063"/>
                  <a:pt x="6105697" y="1018099"/>
                </a:cubicBezTo>
                <a:lnTo>
                  <a:pt x="6108040" y="978265"/>
                </a:lnTo>
                <a:lnTo>
                  <a:pt x="5983853" y="978265"/>
                </a:lnTo>
                <a:cubicBezTo>
                  <a:pt x="5983853" y="1001696"/>
                  <a:pt x="5984829" y="1027471"/>
                  <a:pt x="5986782" y="1055589"/>
                </a:cubicBezTo>
                <a:cubicBezTo>
                  <a:pt x="5988734" y="1083707"/>
                  <a:pt x="5990882" y="1105967"/>
                  <a:pt x="5993226" y="1122369"/>
                </a:cubicBezTo>
                <a:lnTo>
                  <a:pt x="5996740" y="1146972"/>
                </a:lnTo>
                <a:cubicBezTo>
                  <a:pt x="5965498" y="1171965"/>
                  <a:pt x="5917854" y="1184462"/>
                  <a:pt x="5853808" y="1184462"/>
                </a:cubicBezTo>
                <a:cubicBezTo>
                  <a:pt x="5801478" y="1184462"/>
                  <a:pt x="5758910" y="1167865"/>
                  <a:pt x="5726106" y="1134670"/>
                </a:cubicBezTo>
                <a:cubicBezTo>
                  <a:pt x="5693302" y="1101476"/>
                  <a:pt x="5676900" y="1057542"/>
                  <a:pt x="5676900" y="1002868"/>
                </a:cubicBezTo>
                <a:cubicBezTo>
                  <a:pt x="5676900" y="985685"/>
                  <a:pt x="5677681" y="942922"/>
                  <a:pt x="5679243" y="874581"/>
                </a:cubicBezTo>
                <a:cubicBezTo>
                  <a:pt x="5680806" y="806239"/>
                  <a:pt x="5681586" y="767382"/>
                  <a:pt x="5681586" y="758009"/>
                </a:cubicBezTo>
                <a:cubicBezTo>
                  <a:pt x="5681586" y="684590"/>
                  <a:pt x="5691936" y="620935"/>
                  <a:pt x="5712634" y="567042"/>
                </a:cubicBezTo>
                <a:cubicBezTo>
                  <a:pt x="5733331" y="513150"/>
                  <a:pt x="5757153" y="473316"/>
                  <a:pt x="5784100" y="447541"/>
                </a:cubicBezTo>
                <a:cubicBezTo>
                  <a:pt x="5811046" y="421767"/>
                  <a:pt x="5843459" y="401264"/>
                  <a:pt x="5881340" y="386034"/>
                </a:cubicBezTo>
                <a:cubicBezTo>
                  <a:pt x="5919221" y="370803"/>
                  <a:pt x="5949096" y="362016"/>
                  <a:pt x="5970966" y="359673"/>
                </a:cubicBezTo>
                <a:cubicBezTo>
                  <a:pt x="5992835" y="357330"/>
                  <a:pt x="6015876" y="356159"/>
                  <a:pt x="6040088" y="356159"/>
                </a:cubicBezTo>
                <a:close/>
                <a:moveTo>
                  <a:pt x="4512012" y="356159"/>
                </a:moveTo>
                <a:cubicBezTo>
                  <a:pt x="4707080" y="356159"/>
                  <a:pt x="4828996" y="402948"/>
                  <a:pt x="4877763" y="496528"/>
                </a:cubicBezTo>
                <a:lnTo>
                  <a:pt x="4880636" y="503091"/>
                </a:lnTo>
                <a:lnTo>
                  <a:pt x="4881132" y="491283"/>
                </a:lnTo>
                <a:cubicBezTo>
                  <a:pt x="4884001" y="425901"/>
                  <a:pt x="4886411" y="385155"/>
                  <a:pt x="4888364" y="369046"/>
                </a:cubicBezTo>
                <a:cubicBezTo>
                  <a:pt x="4915701" y="360454"/>
                  <a:pt x="4968030" y="356159"/>
                  <a:pt x="5045354" y="356159"/>
                </a:cubicBezTo>
                <a:cubicBezTo>
                  <a:pt x="5093780" y="356159"/>
                  <a:pt x="5132051" y="368265"/>
                  <a:pt x="5160169" y="392477"/>
                </a:cubicBezTo>
                <a:cubicBezTo>
                  <a:pt x="5188286" y="416690"/>
                  <a:pt x="5202346" y="451837"/>
                  <a:pt x="5202346" y="497919"/>
                </a:cubicBezTo>
                <a:cubicBezTo>
                  <a:pt x="5202346" y="590083"/>
                  <a:pt x="5201955" y="654520"/>
                  <a:pt x="5201174" y="691229"/>
                </a:cubicBezTo>
                <a:cubicBezTo>
                  <a:pt x="5208984" y="691229"/>
                  <a:pt x="5220700" y="691424"/>
                  <a:pt x="5236322" y="691815"/>
                </a:cubicBezTo>
                <a:cubicBezTo>
                  <a:pt x="5251942" y="692205"/>
                  <a:pt x="5263658" y="692401"/>
                  <a:pt x="5271468" y="692401"/>
                </a:cubicBezTo>
                <a:cubicBezTo>
                  <a:pt x="5287870" y="692401"/>
                  <a:pt x="5299977" y="692010"/>
                  <a:pt x="5307788" y="691229"/>
                </a:cubicBezTo>
                <a:cubicBezTo>
                  <a:pt x="5314036" y="499091"/>
                  <a:pt x="5319113" y="391696"/>
                  <a:pt x="5323018" y="369046"/>
                </a:cubicBezTo>
                <a:cubicBezTo>
                  <a:pt x="5350354" y="360454"/>
                  <a:pt x="5402685" y="356159"/>
                  <a:pt x="5480009" y="356159"/>
                </a:cubicBezTo>
                <a:cubicBezTo>
                  <a:pt x="5528434" y="356159"/>
                  <a:pt x="5566706" y="368265"/>
                  <a:pt x="5594824" y="392477"/>
                </a:cubicBezTo>
                <a:cubicBezTo>
                  <a:pt x="5622941" y="416690"/>
                  <a:pt x="5637000" y="451837"/>
                  <a:pt x="5637000" y="497919"/>
                </a:cubicBezTo>
                <a:lnTo>
                  <a:pt x="5632314" y="1135256"/>
                </a:lnTo>
                <a:cubicBezTo>
                  <a:pt x="5631532" y="1136818"/>
                  <a:pt x="5630166" y="1138576"/>
                  <a:pt x="5628213" y="1140528"/>
                </a:cubicBezTo>
                <a:cubicBezTo>
                  <a:pt x="5626260" y="1142481"/>
                  <a:pt x="5621184" y="1146386"/>
                  <a:pt x="5612982" y="1152244"/>
                </a:cubicBezTo>
                <a:cubicBezTo>
                  <a:pt x="5604782" y="1158102"/>
                  <a:pt x="5595018" y="1163179"/>
                  <a:pt x="5583693" y="1167474"/>
                </a:cubicBezTo>
                <a:cubicBezTo>
                  <a:pt x="5572368" y="1171770"/>
                  <a:pt x="5555966" y="1175675"/>
                  <a:pt x="5534487" y="1179190"/>
                </a:cubicBezTo>
                <a:cubicBezTo>
                  <a:pt x="5513008" y="1182705"/>
                  <a:pt x="5489382" y="1184462"/>
                  <a:pt x="5463607" y="1184462"/>
                </a:cubicBezTo>
                <a:cubicBezTo>
                  <a:pt x="5430022" y="1184462"/>
                  <a:pt x="5401904" y="1178604"/>
                  <a:pt x="5379254" y="1166889"/>
                </a:cubicBezTo>
                <a:cubicBezTo>
                  <a:pt x="5356603" y="1155173"/>
                  <a:pt x="5340006" y="1138185"/>
                  <a:pt x="5329462" y="1115925"/>
                </a:cubicBezTo>
                <a:cubicBezTo>
                  <a:pt x="5318917" y="1093665"/>
                  <a:pt x="5311693" y="1071210"/>
                  <a:pt x="5307788" y="1048560"/>
                </a:cubicBezTo>
                <a:cubicBezTo>
                  <a:pt x="5303882" y="1025909"/>
                  <a:pt x="5301930" y="999353"/>
                  <a:pt x="5301930" y="968892"/>
                </a:cubicBezTo>
                <a:lnTo>
                  <a:pt x="5301930" y="930230"/>
                </a:lnTo>
                <a:lnTo>
                  <a:pt x="5200002" y="924373"/>
                </a:lnTo>
                <a:lnTo>
                  <a:pt x="5197659" y="1135256"/>
                </a:lnTo>
                <a:cubicBezTo>
                  <a:pt x="5196878" y="1136818"/>
                  <a:pt x="5195512" y="1138576"/>
                  <a:pt x="5193559" y="1140528"/>
                </a:cubicBezTo>
                <a:cubicBezTo>
                  <a:pt x="5191606" y="1142481"/>
                  <a:pt x="5186529" y="1146386"/>
                  <a:pt x="5178328" y="1152244"/>
                </a:cubicBezTo>
                <a:cubicBezTo>
                  <a:pt x="5170127" y="1158102"/>
                  <a:pt x="5160364" y="1163179"/>
                  <a:pt x="5149039" y="1167474"/>
                </a:cubicBezTo>
                <a:cubicBezTo>
                  <a:pt x="5137714" y="1171770"/>
                  <a:pt x="5121312" y="1175675"/>
                  <a:pt x="5099832" y="1179190"/>
                </a:cubicBezTo>
                <a:cubicBezTo>
                  <a:pt x="5078354" y="1182705"/>
                  <a:pt x="5054728" y="1184462"/>
                  <a:pt x="5028952" y="1184462"/>
                </a:cubicBezTo>
                <a:cubicBezTo>
                  <a:pt x="4995368" y="1184462"/>
                  <a:pt x="4967250" y="1178604"/>
                  <a:pt x="4944599" y="1166889"/>
                </a:cubicBezTo>
                <a:cubicBezTo>
                  <a:pt x="4921948" y="1155173"/>
                  <a:pt x="4905352" y="1138185"/>
                  <a:pt x="4894807" y="1115925"/>
                </a:cubicBezTo>
                <a:cubicBezTo>
                  <a:pt x="4884262" y="1093665"/>
                  <a:pt x="4877038" y="1071210"/>
                  <a:pt x="4873133" y="1048560"/>
                </a:cubicBezTo>
                <a:cubicBezTo>
                  <a:pt x="4869228" y="1025909"/>
                  <a:pt x="4867276" y="999353"/>
                  <a:pt x="4867276" y="968892"/>
                </a:cubicBezTo>
                <a:cubicBezTo>
                  <a:pt x="4867276" y="924958"/>
                  <a:pt x="4868344" y="865083"/>
                  <a:pt x="4870478" y="789266"/>
                </a:cubicBezTo>
                <a:lnTo>
                  <a:pt x="4870954" y="773282"/>
                </a:lnTo>
                <a:lnTo>
                  <a:pt x="4868610" y="779097"/>
                </a:lnTo>
                <a:cubicBezTo>
                  <a:pt x="4860897" y="795499"/>
                  <a:pt x="4851768" y="809949"/>
                  <a:pt x="4841224" y="822446"/>
                </a:cubicBezTo>
                <a:cubicBezTo>
                  <a:pt x="4779522" y="895083"/>
                  <a:pt x="4668222" y="931402"/>
                  <a:pt x="4507326" y="931402"/>
                </a:cubicBezTo>
                <a:lnTo>
                  <a:pt x="4507326" y="1124712"/>
                </a:lnTo>
                <a:cubicBezTo>
                  <a:pt x="4506544" y="1126274"/>
                  <a:pt x="4505568" y="1128422"/>
                  <a:pt x="4504397" y="1131156"/>
                </a:cubicBezTo>
                <a:cubicBezTo>
                  <a:pt x="4503225" y="1133889"/>
                  <a:pt x="4499124" y="1138771"/>
                  <a:pt x="4492096" y="1145800"/>
                </a:cubicBezTo>
                <a:cubicBezTo>
                  <a:pt x="4485066" y="1152830"/>
                  <a:pt x="4476474" y="1159078"/>
                  <a:pt x="4466320" y="1164545"/>
                </a:cubicBezTo>
                <a:cubicBezTo>
                  <a:pt x="4456166" y="1170013"/>
                  <a:pt x="4441326" y="1174894"/>
                  <a:pt x="4421801" y="1179190"/>
                </a:cubicBezTo>
                <a:cubicBezTo>
                  <a:pt x="4402274" y="1183486"/>
                  <a:pt x="4380404" y="1185634"/>
                  <a:pt x="4356192" y="1185634"/>
                </a:cubicBezTo>
                <a:cubicBezTo>
                  <a:pt x="4291365" y="1185634"/>
                  <a:pt x="4245088" y="1170794"/>
                  <a:pt x="4217360" y="1141114"/>
                </a:cubicBezTo>
                <a:cubicBezTo>
                  <a:pt x="4189634" y="1111434"/>
                  <a:pt x="4175770" y="1064181"/>
                  <a:pt x="4175770" y="999353"/>
                </a:cubicBezTo>
                <a:cubicBezTo>
                  <a:pt x="4175770" y="900941"/>
                  <a:pt x="4177136" y="779292"/>
                  <a:pt x="4179870" y="634408"/>
                </a:cubicBezTo>
                <a:cubicBezTo>
                  <a:pt x="4182604" y="489523"/>
                  <a:pt x="4186704" y="407708"/>
                  <a:pt x="4192172" y="388963"/>
                </a:cubicBezTo>
                <a:cubicBezTo>
                  <a:pt x="4244502" y="367093"/>
                  <a:pt x="4351116" y="356159"/>
                  <a:pt x="4512012" y="356159"/>
                </a:cubicBezTo>
                <a:close/>
                <a:moveTo>
                  <a:pt x="3549987" y="356159"/>
                </a:moveTo>
                <a:cubicBezTo>
                  <a:pt x="3810076" y="356159"/>
                  <a:pt x="3940122" y="439340"/>
                  <a:pt x="3940122" y="605704"/>
                </a:cubicBezTo>
                <a:cubicBezTo>
                  <a:pt x="3940122" y="643976"/>
                  <a:pt x="3935240" y="683419"/>
                  <a:pt x="3925476" y="724033"/>
                </a:cubicBezTo>
                <a:cubicBezTo>
                  <a:pt x="3915714" y="764648"/>
                  <a:pt x="3900288" y="797452"/>
                  <a:pt x="3879200" y="822446"/>
                </a:cubicBezTo>
                <a:cubicBezTo>
                  <a:pt x="3817496" y="895083"/>
                  <a:pt x="3706197" y="931402"/>
                  <a:pt x="3545300" y="931402"/>
                </a:cubicBezTo>
                <a:lnTo>
                  <a:pt x="3545300" y="1124712"/>
                </a:lnTo>
                <a:cubicBezTo>
                  <a:pt x="3544520" y="1126274"/>
                  <a:pt x="3543543" y="1128422"/>
                  <a:pt x="3542372" y="1131156"/>
                </a:cubicBezTo>
                <a:cubicBezTo>
                  <a:pt x="3541200" y="1133889"/>
                  <a:pt x="3537100" y="1138771"/>
                  <a:pt x="3530070" y="1145800"/>
                </a:cubicBezTo>
                <a:cubicBezTo>
                  <a:pt x="3523041" y="1152830"/>
                  <a:pt x="3514449" y="1159078"/>
                  <a:pt x="3504295" y="1164545"/>
                </a:cubicBezTo>
                <a:cubicBezTo>
                  <a:pt x="3494142" y="1170013"/>
                  <a:pt x="3479302" y="1174894"/>
                  <a:pt x="3459776" y="1179190"/>
                </a:cubicBezTo>
                <a:cubicBezTo>
                  <a:pt x="3440250" y="1183486"/>
                  <a:pt x="3418380" y="1185634"/>
                  <a:pt x="3394168" y="1185634"/>
                </a:cubicBezTo>
                <a:cubicBezTo>
                  <a:pt x="3329340" y="1185634"/>
                  <a:pt x="3283063" y="1170794"/>
                  <a:pt x="3255336" y="1141114"/>
                </a:cubicBezTo>
                <a:cubicBezTo>
                  <a:pt x="3227609" y="1111434"/>
                  <a:pt x="3213745" y="1064181"/>
                  <a:pt x="3213745" y="999353"/>
                </a:cubicBezTo>
                <a:cubicBezTo>
                  <a:pt x="3213745" y="900941"/>
                  <a:pt x="3215112" y="779292"/>
                  <a:pt x="3217845" y="634408"/>
                </a:cubicBezTo>
                <a:cubicBezTo>
                  <a:pt x="3220579" y="489523"/>
                  <a:pt x="3224679" y="407708"/>
                  <a:pt x="3230147" y="388963"/>
                </a:cubicBezTo>
                <a:cubicBezTo>
                  <a:pt x="3282477" y="367093"/>
                  <a:pt x="3389091" y="356159"/>
                  <a:pt x="3549987" y="356159"/>
                </a:cubicBezTo>
                <a:close/>
                <a:moveTo>
                  <a:pt x="980675" y="356159"/>
                </a:moveTo>
                <a:cubicBezTo>
                  <a:pt x="1050970" y="356159"/>
                  <a:pt x="1109548" y="385058"/>
                  <a:pt x="1156411" y="442855"/>
                </a:cubicBezTo>
                <a:cubicBezTo>
                  <a:pt x="1203275" y="500653"/>
                  <a:pt x="1243889" y="580711"/>
                  <a:pt x="1278255" y="683028"/>
                </a:cubicBezTo>
                <a:lnTo>
                  <a:pt x="1264196" y="372561"/>
                </a:lnTo>
                <a:cubicBezTo>
                  <a:pt x="1318089" y="362407"/>
                  <a:pt x="1368466" y="357330"/>
                  <a:pt x="1415329" y="357330"/>
                </a:cubicBezTo>
                <a:cubicBezTo>
                  <a:pt x="1532487" y="357330"/>
                  <a:pt x="1593799" y="399897"/>
                  <a:pt x="1599267" y="485032"/>
                </a:cubicBezTo>
                <a:cubicBezTo>
                  <a:pt x="1600048" y="492061"/>
                  <a:pt x="1600438" y="502996"/>
                  <a:pt x="1600438" y="517836"/>
                </a:cubicBezTo>
                <a:cubicBezTo>
                  <a:pt x="1600438" y="526428"/>
                  <a:pt x="1600830" y="549273"/>
                  <a:pt x="1601611" y="586373"/>
                </a:cubicBezTo>
                <a:cubicBezTo>
                  <a:pt x="1602392" y="623473"/>
                  <a:pt x="1602781" y="654910"/>
                  <a:pt x="1602781" y="680685"/>
                </a:cubicBezTo>
                <a:cubicBezTo>
                  <a:pt x="1602000" y="892350"/>
                  <a:pt x="1597705" y="1022785"/>
                  <a:pt x="1589895" y="1071991"/>
                </a:cubicBezTo>
                <a:cubicBezTo>
                  <a:pt x="1580521" y="1126664"/>
                  <a:pt x="1560606" y="1160250"/>
                  <a:pt x="1530144" y="1172746"/>
                </a:cubicBezTo>
                <a:cubicBezTo>
                  <a:pt x="1513742" y="1179776"/>
                  <a:pt x="1489529" y="1183291"/>
                  <a:pt x="1457506" y="1183291"/>
                </a:cubicBezTo>
                <a:cubicBezTo>
                  <a:pt x="1422359" y="1183291"/>
                  <a:pt x="1388969" y="1176652"/>
                  <a:pt x="1357337" y="1163374"/>
                </a:cubicBezTo>
                <a:cubicBezTo>
                  <a:pt x="1325704" y="1150096"/>
                  <a:pt x="1298563" y="1131546"/>
                  <a:pt x="1275912" y="1107724"/>
                </a:cubicBezTo>
                <a:cubicBezTo>
                  <a:pt x="1253262" y="1083902"/>
                  <a:pt x="1233540" y="1060861"/>
                  <a:pt x="1216748" y="1038601"/>
                </a:cubicBezTo>
                <a:cubicBezTo>
                  <a:pt x="1199956" y="1016341"/>
                  <a:pt x="1185311" y="991348"/>
                  <a:pt x="1172814" y="963620"/>
                </a:cubicBezTo>
                <a:cubicBezTo>
                  <a:pt x="1160317" y="935893"/>
                  <a:pt x="1151920" y="916562"/>
                  <a:pt x="1147625" y="905627"/>
                </a:cubicBezTo>
                <a:cubicBezTo>
                  <a:pt x="1143329" y="894693"/>
                  <a:pt x="1139619" y="883758"/>
                  <a:pt x="1136495" y="872823"/>
                </a:cubicBezTo>
                <a:lnTo>
                  <a:pt x="1135324" y="1118854"/>
                </a:lnTo>
                <a:lnTo>
                  <a:pt x="1135324" y="1122369"/>
                </a:lnTo>
                <a:lnTo>
                  <a:pt x="1129466" y="1128227"/>
                </a:lnTo>
                <a:cubicBezTo>
                  <a:pt x="1125560" y="1132913"/>
                  <a:pt x="1119702" y="1138380"/>
                  <a:pt x="1111892" y="1144629"/>
                </a:cubicBezTo>
                <a:cubicBezTo>
                  <a:pt x="1104081" y="1150877"/>
                  <a:pt x="1094513" y="1156930"/>
                  <a:pt x="1083189" y="1162788"/>
                </a:cubicBezTo>
                <a:cubicBezTo>
                  <a:pt x="1071863" y="1168646"/>
                  <a:pt x="1057023" y="1173723"/>
                  <a:pt x="1038668" y="1178019"/>
                </a:cubicBezTo>
                <a:cubicBezTo>
                  <a:pt x="1020314" y="1182314"/>
                  <a:pt x="1000592" y="1184462"/>
                  <a:pt x="979504" y="1184462"/>
                </a:cubicBezTo>
                <a:cubicBezTo>
                  <a:pt x="924830" y="1184462"/>
                  <a:pt x="882849" y="1168646"/>
                  <a:pt x="853559" y="1137013"/>
                </a:cubicBezTo>
                <a:cubicBezTo>
                  <a:pt x="824270" y="1105381"/>
                  <a:pt x="809625" y="1068086"/>
                  <a:pt x="809625" y="1025128"/>
                </a:cubicBezTo>
                <a:cubicBezTo>
                  <a:pt x="809625" y="966549"/>
                  <a:pt x="811383" y="880438"/>
                  <a:pt x="814897" y="766796"/>
                </a:cubicBezTo>
                <a:cubicBezTo>
                  <a:pt x="818412" y="653153"/>
                  <a:pt x="820169" y="568604"/>
                  <a:pt x="820169" y="513150"/>
                </a:cubicBezTo>
                <a:cubicBezTo>
                  <a:pt x="820169" y="495186"/>
                  <a:pt x="824660" y="475073"/>
                  <a:pt x="833643" y="452814"/>
                </a:cubicBezTo>
                <a:cubicBezTo>
                  <a:pt x="842625" y="430554"/>
                  <a:pt x="860198" y="408879"/>
                  <a:pt x="886364" y="387791"/>
                </a:cubicBezTo>
                <a:cubicBezTo>
                  <a:pt x="912529" y="366703"/>
                  <a:pt x="943966" y="356159"/>
                  <a:pt x="980675" y="356159"/>
                </a:cubicBezTo>
                <a:close/>
                <a:moveTo>
                  <a:pt x="407708" y="356159"/>
                </a:moveTo>
                <a:cubicBezTo>
                  <a:pt x="453790" y="356159"/>
                  <a:pt x="495772" y="361626"/>
                  <a:pt x="533653" y="372561"/>
                </a:cubicBezTo>
                <a:cubicBezTo>
                  <a:pt x="571534" y="383495"/>
                  <a:pt x="602971" y="397554"/>
                  <a:pt x="627965" y="414737"/>
                </a:cubicBezTo>
                <a:cubicBezTo>
                  <a:pt x="652958" y="431921"/>
                  <a:pt x="675023" y="452618"/>
                  <a:pt x="694159" y="476831"/>
                </a:cubicBezTo>
                <a:cubicBezTo>
                  <a:pt x="713294" y="501043"/>
                  <a:pt x="727939" y="525061"/>
                  <a:pt x="738093" y="548883"/>
                </a:cubicBezTo>
                <a:cubicBezTo>
                  <a:pt x="748246" y="572705"/>
                  <a:pt x="756447" y="598284"/>
                  <a:pt x="762696" y="625621"/>
                </a:cubicBezTo>
                <a:cubicBezTo>
                  <a:pt x="768944" y="652958"/>
                  <a:pt x="773045" y="676584"/>
                  <a:pt x="774997" y="696501"/>
                </a:cubicBezTo>
                <a:cubicBezTo>
                  <a:pt x="776950" y="716418"/>
                  <a:pt x="777926" y="736530"/>
                  <a:pt x="777926" y="756837"/>
                </a:cubicBezTo>
                <a:cubicBezTo>
                  <a:pt x="777926" y="770115"/>
                  <a:pt x="777341" y="784369"/>
                  <a:pt x="776169" y="799600"/>
                </a:cubicBezTo>
                <a:cubicBezTo>
                  <a:pt x="774997" y="814830"/>
                  <a:pt x="771483" y="837676"/>
                  <a:pt x="765625" y="868137"/>
                </a:cubicBezTo>
                <a:cubicBezTo>
                  <a:pt x="759767" y="898598"/>
                  <a:pt x="751956" y="927106"/>
                  <a:pt x="742194" y="953662"/>
                </a:cubicBezTo>
                <a:cubicBezTo>
                  <a:pt x="732430" y="980218"/>
                  <a:pt x="717004" y="1008726"/>
                  <a:pt x="695917" y="1039187"/>
                </a:cubicBezTo>
                <a:cubicBezTo>
                  <a:pt x="674827" y="1069648"/>
                  <a:pt x="650420" y="1095813"/>
                  <a:pt x="622692" y="1117682"/>
                </a:cubicBezTo>
                <a:cubicBezTo>
                  <a:pt x="594965" y="1139552"/>
                  <a:pt x="558646" y="1157711"/>
                  <a:pt x="513737" y="1172161"/>
                </a:cubicBezTo>
                <a:cubicBezTo>
                  <a:pt x="468826" y="1186610"/>
                  <a:pt x="419034" y="1193835"/>
                  <a:pt x="364360" y="1193835"/>
                </a:cubicBezTo>
                <a:cubicBezTo>
                  <a:pt x="317497" y="1193835"/>
                  <a:pt x="274930" y="1187782"/>
                  <a:pt x="236658" y="1175675"/>
                </a:cubicBezTo>
                <a:cubicBezTo>
                  <a:pt x="198387" y="1163569"/>
                  <a:pt x="166950" y="1148143"/>
                  <a:pt x="142347" y="1129398"/>
                </a:cubicBezTo>
                <a:cubicBezTo>
                  <a:pt x="117744" y="1110653"/>
                  <a:pt x="96265" y="1088198"/>
                  <a:pt x="77910" y="1062033"/>
                </a:cubicBezTo>
                <a:cubicBezTo>
                  <a:pt x="59555" y="1035867"/>
                  <a:pt x="45497" y="1010483"/>
                  <a:pt x="35734" y="985880"/>
                </a:cubicBezTo>
                <a:cubicBezTo>
                  <a:pt x="25970" y="961277"/>
                  <a:pt x="18355" y="934917"/>
                  <a:pt x="12888" y="906799"/>
                </a:cubicBezTo>
                <a:cubicBezTo>
                  <a:pt x="7420" y="878681"/>
                  <a:pt x="3906" y="855835"/>
                  <a:pt x="2343" y="838262"/>
                </a:cubicBezTo>
                <a:cubicBezTo>
                  <a:pt x="781" y="820688"/>
                  <a:pt x="0" y="803700"/>
                  <a:pt x="0" y="787298"/>
                </a:cubicBezTo>
                <a:cubicBezTo>
                  <a:pt x="0" y="767772"/>
                  <a:pt x="391" y="750784"/>
                  <a:pt x="1172" y="736335"/>
                </a:cubicBezTo>
                <a:cubicBezTo>
                  <a:pt x="1954" y="721885"/>
                  <a:pt x="4882" y="699040"/>
                  <a:pt x="9959" y="667798"/>
                </a:cubicBezTo>
                <a:cubicBezTo>
                  <a:pt x="15036" y="636556"/>
                  <a:pt x="22456" y="609024"/>
                  <a:pt x="32219" y="585201"/>
                </a:cubicBezTo>
                <a:cubicBezTo>
                  <a:pt x="41982" y="561380"/>
                  <a:pt x="56822" y="534824"/>
                  <a:pt x="76739" y="505534"/>
                </a:cubicBezTo>
                <a:cubicBezTo>
                  <a:pt x="96656" y="476245"/>
                  <a:pt x="120673" y="451837"/>
                  <a:pt x="148791" y="432311"/>
                </a:cubicBezTo>
                <a:cubicBezTo>
                  <a:pt x="176908" y="412785"/>
                  <a:pt x="213227" y="395602"/>
                  <a:pt x="257747" y="380762"/>
                </a:cubicBezTo>
                <a:cubicBezTo>
                  <a:pt x="302267" y="365922"/>
                  <a:pt x="352254" y="357721"/>
                  <a:pt x="407708" y="356159"/>
                </a:cubicBezTo>
                <a:close/>
                <a:moveTo>
                  <a:pt x="1968723" y="338585"/>
                </a:moveTo>
                <a:lnTo>
                  <a:pt x="2005041" y="339757"/>
                </a:lnTo>
                <a:cubicBezTo>
                  <a:pt x="2028473" y="340538"/>
                  <a:pt x="2083537" y="341709"/>
                  <a:pt x="2170233" y="343271"/>
                </a:cubicBezTo>
                <a:cubicBezTo>
                  <a:pt x="2256930" y="344833"/>
                  <a:pt x="2372916" y="346005"/>
                  <a:pt x="2518191" y="346786"/>
                </a:cubicBezTo>
                <a:cubicBezTo>
                  <a:pt x="2522878" y="355378"/>
                  <a:pt x="2525221" y="387010"/>
                  <a:pt x="2525221" y="441684"/>
                </a:cubicBezTo>
                <a:cubicBezTo>
                  <a:pt x="2525221" y="456328"/>
                  <a:pt x="2524769" y="470094"/>
                  <a:pt x="2523866" y="482982"/>
                </a:cubicBezTo>
                <a:lnTo>
                  <a:pt x="2521190" y="506707"/>
                </a:lnTo>
                <a:lnTo>
                  <a:pt x="2526475" y="496748"/>
                </a:lnTo>
                <a:cubicBezTo>
                  <a:pt x="2538366" y="476831"/>
                  <a:pt x="2551036" y="460429"/>
                  <a:pt x="2564485" y="447541"/>
                </a:cubicBezTo>
                <a:cubicBezTo>
                  <a:pt x="2591382" y="421767"/>
                  <a:pt x="2623744" y="401264"/>
                  <a:pt x="2661570" y="386034"/>
                </a:cubicBezTo>
                <a:cubicBezTo>
                  <a:pt x="2699396" y="370803"/>
                  <a:pt x="2729225" y="362016"/>
                  <a:pt x="2751058" y="359673"/>
                </a:cubicBezTo>
                <a:cubicBezTo>
                  <a:pt x="2772891" y="357330"/>
                  <a:pt x="2795895" y="356159"/>
                  <a:pt x="2820071" y="356159"/>
                </a:cubicBezTo>
                <a:cubicBezTo>
                  <a:pt x="2868411" y="356159"/>
                  <a:pt x="2912272" y="361821"/>
                  <a:pt x="2951654" y="373146"/>
                </a:cubicBezTo>
                <a:cubicBezTo>
                  <a:pt x="2991036" y="384472"/>
                  <a:pt x="3023397" y="398531"/>
                  <a:pt x="3048739" y="415323"/>
                </a:cubicBezTo>
                <a:cubicBezTo>
                  <a:pt x="3074080" y="432116"/>
                  <a:pt x="3096108" y="452618"/>
                  <a:pt x="3114823" y="476831"/>
                </a:cubicBezTo>
                <a:cubicBezTo>
                  <a:pt x="3133538" y="501043"/>
                  <a:pt x="3147771" y="523889"/>
                  <a:pt x="3157521" y="545368"/>
                </a:cubicBezTo>
                <a:cubicBezTo>
                  <a:pt x="3167272" y="566847"/>
                  <a:pt x="3174875" y="589693"/>
                  <a:pt x="3180330" y="613905"/>
                </a:cubicBezTo>
                <a:cubicBezTo>
                  <a:pt x="3185786" y="638118"/>
                  <a:pt x="3189099" y="657058"/>
                  <a:pt x="3190271" y="670727"/>
                </a:cubicBezTo>
                <a:cubicBezTo>
                  <a:pt x="3191442" y="684395"/>
                  <a:pt x="3192028" y="697087"/>
                  <a:pt x="3192028" y="708803"/>
                </a:cubicBezTo>
                <a:lnTo>
                  <a:pt x="3192028" y="1104795"/>
                </a:lnTo>
                <a:cubicBezTo>
                  <a:pt x="3170195" y="1157906"/>
                  <a:pt x="3115607" y="1184462"/>
                  <a:pt x="3028264" y="1184462"/>
                </a:cubicBezTo>
                <a:cubicBezTo>
                  <a:pt x="2998633" y="1184462"/>
                  <a:pt x="2973679" y="1178800"/>
                  <a:pt x="2953402" y="1167474"/>
                </a:cubicBezTo>
                <a:cubicBezTo>
                  <a:pt x="2933125" y="1156149"/>
                  <a:pt x="2918505" y="1141114"/>
                  <a:pt x="2909541" y="1122369"/>
                </a:cubicBezTo>
                <a:cubicBezTo>
                  <a:pt x="2900577" y="1103624"/>
                  <a:pt x="2894341" y="1086050"/>
                  <a:pt x="2890832" y="1069648"/>
                </a:cubicBezTo>
                <a:cubicBezTo>
                  <a:pt x="2887324" y="1053246"/>
                  <a:pt x="2885570" y="1036063"/>
                  <a:pt x="2885570" y="1018099"/>
                </a:cubicBezTo>
                <a:lnTo>
                  <a:pt x="2887895" y="978265"/>
                </a:lnTo>
                <a:lnTo>
                  <a:pt x="2763909" y="978265"/>
                </a:lnTo>
                <a:cubicBezTo>
                  <a:pt x="2763909" y="1001696"/>
                  <a:pt x="2764885" y="1027471"/>
                  <a:pt x="2766838" y="1055589"/>
                </a:cubicBezTo>
                <a:cubicBezTo>
                  <a:pt x="2768790" y="1083707"/>
                  <a:pt x="2770932" y="1105967"/>
                  <a:pt x="2773263" y="1122369"/>
                </a:cubicBezTo>
                <a:lnTo>
                  <a:pt x="2776778" y="1146972"/>
                </a:lnTo>
                <a:cubicBezTo>
                  <a:pt x="2745585" y="1171965"/>
                  <a:pt x="2698020" y="1184462"/>
                  <a:pt x="2634084" y="1184462"/>
                </a:cubicBezTo>
                <a:cubicBezTo>
                  <a:pt x="2581827" y="1184462"/>
                  <a:pt x="2539323" y="1167865"/>
                  <a:pt x="2506574" y="1134670"/>
                </a:cubicBezTo>
                <a:cubicBezTo>
                  <a:pt x="2473825" y="1101476"/>
                  <a:pt x="2457450" y="1057542"/>
                  <a:pt x="2457450" y="1002868"/>
                </a:cubicBezTo>
                <a:cubicBezTo>
                  <a:pt x="2457450" y="985685"/>
                  <a:pt x="2458232" y="942922"/>
                  <a:pt x="2459794" y="874581"/>
                </a:cubicBezTo>
                <a:cubicBezTo>
                  <a:pt x="2461355" y="806239"/>
                  <a:pt x="2462137" y="767382"/>
                  <a:pt x="2462137" y="758009"/>
                </a:cubicBezTo>
                <a:cubicBezTo>
                  <a:pt x="2462137" y="702945"/>
                  <a:pt x="2467949" y="653373"/>
                  <a:pt x="2479575" y="609292"/>
                </a:cubicBezTo>
                <a:lnTo>
                  <a:pt x="2480536" y="606299"/>
                </a:lnTo>
                <a:lnTo>
                  <a:pt x="2476454" y="610390"/>
                </a:lnTo>
                <a:cubicBezTo>
                  <a:pt x="2465617" y="618591"/>
                  <a:pt x="2452974" y="623278"/>
                  <a:pt x="2438524" y="624449"/>
                </a:cubicBezTo>
                <a:cubicBezTo>
                  <a:pt x="2406501" y="624449"/>
                  <a:pt x="2373306" y="624059"/>
                  <a:pt x="2338940" y="623278"/>
                </a:cubicBezTo>
                <a:cubicBezTo>
                  <a:pt x="2335816" y="679513"/>
                  <a:pt x="2334254" y="751370"/>
                  <a:pt x="2334254" y="838848"/>
                </a:cubicBezTo>
                <a:cubicBezTo>
                  <a:pt x="2334254" y="980999"/>
                  <a:pt x="2336988" y="1081754"/>
                  <a:pt x="2342455" y="1141114"/>
                </a:cubicBezTo>
                <a:cubicBezTo>
                  <a:pt x="2314337" y="1170013"/>
                  <a:pt x="2262397" y="1184462"/>
                  <a:pt x="2186636" y="1184462"/>
                </a:cubicBezTo>
                <a:cubicBezTo>
                  <a:pt x="2153050" y="1184462"/>
                  <a:pt x="2124152" y="1178214"/>
                  <a:pt x="2099939" y="1165717"/>
                </a:cubicBezTo>
                <a:cubicBezTo>
                  <a:pt x="2075726" y="1153220"/>
                  <a:pt x="2058153" y="1136623"/>
                  <a:pt x="2047219" y="1115925"/>
                </a:cubicBezTo>
                <a:cubicBezTo>
                  <a:pt x="2036283" y="1095227"/>
                  <a:pt x="2028473" y="1075506"/>
                  <a:pt x="2023787" y="1056761"/>
                </a:cubicBezTo>
                <a:cubicBezTo>
                  <a:pt x="2019100" y="1038015"/>
                  <a:pt x="2016757" y="1018880"/>
                  <a:pt x="2016757" y="999353"/>
                </a:cubicBezTo>
                <a:cubicBezTo>
                  <a:pt x="2016757" y="995448"/>
                  <a:pt x="2016952" y="990762"/>
                  <a:pt x="2017343" y="985294"/>
                </a:cubicBezTo>
                <a:cubicBezTo>
                  <a:pt x="2017734" y="979827"/>
                  <a:pt x="2018124" y="970064"/>
                  <a:pt x="2018515" y="956005"/>
                </a:cubicBezTo>
                <a:cubicBezTo>
                  <a:pt x="2018905" y="941946"/>
                  <a:pt x="2019296" y="923201"/>
                  <a:pt x="2019686" y="899769"/>
                </a:cubicBezTo>
                <a:cubicBezTo>
                  <a:pt x="2020077" y="876338"/>
                  <a:pt x="2020467" y="840019"/>
                  <a:pt x="2020858" y="790813"/>
                </a:cubicBezTo>
                <a:cubicBezTo>
                  <a:pt x="2021248" y="741607"/>
                  <a:pt x="2021834" y="683809"/>
                  <a:pt x="2022615" y="617420"/>
                </a:cubicBezTo>
                <a:lnTo>
                  <a:pt x="1855080" y="624449"/>
                </a:lnTo>
                <a:cubicBezTo>
                  <a:pt x="1830867" y="601018"/>
                  <a:pt x="1818762" y="552983"/>
                  <a:pt x="1818762" y="480346"/>
                </a:cubicBezTo>
                <a:cubicBezTo>
                  <a:pt x="1818762" y="453009"/>
                  <a:pt x="1823839" y="429382"/>
                  <a:pt x="1833991" y="409465"/>
                </a:cubicBezTo>
                <a:cubicBezTo>
                  <a:pt x="1844145" y="389549"/>
                  <a:pt x="1857228" y="374709"/>
                  <a:pt x="1873240" y="364945"/>
                </a:cubicBezTo>
                <a:cubicBezTo>
                  <a:pt x="1889252" y="355182"/>
                  <a:pt x="1905067" y="348348"/>
                  <a:pt x="1920688" y="344443"/>
                </a:cubicBezTo>
                <a:cubicBezTo>
                  <a:pt x="1936310" y="340538"/>
                  <a:pt x="1952321" y="338585"/>
                  <a:pt x="1968723" y="338585"/>
                </a:cubicBezTo>
                <a:close/>
                <a:moveTo>
                  <a:pt x="6030716" y="162849"/>
                </a:moveTo>
                <a:cubicBezTo>
                  <a:pt x="6049462" y="162849"/>
                  <a:pt x="6066840" y="168316"/>
                  <a:pt x="6082851" y="179251"/>
                </a:cubicBezTo>
                <a:cubicBezTo>
                  <a:pt x="6098862" y="190185"/>
                  <a:pt x="6109992" y="201120"/>
                  <a:pt x="6116241" y="212055"/>
                </a:cubicBezTo>
                <a:lnTo>
                  <a:pt x="6126785" y="227285"/>
                </a:lnTo>
                <a:cubicBezTo>
                  <a:pt x="6139282" y="244468"/>
                  <a:pt x="6145530" y="261652"/>
                  <a:pt x="6145530" y="278835"/>
                </a:cubicBezTo>
                <a:cubicBezTo>
                  <a:pt x="6145530" y="291331"/>
                  <a:pt x="6139868" y="301485"/>
                  <a:pt x="6128542" y="309296"/>
                </a:cubicBezTo>
                <a:cubicBezTo>
                  <a:pt x="6117217" y="317106"/>
                  <a:pt x="6104916" y="321011"/>
                  <a:pt x="6091638" y="321011"/>
                </a:cubicBezTo>
                <a:cubicBezTo>
                  <a:pt x="6068988" y="321011"/>
                  <a:pt x="6048290" y="303438"/>
                  <a:pt x="6029544" y="268291"/>
                </a:cubicBezTo>
                <a:cubicBezTo>
                  <a:pt x="6009237" y="303438"/>
                  <a:pt x="5988540" y="321011"/>
                  <a:pt x="5967451" y="321011"/>
                </a:cubicBezTo>
                <a:cubicBezTo>
                  <a:pt x="5954173" y="321011"/>
                  <a:pt x="5942066" y="317106"/>
                  <a:pt x="5931132" y="309296"/>
                </a:cubicBezTo>
                <a:cubicBezTo>
                  <a:pt x="5920197" y="301485"/>
                  <a:pt x="5914730" y="291331"/>
                  <a:pt x="5914730" y="278835"/>
                </a:cubicBezTo>
                <a:cubicBezTo>
                  <a:pt x="5914730" y="260871"/>
                  <a:pt x="5920588" y="243687"/>
                  <a:pt x="5932304" y="227285"/>
                </a:cubicBezTo>
                <a:cubicBezTo>
                  <a:pt x="5933084" y="225723"/>
                  <a:pt x="5934452" y="223380"/>
                  <a:pt x="5936404" y="220256"/>
                </a:cubicBezTo>
                <a:cubicBezTo>
                  <a:pt x="5938356" y="217132"/>
                  <a:pt x="5942262" y="211860"/>
                  <a:pt x="5948120" y="204440"/>
                </a:cubicBezTo>
                <a:cubicBezTo>
                  <a:pt x="5953978" y="197020"/>
                  <a:pt x="5960422" y="190576"/>
                  <a:pt x="5967451" y="185109"/>
                </a:cubicBezTo>
                <a:cubicBezTo>
                  <a:pt x="5974480" y="179641"/>
                  <a:pt x="5983658" y="174564"/>
                  <a:pt x="5994982" y="169878"/>
                </a:cubicBezTo>
                <a:cubicBezTo>
                  <a:pt x="6006308" y="165192"/>
                  <a:pt x="6018219" y="162849"/>
                  <a:pt x="6030716" y="162849"/>
                </a:cubicBezTo>
                <a:close/>
                <a:moveTo>
                  <a:pt x="2810095" y="161677"/>
                </a:moveTo>
                <a:cubicBezTo>
                  <a:pt x="2821810" y="161677"/>
                  <a:pt x="2833135" y="163825"/>
                  <a:pt x="2844070" y="168121"/>
                </a:cubicBezTo>
                <a:cubicBezTo>
                  <a:pt x="2855005" y="172417"/>
                  <a:pt x="2863987" y="177689"/>
                  <a:pt x="2871016" y="183937"/>
                </a:cubicBezTo>
                <a:cubicBezTo>
                  <a:pt x="2878046" y="190185"/>
                  <a:pt x="2884294" y="196629"/>
                  <a:pt x="2889762" y="203268"/>
                </a:cubicBezTo>
                <a:cubicBezTo>
                  <a:pt x="2895229" y="209907"/>
                  <a:pt x="2899134" y="215179"/>
                  <a:pt x="2901477" y="219084"/>
                </a:cubicBezTo>
                <a:lnTo>
                  <a:pt x="2906164" y="226114"/>
                </a:lnTo>
                <a:cubicBezTo>
                  <a:pt x="2918660" y="243297"/>
                  <a:pt x="2924909" y="260480"/>
                  <a:pt x="2924909" y="277663"/>
                </a:cubicBezTo>
                <a:cubicBezTo>
                  <a:pt x="2924909" y="290160"/>
                  <a:pt x="2919246" y="300313"/>
                  <a:pt x="2907921" y="308124"/>
                </a:cubicBezTo>
                <a:cubicBezTo>
                  <a:pt x="2896596" y="315935"/>
                  <a:pt x="2884294" y="319840"/>
                  <a:pt x="2871016" y="319840"/>
                </a:cubicBezTo>
                <a:cubicBezTo>
                  <a:pt x="2848366" y="319840"/>
                  <a:pt x="2827668" y="302266"/>
                  <a:pt x="2808923" y="267119"/>
                </a:cubicBezTo>
                <a:cubicBezTo>
                  <a:pt x="2788616" y="302266"/>
                  <a:pt x="2767918" y="319840"/>
                  <a:pt x="2746829" y="319840"/>
                </a:cubicBezTo>
                <a:cubicBezTo>
                  <a:pt x="2733552" y="319840"/>
                  <a:pt x="2721445" y="315935"/>
                  <a:pt x="2710511" y="308124"/>
                </a:cubicBezTo>
                <a:cubicBezTo>
                  <a:pt x="2699576" y="300313"/>
                  <a:pt x="2694108" y="290160"/>
                  <a:pt x="2694108" y="277663"/>
                </a:cubicBezTo>
                <a:cubicBezTo>
                  <a:pt x="2694108" y="259699"/>
                  <a:pt x="2699966" y="242516"/>
                  <a:pt x="2711682" y="226114"/>
                </a:cubicBezTo>
                <a:cubicBezTo>
                  <a:pt x="2712463" y="224552"/>
                  <a:pt x="2713830" y="222209"/>
                  <a:pt x="2715783" y="219084"/>
                </a:cubicBezTo>
                <a:cubicBezTo>
                  <a:pt x="2717735" y="215960"/>
                  <a:pt x="2721640" y="210688"/>
                  <a:pt x="2727498" y="203268"/>
                </a:cubicBezTo>
                <a:cubicBezTo>
                  <a:pt x="2733356" y="195848"/>
                  <a:pt x="2739800" y="189404"/>
                  <a:pt x="2746829" y="183937"/>
                </a:cubicBezTo>
                <a:cubicBezTo>
                  <a:pt x="2753859" y="178470"/>
                  <a:pt x="2763036" y="173393"/>
                  <a:pt x="2774361" y="168707"/>
                </a:cubicBezTo>
                <a:cubicBezTo>
                  <a:pt x="2785687" y="164020"/>
                  <a:pt x="2797598" y="161677"/>
                  <a:pt x="2810095" y="161677"/>
                </a:cubicBezTo>
                <a:close/>
                <a:moveTo>
                  <a:pt x="8619735" y="160506"/>
                </a:moveTo>
                <a:cubicBezTo>
                  <a:pt x="8631450" y="160506"/>
                  <a:pt x="8642776" y="162653"/>
                  <a:pt x="8653710" y="166949"/>
                </a:cubicBezTo>
                <a:cubicBezTo>
                  <a:pt x="8664645" y="171245"/>
                  <a:pt x="8673627" y="176517"/>
                  <a:pt x="8680657" y="182765"/>
                </a:cubicBezTo>
                <a:cubicBezTo>
                  <a:pt x="8687686" y="189014"/>
                  <a:pt x="8693934" y="195458"/>
                  <a:pt x="8699402" y="202097"/>
                </a:cubicBezTo>
                <a:cubicBezTo>
                  <a:pt x="8704869" y="208735"/>
                  <a:pt x="8708775" y="214008"/>
                  <a:pt x="8711117" y="217913"/>
                </a:cubicBezTo>
                <a:lnTo>
                  <a:pt x="8715804" y="224942"/>
                </a:lnTo>
                <a:cubicBezTo>
                  <a:pt x="8728301" y="242125"/>
                  <a:pt x="8734549" y="259308"/>
                  <a:pt x="8734549" y="276492"/>
                </a:cubicBezTo>
                <a:cubicBezTo>
                  <a:pt x="8734549" y="288988"/>
                  <a:pt x="8728886" y="299142"/>
                  <a:pt x="8717561" y="306952"/>
                </a:cubicBezTo>
                <a:cubicBezTo>
                  <a:pt x="8706236" y="314763"/>
                  <a:pt x="8693934" y="318668"/>
                  <a:pt x="8680657" y="318668"/>
                </a:cubicBezTo>
                <a:cubicBezTo>
                  <a:pt x="8658006" y="318668"/>
                  <a:pt x="8637309" y="301095"/>
                  <a:pt x="8618563" y="265947"/>
                </a:cubicBezTo>
                <a:cubicBezTo>
                  <a:pt x="8598256" y="301095"/>
                  <a:pt x="8577558" y="318668"/>
                  <a:pt x="8556470" y="318668"/>
                </a:cubicBezTo>
                <a:cubicBezTo>
                  <a:pt x="8543192" y="318668"/>
                  <a:pt x="8531085" y="314763"/>
                  <a:pt x="8520151" y="306952"/>
                </a:cubicBezTo>
                <a:cubicBezTo>
                  <a:pt x="8509216" y="299142"/>
                  <a:pt x="8503749" y="288988"/>
                  <a:pt x="8503749" y="276492"/>
                </a:cubicBezTo>
                <a:cubicBezTo>
                  <a:pt x="8503749" y="258527"/>
                  <a:pt x="8509606" y="241344"/>
                  <a:pt x="8521323" y="224942"/>
                </a:cubicBezTo>
                <a:cubicBezTo>
                  <a:pt x="8522103" y="223380"/>
                  <a:pt x="8523470" y="221037"/>
                  <a:pt x="8525423" y="217913"/>
                </a:cubicBezTo>
                <a:cubicBezTo>
                  <a:pt x="8527375" y="214789"/>
                  <a:pt x="8531281" y="209516"/>
                  <a:pt x="8537139" y="202097"/>
                </a:cubicBezTo>
                <a:cubicBezTo>
                  <a:pt x="8542996" y="194677"/>
                  <a:pt x="8549440" y="188233"/>
                  <a:pt x="8556470" y="182765"/>
                </a:cubicBezTo>
                <a:cubicBezTo>
                  <a:pt x="8563499" y="177298"/>
                  <a:pt x="8572676" y="172221"/>
                  <a:pt x="8584001" y="167535"/>
                </a:cubicBezTo>
                <a:cubicBezTo>
                  <a:pt x="8595327" y="162849"/>
                  <a:pt x="8607238" y="160506"/>
                  <a:pt x="8619735" y="160506"/>
                </a:cubicBezTo>
                <a:close/>
                <a:moveTo>
                  <a:pt x="399507" y="155819"/>
                </a:moveTo>
                <a:cubicBezTo>
                  <a:pt x="418253" y="155819"/>
                  <a:pt x="435631" y="161287"/>
                  <a:pt x="451642" y="172221"/>
                </a:cubicBezTo>
                <a:cubicBezTo>
                  <a:pt x="467654" y="183156"/>
                  <a:pt x="479175" y="194091"/>
                  <a:pt x="486204" y="205025"/>
                </a:cubicBezTo>
                <a:lnTo>
                  <a:pt x="495577" y="220256"/>
                </a:lnTo>
                <a:cubicBezTo>
                  <a:pt x="508073" y="237439"/>
                  <a:pt x="514322" y="254622"/>
                  <a:pt x="514322" y="271805"/>
                </a:cubicBezTo>
                <a:cubicBezTo>
                  <a:pt x="514322" y="284302"/>
                  <a:pt x="508660" y="294456"/>
                  <a:pt x="497334" y="302266"/>
                </a:cubicBezTo>
                <a:cubicBezTo>
                  <a:pt x="486009" y="310077"/>
                  <a:pt x="473707" y="313982"/>
                  <a:pt x="460429" y="313982"/>
                </a:cubicBezTo>
                <a:cubicBezTo>
                  <a:pt x="437779" y="313982"/>
                  <a:pt x="417081" y="296408"/>
                  <a:pt x="398336" y="261261"/>
                </a:cubicBezTo>
                <a:cubicBezTo>
                  <a:pt x="378028" y="296408"/>
                  <a:pt x="357331" y="313982"/>
                  <a:pt x="336242" y="313982"/>
                </a:cubicBezTo>
                <a:cubicBezTo>
                  <a:pt x="322965" y="313982"/>
                  <a:pt x="310858" y="310077"/>
                  <a:pt x="299923" y="302266"/>
                </a:cubicBezTo>
                <a:cubicBezTo>
                  <a:pt x="288989" y="294456"/>
                  <a:pt x="283521" y="284302"/>
                  <a:pt x="283521" y="271805"/>
                </a:cubicBezTo>
                <a:cubicBezTo>
                  <a:pt x="283521" y="253841"/>
                  <a:pt x="289379" y="236658"/>
                  <a:pt x="301095" y="220256"/>
                </a:cubicBezTo>
                <a:cubicBezTo>
                  <a:pt x="301876" y="218694"/>
                  <a:pt x="303243" y="216351"/>
                  <a:pt x="305196" y="213226"/>
                </a:cubicBezTo>
                <a:cubicBezTo>
                  <a:pt x="307148" y="210102"/>
                  <a:pt x="311054" y="204830"/>
                  <a:pt x="316912" y="197410"/>
                </a:cubicBezTo>
                <a:cubicBezTo>
                  <a:pt x="322770" y="189990"/>
                  <a:pt x="329213" y="183547"/>
                  <a:pt x="336242" y="178079"/>
                </a:cubicBezTo>
                <a:cubicBezTo>
                  <a:pt x="343272" y="172612"/>
                  <a:pt x="352449" y="167535"/>
                  <a:pt x="363774" y="162849"/>
                </a:cubicBezTo>
                <a:cubicBezTo>
                  <a:pt x="375100" y="158162"/>
                  <a:pt x="387011" y="155819"/>
                  <a:pt x="399507" y="155819"/>
                </a:cubicBezTo>
                <a:close/>
                <a:moveTo>
                  <a:pt x="8802500" y="0"/>
                </a:moveTo>
                <a:cubicBezTo>
                  <a:pt x="8818902" y="0"/>
                  <a:pt x="8833937" y="5272"/>
                  <a:pt x="8847606" y="15816"/>
                </a:cubicBezTo>
                <a:cubicBezTo>
                  <a:pt x="8861274" y="26360"/>
                  <a:pt x="8868108" y="40614"/>
                  <a:pt x="8868108" y="58579"/>
                </a:cubicBezTo>
                <a:cubicBezTo>
                  <a:pt x="8868108" y="82791"/>
                  <a:pt x="8854441" y="106418"/>
                  <a:pt x="8827104" y="129459"/>
                </a:cubicBezTo>
                <a:cubicBezTo>
                  <a:pt x="8799767" y="152500"/>
                  <a:pt x="8773601" y="164020"/>
                  <a:pt x="8748608" y="164020"/>
                </a:cubicBezTo>
                <a:cubicBezTo>
                  <a:pt x="8736892" y="164020"/>
                  <a:pt x="8727519" y="160896"/>
                  <a:pt x="8720490" y="154648"/>
                </a:cubicBezTo>
                <a:cubicBezTo>
                  <a:pt x="8713461" y="148399"/>
                  <a:pt x="8709165" y="142151"/>
                  <a:pt x="8707603" y="135903"/>
                </a:cubicBezTo>
                <a:lnTo>
                  <a:pt x="8706431" y="126530"/>
                </a:lnTo>
                <a:lnTo>
                  <a:pt x="8787270" y="2343"/>
                </a:lnTo>
                <a:cubicBezTo>
                  <a:pt x="8790394" y="781"/>
                  <a:pt x="8795471" y="0"/>
                  <a:pt x="8802500" y="0"/>
                </a:cubicBezTo>
                <a:close/>
              </a:path>
            </a:pathLst>
          </a:custGeom>
          <a:solidFill>
            <a:srgbClr val="BD3526"/>
          </a:solidFill>
          <a:ln w="1905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IcielPony" panose="02000000000000000000" pitchFamily="2" charset="-93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Hộp Văn bản 11"/>
          <p:cNvSpPr txBox="1">
            <a:spLocks noChangeAspect="1"/>
          </p:cNvSpPr>
          <p:nvPr/>
        </p:nvSpPr>
        <p:spPr>
          <a:xfrm>
            <a:off x="1236709" y="711252"/>
            <a:ext cx="576986" cy="831189"/>
          </a:xfrm>
          <a:custGeom>
            <a:avLst/>
            <a:gdLst/>
            <a:ahLst/>
            <a:cxnLst/>
            <a:rect l="l" t="t" r="r" b="b"/>
            <a:pathLst>
              <a:path w="576986" h="831189">
                <a:moveTo>
                  <a:pt x="473659" y="0"/>
                </a:moveTo>
                <a:cubicBezTo>
                  <a:pt x="494386" y="0"/>
                  <a:pt x="511454" y="4115"/>
                  <a:pt x="524866" y="12344"/>
                </a:cubicBezTo>
                <a:cubicBezTo>
                  <a:pt x="538277" y="20574"/>
                  <a:pt x="548792" y="31242"/>
                  <a:pt x="556412" y="44348"/>
                </a:cubicBezTo>
                <a:cubicBezTo>
                  <a:pt x="564032" y="57455"/>
                  <a:pt x="569366" y="72085"/>
                  <a:pt x="572414" y="88239"/>
                </a:cubicBezTo>
                <a:cubicBezTo>
                  <a:pt x="575462" y="104394"/>
                  <a:pt x="576986" y="120396"/>
                  <a:pt x="576986" y="136245"/>
                </a:cubicBezTo>
                <a:cubicBezTo>
                  <a:pt x="576986" y="152095"/>
                  <a:pt x="575920" y="167030"/>
                  <a:pt x="573786" y="181051"/>
                </a:cubicBezTo>
                <a:cubicBezTo>
                  <a:pt x="571652" y="195072"/>
                  <a:pt x="569366" y="206045"/>
                  <a:pt x="566928" y="213969"/>
                </a:cubicBezTo>
                <a:cubicBezTo>
                  <a:pt x="521208" y="213969"/>
                  <a:pt x="480212" y="215189"/>
                  <a:pt x="443941" y="217627"/>
                </a:cubicBezTo>
                <a:cubicBezTo>
                  <a:pt x="407670" y="220065"/>
                  <a:pt x="375361" y="222961"/>
                  <a:pt x="347015" y="226314"/>
                </a:cubicBezTo>
                <a:cubicBezTo>
                  <a:pt x="318668" y="229667"/>
                  <a:pt x="293980" y="233477"/>
                  <a:pt x="272948" y="237744"/>
                </a:cubicBezTo>
                <a:cubicBezTo>
                  <a:pt x="251917" y="242011"/>
                  <a:pt x="234086" y="246583"/>
                  <a:pt x="219456" y="251460"/>
                </a:cubicBezTo>
                <a:cubicBezTo>
                  <a:pt x="184709" y="261823"/>
                  <a:pt x="160325" y="273405"/>
                  <a:pt x="146304" y="286207"/>
                </a:cubicBezTo>
                <a:cubicBezTo>
                  <a:pt x="145085" y="289865"/>
                  <a:pt x="143866" y="295046"/>
                  <a:pt x="142646" y="301752"/>
                </a:cubicBezTo>
                <a:cubicBezTo>
                  <a:pt x="141427" y="308457"/>
                  <a:pt x="140818" y="315163"/>
                  <a:pt x="140818" y="321869"/>
                </a:cubicBezTo>
                <a:cubicBezTo>
                  <a:pt x="140818" y="329793"/>
                  <a:pt x="141580" y="337109"/>
                  <a:pt x="143104" y="343814"/>
                </a:cubicBezTo>
                <a:cubicBezTo>
                  <a:pt x="144628" y="350520"/>
                  <a:pt x="147828" y="354482"/>
                  <a:pt x="152705" y="355701"/>
                </a:cubicBezTo>
                <a:cubicBezTo>
                  <a:pt x="191719" y="341681"/>
                  <a:pt x="227686" y="331470"/>
                  <a:pt x="260604" y="325069"/>
                </a:cubicBezTo>
                <a:cubicBezTo>
                  <a:pt x="293522" y="318668"/>
                  <a:pt x="324002" y="315468"/>
                  <a:pt x="352044" y="315468"/>
                </a:cubicBezTo>
                <a:cubicBezTo>
                  <a:pt x="389839" y="315468"/>
                  <a:pt x="422605" y="320649"/>
                  <a:pt x="450342" y="331013"/>
                </a:cubicBezTo>
                <a:cubicBezTo>
                  <a:pt x="478079" y="341376"/>
                  <a:pt x="501091" y="355397"/>
                  <a:pt x="519379" y="373075"/>
                </a:cubicBezTo>
                <a:cubicBezTo>
                  <a:pt x="537667" y="390753"/>
                  <a:pt x="551383" y="411328"/>
                  <a:pt x="560527" y="434797"/>
                </a:cubicBezTo>
                <a:cubicBezTo>
                  <a:pt x="569671" y="458267"/>
                  <a:pt x="574243" y="483108"/>
                  <a:pt x="574243" y="509321"/>
                </a:cubicBezTo>
                <a:cubicBezTo>
                  <a:pt x="574243" y="545287"/>
                  <a:pt x="565709" y="582320"/>
                  <a:pt x="548640" y="620420"/>
                </a:cubicBezTo>
                <a:cubicBezTo>
                  <a:pt x="531571" y="658520"/>
                  <a:pt x="506273" y="693115"/>
                  <a:pt x="472745" y="724205"/>
                </a:cubicBezTo>
                <a:cubicBezTo>
                  <a:pt x="439217" y="755294"/>
                  <a:pt x="397612" y="780897"/>
                  <a:pt x="347929" y="801014"/>
                </a:cubicBezTo>
                <a:cubicBezTo>
                  <a:pt x="298247" y="821131"/>
                  <a:pt x="240792" y="831189"/>
                  <a:pt x="175565" y="831189"/>
                </a:cubicBezTo>
                <a:cubicBezTo>
                  <a:pt x="160325" y="831189"/>
                  <a:pt x="142646" y="829208"/>
                  <a:pt x="122530" y="825246"/>
                </a:cubicBezTo>
                <a:cubicBezTo>
                  <a:pt x="102413" y="821283"/>
                  <a:pt x="83210" y="813816"/>
                  <a:pt x="64922" y="802843"/>
                </a:cubicBezTo>
                <a:cubicBezTo>
                  <a:pt x="46634" y="791870"/>
                  <a:pt x="31242" y="776630"/>
                  <a:pt x="18745" y="757123"/>
                </a:cubicBezTo>
                <a:cubicBezTo>
                  <a:pt x="6248" y="737616"/>
                  <a:pt x="0" y="712318"/>
                  <a:pt x="0" y="681228"/>
                </a:cubicBezTo>
                <a:cubicBezTo>
                  <a:pt x="0" y="656234"/>
                  <a:pt x="4877" y="627888"/>
                  <a:pt x="14630" y="596189"/>
                </a:cubicBezTo>
                <a:cubicBezTo>
                  <a:pt x="24384" y="598627"/>
                  <a:pt x="34595" y="600303"/>
                  <a:pt x="45263" y="601218"/>
                </a:cubicBezTo>
                <a:cubicBezTo>
                  <a:pt x="55931" y="602132"/>
                  <a:pt x="67056" y="602590"/>
                  <a:pt x="78638" y="602590"/>
                </a:cubicBezTo>
                <a:cubicBezTo>
                  <a:pt x="104851" y="602590"/>
                  <a:pt x="132436" y="600151"/>
                  <a:pt x="161392" y="595274"/>
                </a:cubicBezTo>
                <a:cubicBezTo>
                  <a:pt x="190348" y="590397"/>
                  <a:pt x="218694" y="583844"/>
                  <a:pt x="246431" y="575615"/>
                </a:cubicBezTo>
                <a:cubicBezTo>
                  <a:pt x="274168" y="567385"/>
                  <a:pt x="300838" y="557936"/>
                  <a:pt x="326441" y="547268"/>
                </a:cubicBezTo>
                <a:cubicBezTo>
                  <a:pt x="352044" y="536600"/>
                  <a:pt x="374447" y="525323"/>
                  <a:pt x="393649" y="513435"/>
                </a:cubicBezTo>
                <a:cubicBezTo>
                  <a:pt x="412852" y="501548"/>
                  <a:pt x="428092" y="489356"/>
                  <a:pt x="439369" y="476859"/>
                </a:cubicBezTo>
                <a:cubicBezTo>
                  <a:pt x="450647" y="464363"/>
                  <a:pt x="456286" y="452628"/>
                  <a:pt x="456286" y="441655"/>
                </a:cubicBezTo>
                <a:cubicBezTo>
                  <a:pt x="456286" y="430073"/>
                  <a:pt x="447904" y="421386"/>
                  <a:pt x="431140" y="415595"/>
                </a:cubicBezTo>
                <a:cubicBezTo>
                  <a:pt x="414376" y="409803"/>
                  <a:pt x="393192" y="406908"/>
                  <a:pt x="367589" y="406908"/>
                </a:cubicBezTo>
                <a:cubicBezTo>
                  <a:pt x="350520" y="406908"/>
                  <a:pt x="332537" y="408279"/>
                  <a:pt x="313639" y="411023"/>
                </a:cubicBezTo>
                <a:cubicBezTo>
                  <a:pt x="294742" y="413766"/>
                  <a:pt x="275844" y="417881"/>
                  <a:pt x="256946" y="423367"/>
                </a:cubicBezTo>
                <a:cubicBezTo>
                  <a:pt x="238049" y="428853"/>
                  <a:pt x="220066" y="435711"/>
                  <a:pt x="202997" y="443941"/>
                </a:cubicBezTo>
                <a:cubicBezTo>
                  <a:pt x="185928" y="452171"/>
                  <a:pt x="170993" y="462077"/>
                  <a:pt x="158191" y="473659"/>
                </a:cubicBezTo>
                <a:cubicBezTo>
                  <a:pt x="127102" y="463296"/>
                  <a:pt x="106832" y="448970"/>
                  <a:pt x="97384" y="430682"/>
                </a:cubicBezTo>
                <a:cubicBezTo>
                  <a:pt x="87935" y="412394"/>
                  <a:pt x="83210" y="388620"/>
                  <a:pt x="83210" y="359359"/>
                </a:cubicBezTo>
                <a:cubicBezTo>
                  <a:pt x="83210" y="345338"/>
                  <a:pt x="83668" y="330403"/>
                  <a:pt x="84582" y="314553"/>
                </a:cubicBezTo>
                <a:cubicBezTo>
                  <a:pt x="85496" y="298704"/>
                  <a:pt x="86563" y="281025"/>
                  <a:pt x="87782" y="261518"/>
                </a:cubicBezTo>
                <a:cubicBezTo>
                  <a:pt x="87782" y="260299"/>
                  <a:pt x="85496" y="257861"/>
                  <a:pt x="80924" y="254203"/>
                </a:cubicBezTo>
                <a:cubicBezTo>
                  <a:pt x="76352" y="250545"/>
                  <a:pt x="71018" y="242773"/>
                  <a:pt x="64922" y="230886"/>
                </a:cubicBezTo>
                <a:cubicBezTo>
                  <a:pt x="58826" y="218999"/>
                  <a:pt x="53035" y="201625"/>
                  <a:pt x="47549" y="178765"/>
                </a:cubicBezTo>
                <a:cubicBezTo>
                  <a:pt x="42062" y="155905"/>
                  <a:pt x="38710" y="124968"/>
                  <a:pt x="37490" y="85953"/>
                </a:cubicBezTo>
                <a:cubicBezTo>
                  <a:pt x="37490" y="84734"/>
                  <a:pt x="39167" y="82448"/>
                  <a:pt x="42520" y="79095"/>
                </a:cubicBezTo>
                <a:cubicBezTo>
                  <a:pt x="45872" y="75743"/>
                  <a:pt x="48158" y="74066"/>
                  <a:pt x="49378" y="74066"/>
                </a:cubicBezTo>
                <a:cubicBezTo>
                  <a:pt x="65227" y="66751"/>
                  <a:pt x="89154" y="58826"/>
                  <a:pt x="121158" y="50292"/>
                </a:cubicBezTo>
                <a:cubicBezTo>
                  <a:pt x="153162" y="41757"/>
                  <a:pt x="188976" y="33833"/>
                  <a:pt x="228600" y="26517"/>
                </a:cubicBezTo>
                <a:cubicBezTo>
                  <a:pt x="268224" y="19202"/>
                  <a:pt x="309524" y="12954"/>
                  <a:pt x="352501" y="7772"/>
                </a:cubicBezTo>
                <a:cubicBezTo>
                  <a:pt x="395478" y="2591"/>
                  <a:pt x="435864" y="0"/>
                  <a:pt x="47365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580751" y="665181"/>
            <a:ext cx="1752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400">
                <a:ln w="0"/>
                <a:solidFill>
                  <a:srgbClr val="D44433"/>
                </a:solidFill>
              </a:rPr>
              <a:t>Tính</a:t>
            </a:r>
            <a:endParaRPr lang="vi-VN" sz="5400">
              <a:ln w="0"/>
              <a:solidFill>
                <a:srgbClr val="D44433"/>
              </a:solidFill>
            </a:endParaRPr>
          </a:p>
        </p:txBody>
      </p:sp>
      <p:sp>
        <p:nvSpPr>
          <p:cNvPr id="5" name="Freeform 8"/>
          <p:cNvSpPr/>
          <p:nvPr/>
        </p:nvSpPr>
        <p:spPr>
          <a:xfrm>
            <a:off x="2113503" y="1542441"/>
            <a:ext cx="2687097" cy="421528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788996"/>
            <a:ext cx="5337894" cy="27240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ình chữ nhật 7"/>
              <p:cNvSpPr/>
              <p:nvPr/>
            </p:nvSpPr>
            <p:spPr>
              <a:xfrm>
                <a:off x="3682047" y="4914900"/>
                <a:ext cx="3616695" cy="18705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8000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0" i="1" smtClean="0">
                            <a:ln w="0"/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vi-VN" sz="8000" b="0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smtClean="0">
                            <a:ln w="0"/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vi-VN" sz="8000" b="0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8000" b="0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vi-VN" sz="8000" b="0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 sz="8000" b="0">
                            <a:ln w="0"/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smtClean="0">
                            <a:ln w="0"/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vi-VN" sz="8000">
                    <a:ln w="0"/>
                    <a:solidFill>
                      <a:sysClr val="windowText" lastClr="000000"/>
                    </a:solidFill>
                  </a:rPr>
                  <a:t> </a:t>
                </a:r>
                <a:endParaRPr lang="vi-VN" sz="8000">
                  <a:ln w="0"/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8" name="Hình chữ nhậ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047" y="4914900"/>
                <a:ext cx="3616695" cy="1870577"/>
              </a:xfrm>
              <a:prstGeom prst="rect">
                <a:avLst/>
              </a:prstGeom>
              <a:blipFill rotWithShape="1">
                <a:blip r:embed="rId6"/>
                <a:stretch>
                  <a:fillRect l="-9" r="-8005" b="2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ình chữ nhật 8"/>
              <p:cNvSpPr/>
              <p:nvPr/>
            </p:nvSpPr>
            <p:spPr>
              <a:xfrm>
                <a:off x="6803318" y="4881418"/>
                <a:ext cx="6388801" cy="18409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8000" cap="none" spc="0">
                    <a:ln w="0"/>
                    <a:solidFill>
                      <a:sysClr val="windowText" lastClr="00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0" i="1" cap="none" spc="0" smtClean="0">
                            <a:ln w="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0070C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8000" b="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ysClr val="windowText" lastClr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8000" b="0" i="1" cap="none" spc="0" smtClean="0">
                            <a:ln w="0"/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8000" cap="none" spc="0">
                  <a:ln w="0"/>
                  <a:solidFill>
                    <a:sysClr val="windowText" lastClr="000000"/>
                  </a:solidFill>
                  <a:effectLst/>
                </a:endParaRPr>
              </a:p>
            </p:txBody>
          </p:sp>
        </mc:Choice>
        <mc:Fallback>
          <p:sp>
            <p:nvSpPr>
              <p:cNvPr id="9" name="Hình chữ nhậ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318" y="4881418"/>
                <a:ext cx="6388801" cy="1840953"/>
              </a:xfrm>
              <a:prstGeom prst="rect">
                <a:avLst/>
              </a:prstGeom>
              <a:blipFill rotWithShape="1">
                <a:blip r:embed="rId7"/>
                <a:stretch>
                  <a:fillRect l="-9" t="-9" r="10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8" p14:bwMode="auto">
            <p14:nvContentPartPr>
              <p14:cNvPr id="14" name="Viết tay 13"/>
              <p14:cNvContentPartPr/>
              <p14:nvPr/>
            </p14:nvContentPartPr>
            <p14:xfrm>
              <a:off x="9012791" y="5067300"/>
              <a:ext cx="418968" cy="524160"/>
            </p14:xfrm>
          </p:contentPart>
        </mc:Choice>
        <mc:Fallback xmlns="">
          <p:pic>
            <p:nvPicPr>
              <p:cNvPr id="14" name="Viết tay 13"/>
            </p:nvPicPr>
            <p:blipFill>
              <a:blip r:embed="rId9"/>
            </p:blipFill>
            <p:spPr>
              <a:xfrm>
                <a:off x="9012791" y="5067300"/>
                <a:ext cx="418968" cy="524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0" p14:bwMode="auto">
            <p14:nvContentPartPr>
              <p14:cNvPr id="15" name="Viết tay 14"/>
              <p14:cNvContentPartPr/>
              <p14:nvPr/>
            </p14:nvContentPartPr>
            <p14:xfrm>
              <a:off x="12100898" y="6229764"/>
              <a:ext cx="418968" cy="524160"/>
            </p14:xfrm>
          </p:contentPart>
        </mc:Choice>
        <mc:Fallback xmlns="">
          <p:pic>
            <p:nvPicPr>
              <p:cNvPr id="15" name="Viết tay 14"/>
            </p:nvPicPr>
            <p:blipFill>
              <a:blip r:embed="rId9"/>
            </p:blipFill>
            <p:spPr>
              <a:xfrm>
                <a:off x="12100898" y="6229764"/>
                <a:ext cx="418968" cy="524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1" p14:bwMode="auto">
            <p14:nvContentPartPr>
              <p14:cNvPr id="16" name="Viết tay 15"/>
              <p14:cNvContentPartPr/>
              <p14:nvPr/>
            </p14:nvContentPartPr>
            <p14:xfrm>
              <a:off x="10947733" y="5100782"/>
              <a:ext cx="418968" cy="524160"/>
            </p14:xfrm>
          </p:contentPart>
        </mc:Choice>
        <mc:Fallback xmlns="">
          <p:pic>
            <p:nvPicPr>
              <p:cNvPr id="16" name="Viết tay 15"/>
            </p:nvPicPr>
            <p:blipFill>
              <a:blip r:embed="rId9"/>
            </p:blipFill>
            <p:spPr>
              <a:xfrm>
                <a:off x="10947733" y="5100782"/>
                <a:ext cx="418968" cy="524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2" p14:bwMode="auto">
            <p14:nvContentPartPr>
              <p14:cNvPr id="17" name="Viết tay 16"/>
              <p14:cNvContentPartPr/>
              <p14:nvPr/>
            </p14:nvContentPartPr>
            <p14:xfrm>
              <a:off x="9788234" y="6193973"/>
              <a:ext cx="418968" cy="524160"/>
            </p14:xfrm>
          </p:contentPart>
        </mc:Choice>
        <mc:Fallback xmlns="">
          <p:pic>
            <p:nvPicPr>
              <p:cNvPr id="17" name="Viết tay 16"/>
            </p:nvPicPr>
            <p:blipFill>
              <a:blip r:embed="rId9"/>
            </p:blipFill>
            <p:spPr>
              <a:xfrm>
                <a:off x="9788234" y="6193973"/>
                <a:ext cx="418968" cy="524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3" p14:bwMode="auto">
            <p14:nvContentPartPr>
              <p14:cNvPr id="18" name="Viết tay 17"/>
              <p14:cNvContentPartPr/>
              <p14:nvPr/>
            </p14:nvContentPartPr>
            <p14:xfrm>
              <a:off x="12099104" y="5073073"/>
              <a:ext cx="418968" cy="524160"/>
            </p14:xfrm>
          </p:contentPart>
        </mc:Choice>
        <mc:Fallback xmlns="">
          <p:pic>
            <p:nvPicPr>
              <p:cNvPr id="18" name="Viết tay 17"/>
            </p:nvPicPr>
            <p:blipFill>
              <a:blip r:embed="rId9"/>
            </p:blipFill>
            <p:spPr>
              <a:xfrm>
                <a:off x="12099104" y="5073073"/>
                <a:ext cx="418968" cy="524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14" p14:bwMode="auto">
            <p14:nvContentPartPr>
              <p14:cNvPr id="19" name="Viết tay 18"/>
              <p14:cNvContentPartPr/>
              <p14:nvPr/>
            </p14:nvContentPartPr>
            <p14:xfrm>
              <a:off x="8705074" y="6193973"/>
              <a:ext cx="418968" cy="524160"/>
            </p14:xfrm>
          </p:contentPart>
        </mc:Choice>
        <mc:Fallback xmlns="">
          <p:pic>
            <p:nvPicPr>
              <p:cNvPr id="19" name="Viết tay 18"/>
            </p:nvPicPr>
            <p:blipFill>
              <a:blip r:embed="rId9"/>
            </p:blipFill>
            <p:spPr>
              <a:xfrm>
                <a:off x="8705074" y="6193973"/>
                <a:ext cx="418968" cy="52416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ình chữ nhật 19"/>
              <p:cNvSpPr/>
              <p:nvPr/>
            </p:nvSpPr>
            <p:spPr>
              <a:xfrm>
                <a:off x="12801600" y="4881418"/>
                <a:ext cx="2128660" cy="184095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8000" cap="none" spc="0">
                    <a:ln w="0"/>
                    <a:solidFill>
                      <a:schemeClr val="tx1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8000" i="1" cap="none" spc="0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8000" b="0" i="1" cap="none" spc="0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8000" b="0" i="1" cap="none" spc="0" smtClean="0">
                            <a:ln w="0"/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8000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0" name="Hình chữ nhậ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4881418"/>
                <a:ext cx="2128660" cy="1840953"/>
              </a:xfrm>
              <a:prstGeom prst="rect">
                <a:avLst/>
              </a:prstGeom>
              <a:blipFill rotWithShape="1">
                <a:blip r:embed="rId15"/>
                <a:stretch>
                  <a:fillRect t="-9" r="-292" b="1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761346"/>
            <a:ext cx="8019063" cy="9733984"/>
          </a:xfrm>
          <a:custGeom>
            <a:avLst/>
            <a:gdLst/>
            <a:ahLst/>
            <a:cxnLst/>
            <a:rect l="l" t="t" r="r" b="b"/>
            <a:pathLst>
              <a:path w="8019063" h="9733984">
                <a:moveTo>
                  <a:pt x="0" y="0"/>
                </a:moveTo>
                <a:lnTo>
                  <a:pt x="8019063" y="0"/>
                </a:lnTo>
                <a:lnTo>
                  <a:pt x="8019063" y="9733984"/>
                </a:lnTo>
                <a:lnTo>
                  <a:pt x="0" y="9733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909742" y="1028700"/>
            <a:ext cx="8349558" cy="5259564"/>
          </a:xfrm>
          <a:custGeom>
            <a:avLst/>
            <a:gdLst/>
            <a:ahLst/>
            <a:cxnLst/>
            <a:rect l="l" t="t" r="r" b="b"/>
            <a:pathLst>
              <a:path w="8349558" h="5259564">
                <a:moveTo>
                  <a:pt x="0" y="0"/>
                </a:moveTo>
                <a:lnTo>
                  <a:pt x="8349558" y="0"/>
                </a:lnTo>
                <a:lnTo>
                  <a:pt x="8349558" y="5259564"/>
                </a:lnTo>
                <a:lnTo>
                  <a:pt x="0" y="52595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Hộp Văn bản 6"/>
          <p:cNvSpPr txBox="1">
            <a:spLocks noChangeAspect="1"/>
          </p:cNvSpPr>
          <p:nvPr/>
        </p:nvSpPr>
        <p:spPr>
          <a:xfrm>
            <a:off x="10246220" y="2170247"/>
            <a:ext cx="5757549" cy="2060453"/>
          </a:xfrm>
          <a:custGeom>
            <a:avLst/>
            <a:gdLst/>
            <a:ahLst/>
            <a:cxnLst/>
            <a:rect l="l" t="t" r="r" b="b"/>
            <a:pathLst>
              <a:path w="5757549" h="2060453">
                <a:moveTo>
                  <a:pt x="2212448" y="1059252"/>
                </a:moveTo>
                <a:lnTo>
                  <a:pt x="2050885" y="1064148"/>
                </a:lnTo>
                <a:cubicBezTo>
                  <a:pt x="2008454" y="1065780"/>
                  <a:pt x="1978263" y="1075164"/>
                  <a:pt x="1960312" y="1092299"/>
                </a:cubicBezTo>
                <a:cubicBezTo>
                  <a:pt x="1942360" y="1109434"/>
                  <a:pt x="1935017" y="1137586"/>
                  <a:pt x="1938281" y="1176752"/>
                </a:cubicBezTo>
                <a:lnTo>
                  <a:pt x="1943176" y="1242846"/>
                </a:lnTo>
                <a:cubicBezTo>
                  <a:pt x="1948072" y="1285277"/>
                  <a:pt x="1976631" y="1305676"/>
                  <a:pt x="2028853" y="1304044"/>
                </a:cubicBezTo>
                <a:lnTo>
                  <a:pt x="2236927" y="1299149"/>
                </a:lnTo>
                <a:cubicBezTo>
                  <a:pt x="2305469" y="1297517"/>
                  <a:pt x="2337292" y="1264062"/>
                  <a:pt x="2332396" y="1198784"/>
                </a:cubicBezTo>
                <a:lnTo>
                  <a:pt x="2329949" y="1147377"/>
                </a:lnTo>
                <a:cubicBezTo>
                  <a:pt x="2328317" y="1121266"/>
                  <a:pt x="2318933" y="1099643"/>
                  <a:pt x="2301797" y="1082507"/>
                </a:cubicBezTo>
                <a:cubicBezTo>
                  <a:pt x="2284662" y="1065372"/>
                  <a:pt x="2254879" y="1057620"/>
                  <a:pt x="2212448" y="1059252"/>
                </a:cubicBezTo>
                <a:close/>
                <a:moveTo>
                  <a:pt x="1277103" y="978470"/>
                </a:moveTo>
                <a:cubicBezTo>
                  <a:pt x="1280367" y="978470"/>
                  <a:pt x="1283631" y="978470"/>
                  <a:pt x="1286895" y="978470"/>
                </a:cubicBezTo>
                <a:lnTo>
                  <a:pt x="1519447" y="993158"/>
                </a:lnTo>
                <a:cubicBezTo>
                  <a:pt x="1558614" y="996422"/>
                  <a:pt x="1578197" y="1014373"/>
                  <a:pt x="1578197" y="1047012"/>
                </a:cubicBezTo>
                <a:lnTo>
                  <a:pt x="1587989" y="1972328"/>
                </a:lnTo>
                <a:cubicBezTo>
                  <a:pt x="1587989" y="1996807"/>
                  <a:pt x="1582277" y="2013535"/>
                  <a:pt x="1570854" y="2022511"/>
                </a:cubicBezTo>
                <a:cubicBezTo>
                  <a:pt x="1559430" y="2031486"/>
                  <a:pt x="1543927" y="2035974"/>
                  <a:pt x="1524343" y="2035974"/>
                </a:cubicBezTo>
                <a:lnTo>
                  <a:pt x="1299134" y="2038422"/>
                </a:lnTo>
                <a:cubicBezTo>
                  <a:pt x="1274655" y="2038422"/>
                  <a:pt x="1257519" y="2033934"/>
                  <a:pt x="1247727" y="2024958"/>
                </a:cubicBezTo>
                <a:cubicBezTo>
                  <a:pt x="1237936" y="2015983"/>
                  <a:pt x="1233040" y="1998439"/>
                  <a:pt x="1233040" y="1972328"/>
                </a:cubicBezTo>
                <a:lnTo>
                  <a:pt x="1235488" y="1020085"/>
                </a:lnTo>
                <a:cubicBezTo>
                  <a:pt x="1235488" y="1005398"/>
                  <a:pt x="1238752" y="994790"/>
                  <a:pt x="1245279" y="988262"/>
                </a:cubicBezTo>
                <a:cubicBezTo>
                  <a:pt x="1251807" y="981735"/>
                  <a:pt x="1262415" y="978470"/>
                  <a:pt x="1277103" y="978470"/>
                </a:cubicBezTo>
                <a:close/>
                <a:moveTo>
                  <a:pt x="2325053" y="831595"/>
                </a:moveTo>
                <a:cubicBezTo>
                  <a:pt x="2382171" y="831595"/>
                  <a:pt x="2430313" y="838531"/>
                  <a:pt x="2469480" y="852402"/>
                </a:cubicBezTo>
                <a:cubicBezTo>
                  <a:pt x="2508647" y="866274"/>
                  <a:pt x="2540062" y="885041"/>
                  <a:pt x="2563725" y="908704"/>
                </a:cubicBezTo>
                <a:cubicBezTo>
                  <a:pt x="2587389" y="932368"/>
                  <a:pt x="2604524" y="959703"/>
                  <a:pt x="2615132" y="990710"/>
                </a:cubicBezTo>
                <a:cubicBezTo>
                  <a:pt x="2625739" y="1021717"/>
                  <a:pt x="2631859" y="1054356"/>
                  <a:pt x="2633491" y="1088627"/>
                </a:cubicBezTo>
                <a:lnTo>
                  <a:pt x="2638387" y="1196336"/>
                </a:lnTo>
                <a:cubicBezTo>
                  <a:pt x="2641651" y="1250190"/>
                  <a:pt x="2637571" y="1295477"/>
                  <a:pt x="2626147" y="1332196"/>
                </a:cubicBezTo>
                <a:cubicBezTo>
                  <a:pt x="2614724" y="1368915"/>
                  <a:pt x="2597180" y="1398290"/>
                  <a:pt x="2573517" y="1420321"/>
                </a:cubicBezTo>
                <a:cubicBezTo>
                  <a:pt x="2549854" y="1442352"/>
                  <a:pt x="2521703" y="1458264"/>
                  <a:pt x="2489063" y="1468055"/>
                </a:cubicBezTo>
                <a:cubicBezTo>
                  <a:pt x="2456425" y="1477847"/>
                  <a:pt x="2420522" y="1483559"/>
                  <a:pt x="2381355" y="1485191"/>
                </a:cubicBezTo>
                <a:lnTo>
                  <a:pt x="2102291" y="1497431"/>
                </a:lnTo>
                <a:cubicBezTo>
                  <a:pt x="2064757" y="1499063"/>
                  <a:pt x="2047621" y="1517830"/>
                  <a:pt x="2050885" y="1553733"/>
                </a:cubicBezTo>
                <a:lnTo>
                  <a:pt x="2060677" y="1666337"/>
                </a:lnTo>
                <a:cubicBezTo>
                  <a:pt x="2062309" y="1692449"/>
                  <a:pt x="2067613" y="1713256"/>
                  <a:pt x="2076588" y="1728759"/>
                </a:cubicBezTo>
                <a:cubicBezTo>
                  <a:pt x="2085564" y="1744263"/>
                  <a:pt x="2096988" y="1756095"/>
                  <a:pt x="2110859" y="1764254"/>
                </a:cubicBezTo>
                <a:cubicBezTo>
                  <a:pt x="2124731" y="1772414"/>
                  <a:pt x="2140642" y="1777718"/>
                  <a:pt x="2158593" y="1780166"/>
                </a:cubicBezTo>
                <a:cubicBezTo>
                  <a:pt x="2176545" y="1782614"/>
                  <a:pt x="2196129" y="1783838"/>
                  <a:pt x="2217344" y="1783838"/>
                </a:cubicBezTo>
                <a:lnTo>
                  <a:pt x="2322605" y="1781390"/>
                </a:lnTo>
                <a:cubicBezTo>
                  <a:pt x="2353612" y="1779758"/>
                  <a:pt x="2374827" y="1773638"/>
                  <a:pt x="2386251" y="1763031"/>
                </a:cubicBezTo>
                <a:cubicBezTo>
                  <a:pt x="2397674" y="1752423"/>
                  <a:pt x="2405018" y="1733247"/>
                  <a:pt x="2408282" y="1705504"/>
                </a:cubicBezTo>
                <a:lnTo>
                  <a:pt x="2410730" y="1649202"/>
                </a:lnTo>
                <a:cubicBezTo>
                  <a:pt x="2412362" y="1627987"/>
                  <a:pt x="2419298" y="1611259"/>
                  <a:pt x="2431537" y="1599019"/>
                </a:cubicBezTo>
                <a:cubicBezTo>
                  <a:pt x="2443777" y="1586780"/>
                  <a:pt x="2463769" y="1580660"/>
                  <a:pt x="2491512" y="1580660"/>
                </a:cubicBezTo>
                <a:lnTo>
                  <a:pt x="2640835" y="1578212"/>
                </a:lnTo>
                <a:cubicBezTo>
                  <a:pt x="2688161" y="1578212"/>
                  <a:pt x="2711009" y="1604323"/>
                  <a:pt x="2709377" y="1656546"/>
                </a:cubicBezTo>
                <a:lnTo>
                  <a:pt x="2706929" y="1754463"/>
                </a:lnTo>
                <a:cubicBezTo>
                  <a:pt x="2703665" y="1857276"/>
                  <a:pt x="2675106" y="1930713"/>
                  <a:pt x="2621252" y="1974776"/>
                </a:cubicBezTo>
                <a:cubicBezTo>
                  <a:pt x="2567397" y="2018839"/>
                  <a:pt x="2496407" y="2041686"/>
                  <a:pt x="2408282" y="2043318"/>
                </a:cubicBezTo>
                <a:lnTo>
                  <a:pt x="2112083" y="2045766"/>
                </a:lnTo>
                <a:cubicBezTo>
                  <a:pt x="2041909" y="2045766"/>
                  <a:pt x="1982751" y="2040054"/>
                  <a:pt x="1934609" y="2028630"/>
                </a:cubicBezTo>
                <a:cubicBezTo>
                  <a:pt x="1886466" y="2017207"/>
                  <a:pt x="1846483" y="1998847"/>
                  <a:pt x="1814660" y="1973552"/>
                </a:cubicBezTo>
                <a:cubicBezTo>
                  <a:pt x="1782837" y="1948257"/>
                  <a:pt x="1759174" y="1916434"/>
                  <a:pt x="1743670" y="1878083"/>
                </a:cubicBezTo>
                <a:cubicBezTo>
                  <a:pt x="1728167" y="1839732"/>
                  <a:pt x="1718783" y="1794446"/>
                  <a:pt x="1715519" y="1742223"/>
                </a:cubicBezTo>
                <a:lnTo>
                  <a:pt x="1666561" y="1230607"/>
                </a:lnTo>
                <a:cubicBezTo>
                  <a:pt x="1653505" y="1086995"/>
                  <a:pt x="1674313" y="985814"/>
                  <a:pt x="1728983" y="927064"/>
                </a:cubicBezTo>
                <a:cubicBezTo>
                  <a:pt x="1783653" y="868314"/>
                  <a:pt x="1877082" y="838123"/>
                  <a:pt x="2009270" y="836491"/>
                </a:cubicBezTo>
                <a:close/>
                <a:moveTo>
                  <a:pt x="3266209" y="564771"/>
                </a:moveTo>
                <a:cubicBezTo>
                  <a:pt x="3269473" y="564771"/>
                  <a:pt x="3271921" y="564771"/>
                  <a:pt x="3273553" y="564771"/>
                </a:cubicBezTo>
                <a:cubicBezTo>
                  <a:pt x="3309455" y="564771"/>
                  <a:pt x="3327407" y="583538"/>
                  <a:pt x="3327407" y="621073"/>
                </a:cubicBezTo>
                <a:cubicBezTo>
                  <a:pt x="3327407" y="625969"/>
                  <a:pt x="3327407" y="630865"/>
                  <a:pt x="3327407" y="635761"/>
                </a:cubicBezTo>
                <a:lnTo>
                  <a:pt x="3288240" y="976023"/>
                </a:lnTo>
                <a:lnTo>
                  <a:pt x="3660325" y="951543"/>
                </a:lnTo>
                <a:cubicBezTo>
                  <a:pt x="3663588" y="951543"/>
                  <a:pt x="3666036" y="951543"/>
                  <a:pt x="3667668" y="951543"/>
                </a:cubicBezTo>
                <a:cubicBezTo>
                  <a:pt x="3690515" y="951543"/>
                  <a:pt x="3708059" y="957663"/>
                  <a:pt x="3720299" y="969903"/>
                </a:cubicBezTo>
                <a:cubicBezTo>
                  <a:pt x="3732538" y="982142"/>
                  <a:pt x="3738658" y="998870"/>
                  <a:pt x="3738658" y="1020085"/>
                </a:cubicBezTo>
                <a:cubicBezTo>
                  <a:pt x="3738658" y="1021717"/>
                  <a:pt x="3738658" y="1024165"/>
                  <a:pt x="3738658" y="1027429"/>
                </a:cubicBezTo>
                <a:lnTo>
                  <a:pt x="3723971" y="1208575"/>
                </a:lnTo>
                <a:cubicBezTo>
                  <a:pt x="3722339" y="1228159"/>
                  <a:pt x="3715811" y="1242030"/>
                  <a:pt x="3704387" y="1250190"/>
                </a:cubicBezTo>
                <a:cubicBezTo>
                  <a:pt x="3692963" y="1258350"/>
                  <a:pt x="3679907" y="1262430"/>
                  <a:pt x="3665220" y="1262430"/>
                </a:cubicBezTo>
                <a:cubicBezTo>
                  <a:pt x="3661956" y="1262430"/>
                  <a:pt x="3658693" y="1262430"/>
                  <a:pt x="3655428" y="1262430"/>
                </a:cubicBezTo>
                <a:lnTo>
                  <a:pt x="3276000" y="1250190"/>
                </a:lnTo>
                <a:lnTo>
                  <a:pt x="3271104" y="1627171"/>
                </a:lnTo>
                <a:cubicBezTo>
                  <a:pt x="3271104" y="1663074"/>
                  <a:pt x="3274368" y="1692041"/>
                  <a:pt x="3280896" y="1714072"/>
                </a:cubicBezTo>
                <a:cubicBezTo>
                  <a:pt x="3287423" y="1736103"/>
                  <a:pt x="3296807" y="1753239"/>
                  <a:pt x="3309047" y="1765478"/>
                </a:cubicBezTo>
                <a:cubicBezTo>
                  <a:pt x="3321287" y="1777718"/>
                  <a:pt x="3336382" y="1785878"/>
                  <a:pt x="3354333" y="1789958"/>
                </a:cubicBezTo>
                <a:cubicBezTo>
                  <a:pt x="3372285" y="1794037"/>
                  <a:pt x="3392685" y="1796077"/>
                  <a:pt x="3415532" y="1796077"/>
                </a:cubicBezTo>
                <a:lnTo>
                  <a:pt x="3430219" y="1796077"/>
                </a:lnTo>
                <a:cubicBezTo>
                  <a:pt x="3457963" y="1794446"/>
                  <a:pt x="3478770" y="1787918"/>
                  <a:pt x="3492641" y="1776494"/>
                </a:cubicBezTo>
                <a:cubicBezTo>
                  <a:pt x="3506513" y="1765070"/>
                  <a:pt x="3515081" y="1745487"/>
                  <a:pt x="3518345" y="1717744"/>
                </a:cubicBezTo>
                <a:lnTo>
                  <a:pt x="3523241" y="1632066"/>
                </a:lnTo>
                <a:cubicBezTo>
                  <a:pt x="3526505" y="1604323"/>
                  <a:pt x="3542008" y="1590452"/>
                  <a:pt x="3569751" y="1590452"/>
                </a:cubicBezTo>
                <a:lnTo>
                  <a:pt x="3755793" y="1585556"/>
                </a:lnTo>
                <a:cubicBezTo>
                  <a:pt x="3768849" y="1585556"/>
                  <a:pt x="3779457" y="1588412"/>
                  <a:pt x="3787617" y="1594124"/>
                </a:cubicBezTo>
                <a:cubicBezTo>
                  <a:pt x="3795776" y="1599835"/>
                  <a:pt x="3799856" y="1610035"/>
                  <a:pt x="3799856" y="1624723"/>
                </a:cubicBezTo>
                <a:cubicBezTo>
                  <a:pt x="3799856" y="1626355"/>
                  <a:pt x="3799856" y="1628803"/>
                  <a:pt x="3799856" y="1632066"/>
                </a:cubicBezTo>
                <a:lnTo>
                  <a:pt x="3792512" y="1793630"/>
                </a:lnTo>
                <a:cubicBezTo>
                  <a:pt x="3789249" y="1870331"/>
                  <a:pt x="3763137" y="1933161"/>
                  <a:pt x="3714179" y="1982120"/>
                </a:cubicBezTo>
                <a:cubicBezTo>
                  <a:pt x="3665220" y="2031078"/>
                  <a:pt x="3590151" y="2057189"/>
                  <a:pt x="3488969" y="2060453"/>
                </a:cubicBezTo>
                <a:lnTo>
                  <a:pt x="3378813" y="2060453"/>
                </a:lnTo>
                <a:cubicBezTo>
                  <a:pt x="3218882" y="2060453"/>
                  <a:pt x="3105053" y="2026590"/>
                  <a:pt x="3037327" y="1958864"/>
                </a:cubicBezTo>
                <a:cubicBezTo>
                  <a:pt x="2969601" y="1891139"/>
                  <a:pt x="2935739" y="1784654"/>
                  <a:pt x="2935739" y="1639410"/>
                </a:cubicBezTo>
                <a:cubicBezTo>
                  <a:pt x="2935739" y="1627987"/>
                  <a:pt x="2935739" y="1617379"/>
                  <a:pt x="2935739" y="1607587"/>
                </a:cubicBezTo>
                <a:lnTo>
                  <a:pt x="2945530" y="1257534"/>
                </a:lnTo>
                <a:lnTo>
                  <a:pt x="2793759" y="1267326"/>
                </a:lnTo>
                <a:cubicBezTo>
                  <a:pt x="2790495" y="1267326"/>
                  <a:pt x="2787231" y="1267326"/>
                  <a:pt x="2783967" y="1267326"/>
                </a:cubicBezTo>
                <a:cubicBezTo>
                  <a:pt x="2759488" y="1267326"/>
                  <a:pt x="2741129" y="1261614"/>
                  <a:pt x="2728889" y="1250190"/>
                </a:cubicBezTo>
                <a:cubicBezTo>
                  <a:pt x="2716649" y="1238767"/>
                  <a:pt x="2709713" y="1222447"/>
                  <a:pt x="2708081" y="1201232"/>
                </a:cubicBezTo>
                <a:lnTo>
                  <a:pt x="2698290" y="1054356"/>
                </a:lnTo>
                <a:cubicBezTo>
                  <a:pt x="2698290" y="1051092"/>
                  <a:pt x="2698290" y="1047828"/>
                  <a:pt x="2698290" y="1044564"/>
                </a:cubicBezTo>
                <a:cubicBezTo>
                  <a:pt x="2698290" y="1024981"/>
                  <a:pt x="2702370" y="1009070"/>
                  <a:pt x="2710529" y="996830"/>
                </a:cubicBezTo>
                <a:cubicBezTo>
                  <a:pt x="2718689" y="984590"/>
                  <a:pt x="2735009" y="978470"/>
                  <a:pt x="2759488" y="978470"/>
                </a:cubicBezTo>
                <a:cubicBezTo>
                  <a:pt x="2761120" y="978470"/>
                  <a:pt x="2763568" y="978470"/>
                  <a:pt x="2766832" y="978470"/>
                </a:cubicBezTo>
                <a:lnTo>
                  <a:pt x="2938187" y="983366"/>
                </a:lnTo>
                <a:lnTo>
                  <a:pt x="2916155" y="662688"/>
                </a:lnTo>
                <a:cubicBezTo>
                  <a:pt x="2916155" y="656160"/>
                  <a:pt x="2916155" y="649632"/>
                  <a:pt x="2916155" y="643105"/>
                </a:cubicBezTo>
                <a:cubicBezTo>
                  <a:pt x="2916155" y="626785"/>
                  <a:pt x="2920235" y="612505"/>
                  <a:pt x="2928395" y="600266"/>
                </a:cubicBezTo>
                <a:cubicBezTo>
                  <a:pt x="2936555" y="588026"/>
                  <a:pt x="2954506" y="581090"/>
                  <a:pt x="2982249" y="579458"/>
                </a:cubicBezTo>
                <a:close/>
                <a:moveTo>
                  <a:pt x="1281999" y="525604"/>
                </a:moveTo>
                <a:cubicBezTo>
                  <a:pt x="1283631" y="525604"/>
                  <a:pt x="1285262" y="525604"/>
                  <a:pt x="1286895" y="525604"/>
                </a:cubicBezTo>
                <a:lnTo>
                  <a:pt x="1521895" y="540292"/>
                </a:lnTo>
                <a:cubicBezTo>
                  <a:pt x="1541479" y="541924"/>
                  <a:pt x="1554534" y="546411"/>
                  <a:pt x="1561062" y="553755"/>
                </a:cubicBezTo>
                <a:cubicBezTo>
                  <a:pt x="1567590" y="561099"/>
                  <a:pt x="1571669" y="571299"/>
                  <a:pt x="1573302" y="584354"/>
                </a:cubicBezTo>
                <a:lnTo>
                  <a:pt x="1585541" y="785084"/>
                </a:lnTo>
                <a:cubicBezTo>
                  <a:pt x="1585541" y="786716"/>
                  <a:pt x="1585541" y="788348"/>
                  <a:pt x="1585541" y="789980"/>
                </a:cubicBezTo>
                <a:cubicBezTo>
                  <a:pt x="1585541" y="834043"/>
                  <a:pt x="1567590" y="856890"/>
                  <a:pt x="1531687" y="858522"/>
                </a:cubicBezTo>
                <a:lnTo>
                  <a:pt x="1286895" y="873210"/>
                </a:lnTo>
                <a:cubicBezTo>
                  <a:pt x="1285262" y="873210"/>
                  <a:pt x="1283631" y="873210"/>
                  <a:pt x="1281999" y="873210"/>
                </a:cubicBezTo>
                <a:cubicBezTo>
                  <a:pt x="1247728" y="873210"/>
                  <a:pt x="1230592" y="858522"/>
                  <a:pt x="1230592" y="829147"/>
                </a:cubicBezTo>
                <a:lnTo>
                  <a:pt x="1235488" y="564771"/>
                </a:lnTo>
                <a:cubicBezTo>
                  <a:pt x="1235488" y="538660"/>
                  <a:pt x="1250991" y="525604"/>
                  <a:pt x="1281999" y="525604"/>
                </a:cubicBezTo>
                <a:close/>
                <a:moveTo>
                  <a:pt x="4768587" y="508469"/>
                </a:moveTo>
                <a:cubicBezTo>
                  <a:pt x="4770219" y="508469"/>
                  <a:pt x="4788170" y="509285"/>
                  <a:pt x="4822441" y="510917"/>
                </a:cubicBezTo>
                <a:cubicBezTo>
                  <a:pt x="4856712" y="512549"/>
                  <a:pt x="4899959" y="514997"/>
                  <a:pt x="4952181" y="518260"/>
                </a:cubicBezTo>
                <a:cubicBezTo>
                  <a:pt x="5004403" y="521524"/>
                  <a:pt x="5061929" y="524788"/>
                  <a:pt x="5124760" y="528052"/>
                </a:cubicBezTo>
                <a:cubicBezTo>
                  <a:pt x="5187590" y="531316"/>
                  <a:pt x="5249196" y="534988"/>
                  <a:pt x="5309579" y="539068"/>
                </a:cubicBezTo>
                <a:cubicBezTo>
                  <a:pt x="5369960" y="543148"/>
                  <a:pt x="5425039" y="546819"/>
                  <a:pt x="5474813" y="550083"/>
                </a:cubicBezTo>
                <a:cubicBezTo>
                  <a:pt x="5524587" y="553347"/>
                  <a:pt x="5562531" y="556611"/>
                  <a:pt x="5588641" y="559875"/>
                </a:cubicBezTo>
                <a:cubicBezTo>
                  <a:pt x="5627809" y="564771"/>
                  <a:pt x="5657999" y="574563"/>
                  <a:pt x="5679215" y="589250"/>
                </a:cubicBezTo>
                <a:cubicBezTo>
                  <a:pt x="5700430" y="603938"/>
                  <a:pt x="5715933" y="620257"/>
                  <a:pt x="5725725" y="638209"/>
                </a:cubicBezTo>
                <a:cubicBezTo>
                  <a:pt x="5737149" y="657792"/>
                  <a:pt x="5743677" y="679007"/>
                  <a:pt x="5745309" y="701855"/>
                </a:cubicBezTo>
                <a:cubicBezTo>
                  <a:pt x="5746941" y="716542"/>
                  <a:pt x="5748573" y="736126"/>
                  <a:pt x="5750205" y="760605"/>
                </a:cubicBezTo>
                <a:cubicBezTo>
                  <a:pt x="5751837" y="781820"/>
                  <a:pt x="5753469" y="808747"/>
                  <a:pt x="5755101" y="841386"/>
                </a:cubicBezTo>
                <a:cubicBezTo>
                  <a:pt x="5756733" y="874025"/>
                  <a:pt x="5757549" y="914008"/>
                  <a:pt x="5757549" y="961335"/>
                </a:cubicBezTo>
                <a:cubicBezTo>
                  <a:pt x="5757549" y="1013557"/>
                  <a:pt x="5744493" y="1053540"/>
                  <a:pt x="5718382" y="1081283"/>
                </a:cubicBezTo>
                <a:cubicBezTo>
                  <a:pt x="5685743" y="1117186"/>
                  <a:pt x="5649839" y="1146561"/>
                  <a:pt x="5610673" y="1169409"/>
                </a:cubicBezTo>
                <a:cubicBezTo>
                  <a:pt x="5571506" y="1192256"/>
                  <a:pt x="5525811" y="1215103"/>
                  <a:pt x="5473589" y="1237951"/>
                </a:cubicBezTo>
                <a:lnTo>
                  <a:pt x="4981556" y="1458264"/>
                </a:lnTo>
                <a:cubicBezTo>
                  <a:pt x="4968501" y="1464792"/>
                  <a:pt x="4960341" y="1472135"/>
                  <a:pt x="4957077" y="1480295"/>
                </a:cubicBezTo>
                <a:cubicBezTo>
                  <a:pt x="4953813" y="1488455"/>
                  <a:pt x="4952181" y="1498247"/>
                  <a:pt x="4952181" y="1509670"/>
                </a:cubicBezTo>
                <a:cubicBezTo>
                  <a:pt x="4952181" y="1512934"/>
                  <a:pt x="4952181" y="1518646"/>
                  <a:pt x="4952181" y="1526806"/>
                </a:cubicBezTo>
                <a:cubicBezTo>
                  <a:pt x="4952181" y="1534965"/>
                  <a:pt x="4952589" y="1543941"/>
                  <a:pt x="4953405" y="1553733"/>
                </a:cubicBezTo>
                <a:cubicBezTo>
                  <a:pt x="4954221" y="1563525"/>
                  <a:pt x="4955037" y="1572908"/>
                  <a:pt x="4955853" y="1581884"/>
                </a:cubicBezTo>
                <a:cubicBezTo>
                  <a:pt x="4956669" y="1590860"/>
                  <a:pt x="4957077" y="1597796"/>
                  <a:pt x="4957077" y="1602691"/>
                </a:cubicBezTo>
                <a:cubicBezTo>
                  <a:pt x="4958709" y="1615747"/>
                  <a:pt x="4964421" y="1623907"/>
                  <a:pt x="4974212" y="1627171"/>
                </a:cubicBezTo>
                <a:cubicBezTo>
                  <a:pt x="4984004" y="1630435"/>
                  <a:pt x="4992979" y="1632066"/>
                  <a:pt x="5001139" y="1632066"/>
                </a:cubicBezTo>
                <a:cubicBezTo>
                  <a:pt x="5019091" y="1632066"/>
                  <a:pt x="5045202" y="1630843"/>
                  <a:pt x="5079473" y="1628395"/>
                </a:cubicBezTo>
                <a:cubicBezTo>
                  <a:pt x="5113745" y="1625947"/>
                  <a:pt x="5152503" y="1622683"/>
                  <a:pt x="5195750" y="1618603"/>
                </a:cubicBezTo>
                <a:cubicBezTo>
                  <a:pt x="5238996" y="1614523"/>
                  <a:pt x="5283875" y="1610443"/>
                  <a:pt x="5330385" y="1606363"/>
                </a:cubicBezTo>
                <a:cubicBezTo>
                  <a:pt x="5376897" y="1602283"/>
                  <a:pt x="5420959" y="1598204"/>
                  <a:pt x="5462573" y="1594124"/>
                </a:cubicBezTo>
                <a:cubicBezTo>
                  <a:pt x="5504188" y="1590044"/>
                  <a:pt x="5541315" y="1586780"/>
                  <a:pt x="5573954" y="1584332"/>
                </a:cubicBezTo>
                <a:cubicBezTo>
                  <a:pt x="5606593" y="1581884"/>
                  <a:pt x="5631072" y="1580660"/>
                  <a:pt x="5647392" y="1580660"/>
                </a:cubicBezTo>
                <a:cubicBezTo>
                  <a:pt x="5670239" y="1580660"/>
                  <a:pt x="5689007" y="1587596"/>
                  <a:pt x="5703694" y="1601467"/>
                </a:cubicBezTo>
                <a:cubicBezTo>
                  <a:pt x="5718382" y="1615339"/>
                  <a:pt x="5725725" y="1635330"/>
                  <a:pt x="5725725" y="1661442"/>
                </a:cubicBezTo>
                <a:cubicBezTo>
                  <a:pt x="5725725" y="1681025"/>
                  <a:pt x="5726541" y="1702240"/>
                  <a:pt x="5728173" y="1725088"/>
                </a:cubicBezTo>
                <a:cubicBezTo>
                  <a:pt x="5728173" y="1744671"/>
                  <a:pt x="5728581" y="1768334"/>
                  <a:pt x="5729397" y="1796077"/>
                </a:cubicBezTo>
                <a:cubicBezTo>
                  <a:pt x="5730213" y="1823821"/>
                  <a:pt x="5730621" y="1853196"/>
                  <a:pt x="5730621" y="1884203"/>
                </a:cubicBezTo>
                <a:cubicBezTo>
                  <a:pt x="5730621" y="1910314"/>
                  <a:pt x="5727357" y="1931121"/>
                  <a:pt x="5720829" y="1946625"/>
                </a:cubicBezTo>
                <a:cubicBezTo>
                  <a:pt x="5714302" y="1962128"/>
                  <a:pt x="5706550" y="1973552"/>
                  <a:pt x="5697575" y="1980896"/>
                </a:cubicBezTo>
                <a:cubicBezTo>
                  <a:pt x="5688599" y="1988240"/>
                  <a:pt x="5679215" y="1993135"/>
                  <a:pt x="5669423" y="1995583"/>
                </a:cubicBezTo>
                <a:cubicBezTo>
                  <a:pt x="5659631" y="1998031"/>
                  <a:pt x="5650655" y="1999255"/>
                  <a:pt x="5642496" y="1999255"/>
                </a:cubicBezTo>
                <a:cubicBezTo>
                  <a:pt x="5634337" y="1999255"/>
                  <a:pt x="5609857" y="1999663"/>
                  <a:pt x="5569059" y="2000479"/>
                </a:cubicBezTo>
                <a:cubicBezTo>
                  <a:pt x="5528259" y="2001295"/>
                  <a:pt x="5478485" y="2002111"/>
                  <a:pt x="5419735" y="2002927"/>
                </a:cubicBezTo>
                <a:cubicBezTo>
                  <a:pt x="5360985" y="2003743"/>
                  <a:pt x="5296930" y="2004559"/>
                  <a:pt x="5227573" y="2005375"/>
                </a:cubicBezTo>
                <a:cubicBezTo>
                  <a:pt x="5158215" y="2006191"/>
                  <a:pt x="5091713" y="2007007"/>
                  <a:pt x="5028067" y="2007823"/>
                </a:cubicBezTo>
                <a:cubicBezTo>
                  <a:pt x="4964421" y="2008639"/>
                  <a:pt x="4907303" y="2009455"/>
                  <a:pt x="4856712" y="2010271"/>
                </a:cubicBezTo>
                <a:cubicBezTo>
                  <a:pt x="4806122" y="2011087"/>
                  <a:pt x="4769403" y="2011495"/>
                  <a:pt x="4746555" y="2011495"/>
                </a:cubicBezTo>
                <a:cubicBezTo>
                  <a:pt x="4712285" y="2011495"/>
                  <a:pt x="4685357" y="2004967"/>
                  <a:pt x="4665774" y="1991911"/>
                </a:cubicBezTo>
                <a:cubicBezTo>
                  <a:pt x="4646191" y="1978856"/>
                  <a:pt x="4632319" y="1964168"/>
                  <a:pt x="4624159" y="1947849"/>
                </a:cubicBezTo>
                <a:cubicBezTo>
                  <a:pt x="4614367" y="1929897"/>
                  <a:pt x="4608655" y="1908682"/>
                  <a:pt x="4607023" y="1884203"/>
                </a:cubicBezTo>
                <a:cubicBezTo>
                  <a:pt x="4600496" y="1841772"/>
                  <a:pt x="4593968" y="1798525"/>
                  <a:pt x="4587441" y="1754463"/>
                </a:cubicBezTo>
                <a:cubicBezTo>
                  <a:pt x="4582544" y="1716928"/>
                  <a:pt x="4578057" y="1675313"/>
                  <a:pt x="4573977" y="1629619"/>
                </a:cubicBezTo>
                <a:cubicBezTo>
                  <a:pt x="4569897" y="1583924"/>
                  <a:pt x="4566225" y="1539861"/>
                  <a:pt x="4562961" y="1497431"/>
                </a:cubicBezTo>
                <a:cubicBezTo>
                  <a:pt x="4562961" y="1461528"/>
                  <a:pt x="4570305" y="1431745"/>
                  <a:pt x="4584993" y="1408081"/>
                </a:cubicBezTo>
                <a:cubicBezTo>
                  <a:pt x="4599680" y="1384418"/>
                  <a:pt x="4615999" y="1366059"/>
                  <a:pt x="4633951" y="1353003"/>
                </a:cubicBezTo>
                <a:cubicBezTo>
                  <a:pt x="4655166" y="1336684"/>
                  <a:pt x="4679645" y="1325260"/>
                  <a:pt x="4707389" y="1318732"/>
                </a:cubicBezTo>
                <a:cubicBezTo>
                  <a:pt x="4819993" y="1271405"/>
                  <a:pt x="4921174" y="1228159"/>
                  <a:pt x="5010931" y="1188992"/>
                </a:cubicBezTo>
                <a:cubicBezTo>
                  <a:pt x="5050098" y="1172673"/>
                  <a:pt x="5088449" y="1156353"/>
                  <a:pt x="5125983" y="1140034"/>
                </a:cubicBezTo>
                <a:cubicBezTo>
                  <a:pt x="5163519" y="1123714"/>
                  <a:pt x="5197381" y="1109027"/>
                  <a:pt x="5227573" y="1095971"/>
                </a:cubicBezTo>
                <a:cubicBezTo>
                  <a:pt x="5257763" y="1082915"/>
                  <a:pt x="5283059" y="1072308"/>
                  <a:pt x="5303459" y="1064148"/>
                </a:cubicBezTo>
                <a:cubicBezTo>
                  <a:pt x="5323857" y="1055988"/>
                  <a:pt x="5336505" y="1050276"/>
                  <a:pt x="5341401" y="1047012"/>
                </a:cubicBezTo>
                <a:cubicBezTo>
                  <a:pt x="5367513" y="1035589"/>
                  <a:pt x="5380568" y="1012741"/>
                  <a:pt x="5380568" y="978470"/>
                </a:cubicBezTo>
                <a:lnTo>
                  <a:pt x="5380568" y="907480"/>
                </a:lnTo>
                <a:cubicBezTo>
                  <a:pt x="5380568" y="883001"/>
                  <a:pt x="5372817" y="867090"/>
                  <a:pt x="5357313" y="859746"/>
                </a:cubicBezTo>
                <a:cubicBezTo>
                  <a:pt x="5341809" y="852402"/>
                  <a:pt x="5327529" y="848730"/>
                  <a:pt x="5314474" y="848730"/>
                </a:cubicBezTo>
                <a:cubicBezTo>
                  <a:pt x="5309579" y="848730"/>
                  <a:pt x="5294075" y="848322"/>
                  <a:pt x="5267963" y="847506"/>
                </a:cubicBezTo>
                <a:cubicBezTo>
                  <a:pt x="5241852" y="846690"/>
                  <a:pt x="5211253" y="845874"/>
                  <a:pt x="5176166" y="845058"/>
                </a:cubicBezTo>
                <a:cubicBezTo>
                  <a:pt x="5141079" y="844242"/>
                  <a:pt x="5105176" y="843426"/>
                  <a:pt x="5068457" y="842610"/>
                </a:cubicBezTo>
                <a:cubicBezTo>
                  <a:pt x="5031739" y="841794"/>
                  <a:pt x="5001139" y="841386"/>
                  <a:pt x="4976660" y="841386"/>
                </a:cubicBezTo>
                <a:cubicBezTo>
                  <a:pt x="4958709" y="841386"/>
                  <a:pt x="4942797" y="845466"/>
                  <a:pt x="4928926" y="853626"/>
                </a:cubicBezTo>
                <a:cubicBezTo>
                  <a:pt x="4915054" y="861786"/>
                  <a:pt x="4908119" y="877289"/>
                  <a:pt x="4908119" y="900137"/>
                </a:cubicBezTo>
                <a:lnTo>
                  <a:pt x="4908119" y="985814"/>
                </a:lnTo>
                <a:cubicBezTo>
                  <a:pt x="4908119" y="1007030"/>
                  <a:pt x="4904447" y="1022941"/>
                  <a:pt x="4897103" y="1033549"/>
                </a:cubicBezTo>
                <a:cubicBezTo>
                  <a:pt x="4889759" y="1044156"/>
                  <a:pt x="4882007" y="1051908"/>
                  <a:pt x="4873847" y="1056804"/>
                </a:cubicBezTo>
                <a:cubicBezTo>
                  <a:pt x="4864055" y="1063332"/>
                  <a:pt x="4853448" y="1066596"/>
                  <a:pt x="4842025" y="1066596"/>
                </a:cubicBezTo>
                <a:cubicBezTo>
                  <a:pt x="4811017" y="1064964"/>
                  <a:pt x="4780827" y="1063332"/>
                  <a:pt x="4751451" y="1061700"/>
                </a:cubicBezTo>
                <a:cubicBezTo>
                  <a:pt x="4725340" y="1060068"/>
                  <a:pt x="4698005" y="1058844"/>
                  <a:pt x="4669446" y="1058028"/>
                </a:cubicBezTo>
                <a:cubicBezTo>
                  <a:pt x="4640887" y="1057212"/>
                  <a:pt x="4615183" y="1056804"/>
                  <a:pt x="4592336" y="1056804"/>
                </a:cubicBezTo>
                <a:cubicBezTo>
                  <a:pt x="4561329" y="1056804"/>
                  <a:pt x="4541745" y="1048644"/>
                  <a:pt x="4533586" y="1032325"/>
                </a:cubicBezTo>
                <a:cubicBezTo>
                  <a:pt x="4525426" y="1016005"/>
                  <a:pt x="4521346" y="1000502"/>
                  <a:pt x="4521346" y="985814"/>
                </a:cubicBezTo>
                <a:lnTo>
                  <a:pt x="4545825" y="662688"/>
                </a:lnTo>
                <a:cubicBezTo>
                  <a:pt x="4547457" y="628417"/>
                  <a:pt x="4557657" y="601082"/>
                  <a:pt x="4576425" y="580682"/>
                </a:cubicBezTo>
                <a:cubicBezTo>
                  <a:pt x="4595192" y="560283"/>
                  <a:pt x="4616407" y="544779"/>
                  <a:pt x="4640071" y="534172"/>
                </a:cubicBezTo>
                <a:cubicBezTo>
                  <a:pt x="4663734" y="523564"/>
                  <a:pt x="4687397" y="516628"/>
                  <a:pt x="4711060" y="513364"/>
                </a:cubicBezTo>
                <a:cubicBezTo>
                  <a:pt x="4734724" y="510101"/>
                  <a:pt x="4753899" y="508469"/>
                  <a:pt x="4768587" y="508469"/>
                </a:cubicBezTo>
                <a:close/>
                <a:moveTo>
                  <a:pt x="1118702" y="469302"/>
                </a:moveTo>
                <a:cubicBezTo>
                  <a:pt x="1148077" y="469302"/>
                  <a:pt x="1168069" y="475422"/>
                  <a:pt x="1178676" y="487661"/>
                </a:cubicBezTo>
                <a:cubicBezTo>
                  <a:pt x="1189284" y="499901"/>
                  <a:pt x="1195403" y="519892"/>
                  <a:pt x="1197035" y="547635"/>
                </a:cubicBezTo>
                <a:lnTo>
                  <a:pt x="1206827" y="763053"/>
                </a:lnTo>
                <a:cubicBezTo>
                  <a:pt x="1206827" y="764685"/>
                  <a:pt x="1206827" y="766317"/>
                  <a:pt x="1206827" y="767949"/>
                </a:cubicBezTo>
                <a:cubicBezTo>
                  <a:pt x="1206827" y="800588"/>
                  <a:pt x="1187244" y="817723"/>
                  <a:pt x="1148077" y="819355"/>
                </a:cubicBezTo>
                <a:lnTo>
                  <a:pt x="827399" y="834043"/>
                </a:lnTo>
                <a:lnTo>
                  <a:pt x="898389" y="1857276"/>
                </a:lnTo>
                <a:cubicBezTo>
                  <a:pt x="898389" y="1860539"/>
                  <a:pt x="898389" y="1863803"/>
                  <a:pt x="898389" y="1867067"/>
                </a:cubicBezTo>
                <a:cubicBezTo>
                  <a:pt x="898389" y="1911130"/>
                  <a:pt x="877173" y="1935609"/>
                  <a:pt x="834743" y="1940505"/>
                </a:cubicBezTo>
                <a:lnTo>
                  <a:pt x="543440" y="1967432"/>
                </a:lnTo>
                <a:cubicBezTo>
                  <a:pt x="538544" y="1967432"/>
                  <a:pt x="533648" y="1967432"/>
                  <a:pt x="528752" y="1967432"/>
                </a:cubicBezTo>
                <a:cubicBezTo>
                  <a:pt x="474898" y="1967432"/>
                  <a:pt x="447971" y="1941321"/>
                  <a:pt x="447971" y="1889099"/>
                </a:cubicBezTo>
                <a:cubicBezTo>
                  <a:pt x="447971" y="1887467"/>
                  <a:pt x="447971" y="1885835"/>
                  <a:pt x="447971" y="1884203"/>
                </a:cubicBezTo>
                <a:lnTo>
                  <a:pt x="472450" y="858522"/>
                </a:lnTo>
                <a:lnTo>
                  <a:pt x="122397" y="897689"/>
                </a:lnTo>
                <a:cubicBezTo>
                  <a:pt x="119133" y="897689"/>
                  <a:pt x="115053" y="897689"/>
                  <a:pt x="110157" y="897689"/>
                </a:cubicBezTo>
                <a:cubicBezTo>
                  <a:pt x="80782" y="897689"/>
                  <a:pt x="59158" y="891569"/>
                  <a:pt x="45287" y="879329"/>
                </a:cubicBezTo>
                <a:cubicBezTo>
                  <a:pt x="31415" y="867090"/>
                  <a:pt x="22847" y="845466"/>
                  <a:pt x="19584" y="814459"/>
                </a:cubicBezTo>
                <a:lnTo>
                  <a:pt x="0" y="567219"/>
                </a:lnTo>
                <a:cubicBezTo>
                  <a:pt x="0" y="562323"/>
                  <a:pt x="0" y="557427"/>
                  <a:pt x="0" y="552531"/>
                </a:cubicBezTo>
                <a:cubicBezTo>
                  <a:pt x="0" y="534580"/>
                  <a:pt x="4896" y="519076"/>
                  <a:pt x="14688" y="506021"/>
                </a:cubicBezTo>
                <a:cubicBezTo>
                  <a:pt x="24479" y="492965"/>
                  <a:pt x="45695" y="486437"/>
                  <a:pt x="78334" y="486437"/>
                </a:cubicBezTo>
                <a:close/>
                <a:moveTo>
                  <a:pt x="2141458" y="346906"/>
                </a:moveTo>
                <a:cubicBezTo>
                  <a:pt x="2151250" y="346906"/>
                  <a:pt x="2162265" y="350577"/>
                  <a:pt x="2174505" y="357921"/>
                </a:cubicBezTo>
                <a:cubicBezTo>
                  <a:pt x="2186745" y="365265"/>
                  <a:pt x="2198577" y="373017"/>
                  <a:pt x="2210000" y="381176"/>
                </a:cubicBezTo>
                <a:cubicBezTo>
                  <a:pt x="2223056" y="390968"/>
                  <a:pt x="2236927" y="402392"/>
                  <a:pt x="2251615" y="415448"/>
                </a:cubicBezTo>
                <a:cubicBezTo>
                  <a:pt x="2282622" y="439927"/>
                  <a:pt x="2310365" y="461958"/>
                  <a:pt x="2334844" y="481541"/>
                </a:cubicBezTo>
                <a:cubicBezTo>
                  <a:pt x="2356060" y="499493"/>
                  <a:pt x="2375235" y="515404"/>
                  <a:pt x="2392371" y="529276"/>
                </a:cubicBezTo>
                <a:cubicBezTo>
                  <a:pt x="2409506" y="543148"/>
                  <a:pt x="2418890" y="550083"/>
                  <a:pt x="2420522" y="550083"/>
                </a:cubicBezTo>
                <a:cubicBezTo>
                  <a:pt x="2433577" y="559875"/>
                  <a:pt x="2446225" y="570483"/>
                  <a:pt x="2458465" y="581906"/>
                </a:cubicBezTo>
                <a:cubicBezTo>
                  <a:pt x="2470704" y="593330"/>
                  <a:pt x="2476824" y="606386"/>
                  <a:pt x="2476824" y="621073"/>
                </a:cubicBezTo>
                <a:cubicBezTo>
                  <a:pt x="2476824" y="625969"/>
                  <a:pt x="2475192" y="631681"/>
                  <a:pt x="2471928" y="638209"/>
                </a:cubicBezTo>
                <a:cubicBezTo>
                  <a:pt x="2467032" y="649632"/>
                  <a:pt x="2460913" y="660648"/>
                  <a:pt x="2453569" y="671256"/>
                </a:cubicBezTo>
                <a:cubicBezTo>
                  <a:pt x="2446225" y="681863"/>
                  <a:pt x="2439289" y="692063"/>
                  <a:pt x="2432761" y="701855"/>
                </a:cubicBezTo>
                <a:cubicBezTo>
                  <a:pt x="2424601" y="713278"/>
                  <a:pt x="2416442" y="724702"/>
                  <a:pt x="2408282" y="736126"/>
                </a:cubicBezTo>
                <a:cubicBezTo>
                  <a:pt x="2406650" y="741022"/>
                  <a:pt x="2403386" y="745917"/>
                  <a:pt x="2398490" y="750813"/>
                </a:cubicBezTo>
                <a:cubicBezTo>
                  <a:pt x="2390331" y="758973"/>
                  <a:pt x="2378907" y="763053"/>
                  <a:pt x="2364219" y="763053"/>
                </a:cubicBezTo>
                <a:cubicBezTo>
                  <a:pt x="2346268" y="763053"/>
                  <a:pt x="2325053" y="753261"/>
                  <a:pt x="2300573" y="733678"/>
                </a:cubicBezTo>
                <a:cubicBezTo>
                  <a:pt x="2267934" y="705935"/>
                  <a:pt x="2236111" y="679007"/>
                  <a:pt x="2205105" y="652896"/>
                </a:cubicBezTo>
                <a:cubicBezTo>
                  <a:pt x="2174097" y="626785"/>
                  <a:pt x="2153698" y="609649"/>
                  <a:pt x="2143906" y="601490"/>
                </a:cubicBezTo>
                <a:cubicBezTo>
                  <a:pt x="2132483" y="609649"/>
                  <a:pt x="2111267" y="626785"/>
                  <a:pt x="2080260" y="652896"/>
                </a:cubicBezTo>
                <a:cubicBezTo>
                  <a:pt x="2049253" y="679007"/>
                  <a:pt x="2017430" y="705935"/>
                  <a:pt x="1984791" y="733678"/>
                </a:cubicBezTo>
                <a:cubicBezTo>
                  <a:pt x="1960312" y="753261"/>
                  <a:pt x="1939097" y="763053"/>
                  <a:pt x="1921145" y="763053"/>
                </a:cubicBezTo>
                <a:cubicBezTo>
                  <a:pt x="1909721" y="763053"/>
                  <a:pt x="1898298" y="758565"/>
                  <a:pt x="1886874" y="749589"/>
                </a:cubicBezTo>
                <a:cubicBezTo>
                  <a:pt x="1875451" y="740613"/>
                  <a:pt x="1865251" y="729190"/>
                  <a:pt x="1856275" y="715318"/>
                </a:cubicBezTo>
                <a:cubicBezTo>
                  <a:pt x="1847299" y="701447"/>
                  <a:pt x="1839139" y="687575"/>
                  <a:pt x="1831796" y="673704"/>
                </a:cubicBezTo>
                <a:cubicBezTo>
                  <a:pt x="1824452" y="659832"/>
                  <a:pt x="1818332" y="648000"/>
                  <a:pt x="1813436" y="638209"/>
                </a:cubicBezTo>
                <a:cubicBezTo>
                  <a:pt x="1811804" y="634945"/>
                  <a:pt x="1810988" y="629233"/>
                  <a:pt x="1810988" y="621073"/>
                </a:cubicBezTo>
                <a:cubicBezTo>
                  <a:pt x="1810988" y="611281"/>
                  <a:pt x="1813436" y="602306"/>
                  <a:pt x="1818332" y="594146"/>
                </a:cubicBezTo>
                <a:cubicBezTo>
                  <a:pt x="1823228" y="585986"/>
                  <a:pt x="1828940" y="578642"/>
                  <a:pt x="1835468" y="572115"/>
                </a:cubicBezTo>
                <a:cubicBezTo>
                  <a:pt x="1841995" y="565587"/>
                  <a:pt x="1848115" y="560283"/>
                  <a:pt x="1853827" y="556203"/>
                </a:cubicBezTo>
                <a:cubicBezTo>
                  <a:pt x="1859539" y="552123"/>
                  <a:pt x="1863211" y="550083"/>
                  <a:pt x="1864843" y="550083"/>
                </a:cubicBezTo>
                <a:cubicBezTo>
                  <a:pt x="1866475" y="550083"/>
                  <a:pt x="1875858" y="543148"/>
                  <a:pt x="1892994" y="529276"/>
                </a:cubicBezTo>
                <a:cubicBezTo>
                  <a:pt x="1910129" y="515404"/>
                  <a:pt x="1929305" y="499493"/>
                  <a:pt x="1950520" y="481541"/>
                </a:cubicBezTo>
                <a:cubicBezTo>
                  <a:pt x="1974999" y="461958"/>
                  <a:pt x="2002743" y="439927"/>
                  <a:pt x="2033749" y="415448"/>
                </a:cubicBezTo>
                <a:cubicBezTo>
                  <a:pt x="2046805" y="402392"/>
                  <a:pt x="2059861" y="390968"/>
                  <a:pt x="2072916" y="381176"/>
                </a:cubicBezTo>
                <a:cubicBezTo>
                  <a:pt x="2084340" y="373017"/>
                  <a:pt x="2096171" y="365673"/>
                  <a:pt x="2108411" y="359145"/>
                </a:cubicBezTo>
                <a:cubicBezTo>
                  <a:pt x="2120651" y="352617"/>
                  <a:pt x="2131667" y="348537"/>
                  <a:pt x="2141458" y="346906"/>
                </a:cubicBezTo>
                <a:close/>
                <a:moveTo>
                  <a:pt x="2626759" y="218"/>
                </a:moveTo>
                <a:cubicBezTo>
                  <a:pt x="2636959" y="-802"/>
                  <a:pt x="2646547" y="1748"/>
                  <a:pt x="2655523" y="7868"/>
                </a:cubicBezTo>
                <a:cubicBezTo>
                  <a:pt x="2673474" y="20108"/>
                  <a:pt x="2688978" y="36019"/>
                  <a:pt x="2702033" y="55602"/>
                </a:cubicBezTo>
                <a:lnTo>
                  <a:pt x="2733856" y="104561"/>
                </a:lnTo>
                <a:cubicBezTo>
                  <a:pt x="2750175" y="129040"/>
                  <a:pt x="2757519" y="149032"/>
                  <a:pt x="2755887" y="164535"/>
                </a:cubicBezTo>
                <a:cubicBezTo>
                  <a:pt x="2754255" y="180039"/>
                  <a:pt x="2739568" y="197582"/>
                  <a:pt x="2711825" y="217166"/>
                </a:cubicBezTo>
                <a:lnTo>
                  <a:pt x="2498855" y="368937"/>
                </a:lnTo>
                <a:cubicBezTo>
                  <a:pt x="2467848" y="390152"/>
                  <a:pt x="2438881" y="406064"/>
                  <a:pt x="2411954" y="416671"/>
                </a:cubicBezTo>
                <a:cubicBezTo>
                  <a:pt x="2385027" y="427279"/>
                  <a:pt x="2357691" y="418711"/>
                  <a:pt x="2329949" y="390968"/>
                </a:cubicBezTo>
                <a:lnTo>
                  <a:pt x="2300573" y="351801"/>
                </a:lnTo>
                <a:cubicBezTo>
                  <a:pt x="2294046" y="343642"/>
                  <a:pt x="2287926" y="335074"/>
                  <a:pt x="2282214" y="326098"/>
                </a:cubicBezTo>
                <a:cubicBezTo>
                  <a:pt x="2276502" y="317122"/>
                  <a:pt x="2272830" y="307739"/>
                  <a:pt x="2271198" y="297947"/>
                </a:cubicBezTo>
                <a:cubicBezTo>
                  <a:pt x="2269567" y="288155"/>
                  <a:pt x="2270383" y="278364"/>
                  <a:pt x="2273646" y="268572"/>
                </a:cubicBezTo>
                <a:cubicBezTo>
                  <a:pt x="2276910" y="258780"/>
                  <a:pt x="2285070" y="248989"/>
                  <a:pt x="2298125" y="239197"/>
                </a:cubicBezTo>
                <a:lnTo>
                  <a:pt x="2525783" y="60498"/>
                </a:lnTo>
                <a:cubicBezTo>
                  <a:pt x="2533943" y="55602"/>
                  <a:pt x="2543734" y="49075"/>
                  <a:pt x="2555158" y="40915"/>
                </a:cubicBezTo>
                <a:cubicBezTo>
                  <a:pt x="2566581" y="32755"/>
                  <a:pt x="2579637" y="23779"/>
                  <a:pt x="2594325" y="13988"/>
                </a:cubicBezTo>
                <a:cubicBezTo>
                  <a:pt x="2605748" y="5828"/>
                  <a:pt x="2616560" y="1238"/>
                  <a:pt x="2626759" y="218"/>
                </a:cubicBezTo>
                <a:close/>
              </a:path>
            </a:pathLst>
          </a:custGeom>
          <a:solidFill>
            <a:srgbClr val="CC402F"/>
          </a:solidFill>
          <a:ln w="381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en-US"/>
            </a:defPPr>
            <a:lvl1pPr algn="ctr">
              <a:lnSpc>
                <a:spcPts val="11390"/>
              </a:lnSpc>
              <a:defRPr sz="19300" spc="-223">
                <a:solidFill>
                  <a:srgbClr val="F7838D"/>
                </a:solidFill>
                <a:latin typeface="SVN-Lolapeluza Black" panose="000005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Hộp Văn bản 14"/>
          <p:cNvSpPr txBox="1">
            <a:spLocks noChangeAspect="1"/>
          </p:cNvSpPr>
          <p:nvPr/>
        </p:nvSpPr>
        <p:spPr>
          <a:xfrm>
            <a:off x="1303124" y="681990"/>
            <a:ext cx="368503" cy="851306"/>
          </a:xfrm>
          <a:custGeom>
            <a:avLst/>
            <a:gdLst/>
            <a:ahLst/>
            <a:cxnLst/>
            <a:rect l="l" t="t" r="r" b="b"/>
            <a:pathLst>
              <a:path w="368503" h="851306">
                <a:moveTo>
                  <a:pt x="216713" y="0"/>
                </a:moveTo>
                <a:cubicBezTo>
                  <a:pt x="256337" y="24994"/>
                  <a:pt x="284226" y="49225"/>
                  <a:pt x="300380" y="72695"/>
                </a:cubicBezTo>
                <a:cubicBezTo>
                  <a:pt x="316535" y="96164"/>
                  <a:pt x="324612" y="118567"/>
                  <a:pt x="324612" y="139903"/>
                </a:cubicBezTo>
                <a:cubicBezTo>
                  <a:pt x="324612" y="153924"/>
                  <a:pt x="321716" y="167488"/>
                  <a:pt x="315925" y="180594"/>
                </a:cubicBezTo>
                <a:cubicBezTo>
                  <a:pt x="310134" y="193700"/>
                  <a:pt x="302362" y="206350"/>
                  <a:pt x="292608" y="218542"/>
                </a:cubicBezTo>
                <a:cubicBezTo>
                  <a:pt x="291389" y="247802"/>
                  <a:pt x="290474" y="277978"/>
                  <a:pt x="289865" y="309067"/>
                </a:cubicBezTo>
                <a:cubicBezTo>
                  <a:pt x="289255" y="340157"/>
                  <a:pt x="288950" y="371856"/>
                  <a:pt x="288950" y="404165"/>
                </a:cubicBezTo>
                <a:cubicBezTo>
                  <a:pt x="288950" y="444398"/>
                  <a:pt x="290017" y="484327"/>
                  <a:pt x="292151" y="523951"/>
                </a:cubicBezTo>
                <a:cubicBezTo>
                  <a:pt x="294284" y="563575"/>
                  <a:pt x="298247" y="600456"/>
                  <a:pt x="304038" y="634594"/>
                </a:cubicBezTo>
                <a:cubicBezTo>
                  <a:pt x="309829" y="668731"/>
                  <a:pt x="317906" y="699211"/>
                  <a:pt x="328270" y="726034"/>
                </a:cubicBezTo>
                <a:cubicBezTo>
                  <a:pt x="338633" y="752856"/>
                  <a:pt x="352044" y="773583"/>
                  <a:pt x="368503" y="788213"/>
                </a:cubicBezTo>
                <a:cubicBezTo>
                  <a:pt x="351434" y="799795"/>
                  <a:pt x="334061" y="810158"/>
                  <a:pt x="316382" y="819302"/>
                </a:cubicBezTo>
                <a:cubicBezTo>
                  <a:pt x="300533" y="827837"/>
                  <a:pt x="283312" y="835304"/>
                  <a:pt x="264719" y="841705"/>
                </a:cubicBezTo>
                <a:cubicBezTo>
                  <a:pt x="246126" y="848106"/>
                  <a:pt x="227685" y="851306"/>
                  <a:pt x="209397" y="851306"/>
                </a:cubicBezTo>
                <a:cubicBezTo>
                  <a:pt x="194158" y="851306"/>
                  <a:pt x="181966" y="847649"/>
                  <a:pt x="172821" y="840334"/>
                </a:cubicBezTo>
                <a:cubicBezTo>
                  <a:pt x="163677" y="833018"/>
                  <a:pt x="156819" y="822503"/>
                  <a:pt x="152247" y="808787"/>
                </a:cubicBezTo>
                <a:cubicBezTo>
                  <a:pt x="147675" y="795071"/>
                  <a:pt x="144627" y="778154"/>
                  <a:pt x="143103" y="758038"/>
                </a:cubicBezTo>
                <a:cubicBezTo>
                  <a:pt x="141579" y="737921"/>
                  <a:pt x="140817" y="715366"/>
                  <a:pt x="140817" y="690372"/>
                </a:cubicBezTo>
                <a:cubicBezTo>
                  <a:pt x="140817" y="664159"/>
                  <a:pt x="141427" y="635508"/>
                  <a:pt x="142646" y="604418"/>
                </a:cubicBezTo>
                <a:cubicBezTo>
                  <a:pt x="143866" y="573329"/>
                  <a:pt x="145085" y="541630"/>
                  <a:pt x="146304" y="509321"/>
                </a:cubicBezTo>
                <a:cubicBezTo>
                  <a:pt x="147523" y="477012"/>
                  <a:pt x="148895" y="444551"/>
                  <a:pt x="150419" y="411937"/>
                </a:cubicBezTo>
                <a:cubicBezTo>
                  <a:pt x="151943" y="379324"/>
                  <a:pt x="152705" y="348386"/>
                  <a:pt x="152705" y="319126"/>
                </a:cubicBezTo>
                <a:cubicBezTo>
                  <a:pt x="144170" y="324002"/>
                  <a:pt x="135331" y="328270"/>
                  <a:pt x="126187" y="331927"/>
                </a:cubicBezTo>
                <a:cubicBezTo>
                  <a:pt x="118262" y="334975"/>
                  <a:pt x="109271" y="337871"/>
                  <a:pt x="99212" y="340614"/>
                </a:cubicBezTo>
                <a:cubicBezTo>
                  <a:pt x="89154" y="343357"/>
                  <a:pt x="78943" y="344729"/>
                  <a:pt x="68580" y="344729"/>
                </a:cubicBezTo>
                <a:cubicBezTo>
                  <a:pt x="46634" y="344729"/>
                  <a:pt x="29718" y="337718"/>
                  <a:pt x="17831" y="323698"/>
                </a:cubicBezTo>
                <a:cubicBezTo>
                  <a:pt x="5943" y="309677"/>
                  <a:pt x="0" y="293218"/>
                  <a:pt x="0" y="274320"/>
                </a:cubicBezTo>
                <a:cubicBezTo>
                  <a:pt x="0" y="252374"/>
                  <a:pt x="7925" y="231648"/>
                  <a:pt x="23774" y="212141"/>
                </a:cubicBezTo>
                <a:cubicBezTo>
                  <a:pt x="46329" y="209093"/>
                  <a:pt x="66903" y="201778"/>
                  <a:pt x="85496" y="190195"/>
                </a:cubicBezTo>
                <a:cubicBezTo>
                  <a:pt x="104089" y="178613"/>
                  <a:pt x="121158" y="163373"/>
                  <a:pt x="136703" y="144475"/>
                </a:cubicBezTo>
                <a:cubicBezTo>
                  <a:pt x="152247" y="125578"/>
                  <a:pt x="166573" y="103937"/>
                  <a:pt x="179679" y="79553"/>
                </a:cubicBezTo>
                <a:cubicBezTo>
                  <a:pt x="192786" y="55169"/>
                  <a:pt x="205130" y="28651"/>
                  <a:pt x="21671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2768875" y="571500"/>
            <a:ext cx="4544016" cy="1219200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>
                <a:solidFill>
                  <a:schemeClr val="tx1"/>
                </a:solidFill>
              </a:rPr>
              <a:t>&gt; ; &lt; ; =</a:t>
            </a:r>
            <a:endParaRPr lang="en-US" sz="6600">
              <a:solidFill>
                <a:schemeClr val="tx1"/>
              </a:solidFill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628900"/>
            <a:ext cx="18288000" cy="4442985"/>
          </a:xfrm>
          <a:prstGeom prst="rect">
            <a:avLst/>
          </a:prstGeom>
        </p:spPr>
      </p:pic>
      <p:sp>
        <p:nvSpPr>
          <p:cNvPr id="11" name="Hình chữ nhật: Góc Tròn 10"/>
          <p:cNvSpPr/>
          <p:nvPr/>
        </p:nvSpPr>
        <p:spPr>
          <a:xfrm>
            <a:off x="2027172" y="3314700"/>
            <a:ext cx="944628" cy="94462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&gt;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/>
          <p:cNvSpPr/>
          <p:nvPr/>
        </p:nvSpPr>
        <p:spPr>
          <a:xfrm>
            <a:off x="2209800" y="5295900"/>
            <a:ext cx="944628" cy="94462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&lt;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7"/>
          <p:cNvSpPr/>
          <p:nvPr/>
        </p:nvSpPr>
        <p:spPr>
          <a:xfrm>
            <a:off x="8991600" y="3314700"/>
            <a:ext cx="944628" cy="94462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&gt;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9" name="Hình chữ nhật: Góc Tròn 8"/>
          <p:cNvSpPr/>
          <p:nvPr/>
        </p:nvSpPr>
        <p:spPr>
          <a:xfrm>
            <a:off x="8839200" y="5313218"/>
            <a:ext cx="944628" cy="94462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&lt;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0" name="Hình chữ nhật: Góc Tròn 9"/>
          <p:cNvSpPr/>
          <p:nvPr/>
        </p:nvSpPr>
        <p:spPr>
          <a:xfrm>
            <a:off x="15697200" y="3314700"/>
            <a:ext cx="944628" cy="94462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=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15639683" y="5231602"/>
            <a:ext cx="944628" cy="944628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&gt;</a:t>
            </a:r>
            <a:endParaRPr lang="en-US" sz="6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1232671" y="733197"/>
            <a:ext cx="602590" cy="804673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667000" y="723900"/>
            <a:ext cx="6832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D44433"/>
                </a:solidFill>
              </a:rPr>
              <a:t>Chọn câu trả lời đúng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1661602"/>
            <a:ext cx="8991600" cy="340588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838200" y="2801360"/>
            <a:ext cx="16611600" cy="1307966"/>
          </a:xfrm>
          <a:prstGeom prst="roundRect">
            <a:avLst/>
          </a:prstGeom>
          <a:solidFill>
            <a:srgbClr val="FFD34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5400">
                <a:solidFill>
                  <a:schemeClr val="tx1"/>
                </a:solidFill>
              </a:rPr>
              <a:t>a) Phân số nào dưới đây lớn hơn 1?</a:t>
            </a:r>
            <a:endParaRPr lang="en-US" sz="5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ình chữ nhật: Góc Tròn 8"/>
              <p:cNvSpPr/>
              <p:nvPr/>
            </p:nvSpPr>
            <p:spPr>
              <a:xfrm>
                <a:off x="838200" y="4489516"/>
                <a:ext cx="2438400" cy="2558983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Hình chữ nhật: Góc Trò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89516"/>
                <a:ext cx="2438400" cy="2558983"/>
              </a:xfrm>
              <a:prstGeom prst="roundRect">
                <a:avLst/>
              </a:prstGeom>
              <a:blipFill rotWithShape="1">
                <a:blip r:embed="rId3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: Góc Tròn 9"/>
              <p:cNvSpPr/>
              <p:nvPr/>
            </p:nvSpPr>
            <p:spPr>
              <a:xfrm>
                <a:off x="5461000" y="4489516"/>
                <a:ext cx="2438400" cy="2558983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Hình chữ nhật: Góc Trò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4489516"/>
                <a:ext cx="2438400" cy="2558983"/>
              </a:xfrm>
              <a:prstGeom prst="roundRect">
                <a:avLst/>
              </a:prstGeom>
              <a:blipFill rotWithShape="1">
                <a:blip r:embed="rId4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10083800" y="4489516"/>
                <a:ext cx="2667000" cy="255898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3800" y="4489516"/>
                <a:ext cx="2667000" cy="2558983"/>
              </a:xfrm>
              <a:prstGeom prst="roundRect">
                <a:avLst/>
              </a:prstGeom>
              <a:blipFill rotWithShape="1">
                <a:blip r:embed="rId5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ình chữ nhật: Góc Tròn 18"/>
              <p:cNvSpPr/>
              <p:nvPr/>
            </p:nvSpPr>
            <p:spPr>
              <a:xfrm>
                <a:off x="14935200" y="4489516"/>
                <a:ext cx="2438400" cy="255898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Hình chữ nhật: Góc Trò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4489516"/>
                <a:ext cx="2438400" cy="2558983"/>
              </a:xfrm>
              <a:prstGeom prst="roundRect">
                <a:avLst/>
              </a:prstGeom>
              <a:blipFill rotWithShape="1">
                <a:blip r:embed="rId6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ieng-ting-www_tiengdong_com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65838" y="-5032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1232671" y="733197"/>
            <a:ext cx="602590" cy="804673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667000" y="723900"/>
            <a:ext cx="6832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D44433"/>
                </a:solidFill>
              </a:rPr>
              <a:t>Chọn câu trả lời đúng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1661602"/>
            <a:ext cx="8991600" cy="340588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: Góc Tròn 4"/>
              <p:cNvSpPr/>
              <p:nvPr/>
            </p:nvSpPr>
            <p:spPr>
              <a:xfrm>
                <a:off x="838200" y="2447893"/>
                <a:ext cx="16611600" cy="1661433"/>
              </a:xfrm>
              <a:prstGeom prst="roundRect">
                <a:avLst/>
              </a:prstGeom>
              <a:solidFill>
                <a:srgbClr val="FFD3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5400">
                    <a:solidFill>
                      <a:schemeClr val="tx1"/>
                    </a:solidFill>
                  </a:rPr>
                  <a:t>b) Phân số nào dưới đây bé hơn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5400">
                    <a:solidFill>
                      <a:schemeClr val="tx1"/>
                    </a:solidFill>
                  </a:rPr>
                  <a:t> ?</a:t>
                </a:r>
                <a:endParaRPr lang="en-US" sz="5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Hình chữ nhật: Góc Trò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47893"/>
                <a:ext cx="16611600" cy="1661433"/>
              </a:xfrm>
              <a:prstGeom prst="roundRect">
                <a:avLst/>
              </a:prstGeom>
              <a:blipFill rotWithShape="1">
                <a:blip r:embed="rId3"/>
                <a:stretch>
                  <a:fillRect t="-36" b="1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ình chữ nhật: Góc Tròn 8"/>
              <p:cNvSpPr/>
              <p:nvPr/>
            </p:nvSpPr>
            <p:spPr>
              <a:xfrm>
                <a:off x="838200" y="4489516"/>
                <a:ext cx="2438400" cy="2558983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Hình chữ nhật: Góc Trò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89516"/>
                <a:ext cx="2438400" cy="2558983"/>
              </a:xfrm>
              <a:prstGeom prst="roundRect">
                <a:avLst/>
              </a:prstGeom>
              <a:blipFill rotWithShape="1">
                <a:blip r:embed="rId4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: Góc Tròn 9"/>
              <p:cNvSpPr/>
              <p:nvPr/>
            </p:nvSpPr>
            <p:spPr>
              <a:xfrm>
                <a:off x="5461000" y="4489516"/>
                <a:ext cx="2438400" cy="2558983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Hình chữ nhật: Góc Trò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4489516"/>
                <a:ext cx="2438400" cy="2558983"/>
              </a:xfrm>
              <a:prstGeom prst="roundRect">
                <a:avLst/>
              </a:prstGeom>
              <a:blipFill rotWithShape="1">
                <a:blip r:embed="rId5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10205028" y="4489516"/>
                <a:ext cx="2424545" cy="255898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028" y="4489516"/>
                <a:ext cx="2424545" cy="2558983"/>
              </a:xfrm>
              <a:prstGeom prst="roundRect">
                <a:avLst/>
              </a:prstGeom>
              <a:blipFill rotWithShape="1">
                <a:blip r:embed="rId6"/>
                <a:stretch>
                  <a:fillRect l="-24" t="-3" r="2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ình chữ nhật: Góc Tròn 18"/>
              <p:cNvSpPr/>
              <p:nvPr/>
            </p:nvSpPr>
            <p:spPr>
              <a:xfrm>
                <a:off x="14935200" y="4489516"/>
                <a:ext cx="2438400" cy="255898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Hình chữ nhật: Góc Trò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4489516"/>
                <a:ext cx="2438400" cy="2558983"/>
              </a:xfrm>
              <a:prstGeom prst="roundRect">
                <a:avLst/>
              </a:prstGeom>
              <a:blipFill rotWithShape="1">
                <a:blip r:embed="rId7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ieng-ti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65838" y="-5032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1232671" y="733197"/>
            <a:ext cx="602590" cy="804673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667000" y="723900"/>
            <a:ext cx="6832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 b="0" cap="none" spc="0">
                <a:ln w="0"/>
                <a:solidFill>
                  <a:srgbClr val="D44433"/>
                </a:solidFill>
              </a:rPr>
              <a:t>Chọn câu trả lời đúng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981200" y="1661602"/>
            <a:ext cx="8991600" cy="340588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: Góc Tròn 4"/>
              <p:cNvSpPr/>
              <p:nvPr/>
            </p:nvSpPr>
            <p:spPr>
              <a:xfrm>
                <a:off x="838200" y="2447893"/>
                <a:ext cx="16611600" cy="1661433"/>
              </a:xfrm>
              <a:prstGeom prst="roundRect">
                <a:avLst/>
              </a:prstGeom>
              <a:solidFill>
                <a:srgbClr val="FFD3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5400">
                    <a:solidFill>
                      <a:schemeClr val="tx1"/>
                    </a:solidFill>
                  </a:rPr>
                  <a:t>c) Phân số nào dưới đây lớn hơn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5400">
                    <a:solidFill>
                      <a:schemeClr val="tx1"/>
                    </a:solidFill>
                  </a:rPr>
                  <a:t> ?</a:t>
                </a:r>
                <a:endParaRPr lang="en-US" sz="5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Hình chữ nhật: Góc Trò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47893"/>
                <a:ext cx="16611600" cy="1661433"/>
              </a:xfrm>
              <a:prstGeom prst="roundRect">
                <a:avLst/>
              </a:prstGeom>
              <a:blipFill rotWithShape="1">
                <a:blip r:embed="rId3"/>
                <a:stretch>
                  <a:fillRect t="-36" b="1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ình chữ nhật: Góc Tròn 8"/>
              <p:cNvSpPr/>
              <p:nvPr/>
            </p:nvSpPr>
            <p:spPr>
              <a:xfrm>
                <a:off x="838200" y="4489516"/>
                <a:ext cx="2438400" cy="2558983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Hình chữ nhật: Góc Tròn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89516"/>
                <a:ext cx="2438400" cy="2558983"/>
              </a:xfrm>
              <a:prstGeom prst="roundRect">
                <a:avLst/>
              </a:prstGeom>
              <a:blipFill rotWithShape="1">
                <a:blip r:embed="rId4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ình chữ nhật: Góc Tròn 9"/>
              <p:cNvSpPr/>
              <p:nvPr/>
            </p:nvSpPr>
            <p:spPr>
              <a:xfrm>
                <a:off x="5461000" y="4489516"/>
                <a:ext cx="2438400" cy="2558983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Hình chữ nhật: Góc Tròn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000" y="4489516"/>
                <a:ext cx="2438400" cy="2558983"/>
              </a:xfrm>
              <a:prstGeom prst="roundRect">
                <a:avLst/>
              </a:prstGeom>
              <a:blipFill rotWithShape="1">
                <a:blip r:embed="rId5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10205028" y="4489516"/>
                <a:ext cx="2424545" cy="255898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5028" y="4489516"/>
                <a:ext cx="2424545" cy="2558983"/>
              </a:xfrm>
              <a:prstGeom prst="roundRect">
                <a:avLst/>
              </a:prstGeom>
              <a:blipFill rotWithShape="1">
                <a:blip r:embed="rId6"/>
                <a:stretch>
                  <a:fillRect l="-24" t="-3" r="2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ình chữ nhật: Góc Tròn 18"/>
              <p:cNvSpPr/>
              <p:nvPr/>
            </p:nvSpPr>
            <p:spPr>
              <a:xfrm>
                <a:off x="14935200" y="4489516"/>
                <a:ext cx="2438400" cy="255898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9" name="Hình chữ nhật: Góc Tròn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4489516"/>
                <a:ext cx="2438400" cy="2558983"/>
              </a:xfrm>
              <a:prstGeom prst="roundRect">
                <a:avLst/>
              </a:prstGeom>
              <a:blipFill rotWithShape="1">
                <a:blip r:embed="rId7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Tieng-ting-www_tiengdong_com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65838" y="-5032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Hộp Văn bản 19"/>
          <p:cNvSpPr txBox="1">
            <a:spLocks noChangeAspect="1"/>
          </p:cNvSpPr>
          <p:nvPr/>
        </p:nvSpPr>
        <p:spPr>
          <a:xfrm>
            <a:off x="1219151" y="727711"/>
            <a:ext cx="612649" cy="820217"/>
          </a:xfrm>
          <a:custGeom>
            <a:avLst/>
            <a:gdLst/>
            <a:ahLst/>
            <a:cxnLst/>
            <a:rect l="l" t="t" r="r" b="b"/>
            <a:pathLst>
              <a:path w="612649" h="820217">
                <a:moveTo>
                  <a:pt x="390449" y="0"/>
                </a:moveTo>
                <a:cubicBezTo>
                  <a:pt x="465430" y="0"/>
                  <a:pt x="521208" y="11125"/>
                  <a:pt x="557785" y="33376"/>
                </a:cubicBezTo>
                <a:cubicBezTo>
                  <a:pt x="594360" y="55626"/>
                  <a:pt x="612649" y="84430"/>
                  <a:pt x="612649" y="119786"/>
                </a:cubicBezTo>
                <a:cubicBezTo>
                  <a:pt x="612649" y="152705"/>
                  <a:pt x="597104" y="189281"/>
                  <a:pt x="566014" y="229514"/>
                </a:cubicBezTo>
                <a:cubicBezTo>
                  <a:pt x="534924" y="269748"/>
                  <a:pt x="488595" y="309982"/>
                  <a:pt x="427025" y="350215"/>
                </a:cubicBezTo>
                <a:cubicBezTo>
                  <a:pt x="456896" y="357530"/>
                  <a:pt x="482651" y="367132"/>
                  <a:pt x="504292" y="379019"/>
                </a:cubicBezTo>
                <a:cubicBezTo>
                  <a:pt x="525933" y="390906"/>
                  <a:pt x="543611" y="404622"/>
                  <a:pt x="557327" y="420167"/>
                </a:cubicBezTo>
                <a:cubicBezTo>
                  <a:pt x="571043" y="435712"/>
                  <a:pt x="581254" y="452628"/>
                  <a:pt x="587960" y="470916"/>
                </a:cubicBezTo>
                <a:cubicBezTo>
                  <a:pt x="594665" y="489204"/>
                  <a:pt x="598018" y="508102"/>
                  <a:pt x="598018" y="527609"/>
                </a:cubicBezTo>
                <a:cubicBezTo>
                  <a:pt x="598018" y="561137"/>
                  <a:pt x="589179" y="595274"/>
                  <a:pt x="571501" y="630022"/>
                </a:cubicBezTo>
                <a:cubicBezTo>
                  <a:pt x="553822" y="664769"/>
                  <a:pt x="529133" y="696316"/>
                  <a:pt x="497434" y="724662"/>
                </a:cubicBezTo>
                <a:cubicBezTo>
                  <a:pt x="465735" y="753009"/>
                  <a:pt x="428245" y="776021"/>
                  <a:pt x="384963" y="793699"/>
                </a:cubicBezTo>
                <a:cubicBezTo>
                  <a:pt x="341681" y="811378"/>
                  <a:pt x="294437" y="820217"/>
                  <a:pt x="243231" y="820217"/>
                </a:cubicBezTo>
                <a:cubicBezTo>
                  <a:pt x="209703" y="820217"/>
                  <a:pt x="180442" y="813969"/>
                  <a:pt x="155448" y="801472"/>
                </a:cubicBezTo>
                <a:cubicBezTo>
                  <a:pt x="130455" y="788975"/>
                  <a:pt x="109576" y="772973"/>
                  <a:pt x="92812" y="753466"/>
                </a:cubicBezTo>
                <a:cubicBezTo>
                  <a:pt x="76048" y="733959"/>
                  <a:pt x="63399" y="712470"/>
                  <a:pt x="54865" y="689000"/>
                </a:cubicBezTo>
                <a:cubicBezTo>
                  <a:pt x="46330" y="665531"/>
                  <a:pt x="42063" y="642823"/>
                  <a:pt x="42063" y="620878"/>
                </a:cubicBezTo>
                <a:cubicBezTo>
                  <a:pt x="42063" y="594055"/>
                  <a:pt x="48769" y="570890"/>
                  <a:pt x="62180" y="551383"/>
                </a:cubicBezTo>
                <a:cubicBezTo>
                  <a:pt x="75591" y="531876"/>
                  <a:pt x="95708" y="522122"/>
                  <a:pt x="122530" y="522122"/>
                </a:cubicBezTo>
                <a:cubicBezTo>
                  <a:pt x="131065" y="522122"/>
                  <a:pt x="137008" y="522732"/>
                  <a:pt x="140361" y="523951"/>
                </a:cubicBezTo>
                <a:cubicBezTo>
                  <a:pt x="143714" y="525171"/>
                  <a:pt x="145390" y="526390"/>
                  <a:pt x="145390" y="527609"/>
                </a:cubicBezTo>
                <a:cubicBezTo>
                  <a:pt x="139294" y="531876"/>
                  <a:pt x="136246" y="537362"/>
                  <a:pt x="136246" y="544068"/>
                </a:cubicBezTo>
                <a:cubicBezTo>
                  <a:pt x="136246" y="554431"/>
                  <a:pt x="141885" y="564794"/>
                  <a:pt x="153162" y="575158"/>
                </a:cubicBezTo>
                <a:cubicBezTo>
                  <a:pt x="164440" y="585521"/>
                  <a:pt x="178004" y="590702"/>
                  <a:pt x="193853" y="590702"/>
                </a:cubicBezTo>
                <a:cubicBezTo>
                  <a:pt x="233477" y="590702"/>
                  <a:pt x="268377" y="586588"/>
                  <a:pt x="298552" y="578358"/>
                </a:cubicBezTo>
                <a:cubicBezTo>
                  <a:pt x="328727" y="570128"/>
                  <a:pt x="354331" y="559765"/>
                  <a:pt x="375362" y="547269"/>
                </a:cubicBezTo>
                <a:cubicBezTo>
                  <a:pt x="396393" y="534772"/>
                  <a:pt x="412243" y="521361"/>
                  <a:pt x="422910" y="507035"/>
                </a:cubicBezTo>
                <a:cubicBezTo>
                  <a:pt x="433579" y="492709"/>
                  <a:pt x="438912" y="479146"/>
                  <a:pt x="438912" y="466344"/>
                </a:cubicBezTo>
                <a:cubicBezTo>
                  <a:pt x="438912" y="452323"/>
                  <a:pt x="432359" y="440588"/>
                  <a:pt x="419253" y="431140"/>
                </a:cubicBezTo>
                <a:cubicBezTo>
                  <a:pt x="406147" y="421691"/>
                  <a:pt x="385877" y="416966"/>
                  <a:pt x="358445" y="416966"/>
                </a:cubicBezTo>
                <a:cubicBezTo>
                  <a:pt x="337719" y="416966"/>
                  <a:pt x="313183" y="420167"/>
                  <a:pt x="284836" y="426568"/>
                </a:cubicBezTo>
                <a:cubicBezTo>
                  <a:pt x="256490" y="432968"/>
                  <a:pt x="223419" y="443789"/>
                  <a:pt x="185624" y="459029"/>
                </a:cubicBezTo>
                <a:cubicBezTo>
                  <a:pt x="176480" y="457810"/>
                  <a:pt x="167945" y="454762"/>
                  <a:pt x="160020" y="449885"/>
                </a:cubicBezTo>
                <a:cubicBezTo>
                  <a:pt x="152096" y="445008"/>
                  <a:pt x="148133" y="439217"/>
                  <a:pt x="148133" y="432511"/>
                </a:cubicBezTo>
                <a:cubicBezTo>
                  <a:pt x="148133" y="424586"/>
                  <a:pt x="154839" y="418186"/>
                  <a:pt x="168250" y="413309"/>
                </a:cubicBezTo>
                <a:cubicBezTo>
                  <a:pt x="178613" y="409651"/>
                  <a:pt x="194158" y="403098"/>
                  <a:pt x="214885" y="393649"/>
                </a:cubicBezTo>
                <a:cubicBezTo>
                  <a:pt x="235611" y="384200"/>
                  <a:pt x="258776" y="373228"/>
                  <a:pt x="284379" y="360731"/>
                </a:cubicBezTo>
                <a:cubicBezTo>
                  <a:pt x="309982" y="348234"/>
                  <a:pt x="336347" y="334670"/>
                  <a:pt x="363474" y="320040"/>
                </a:cubicBezTo>
                <a:cubicBezTo>
                  <a:pt x="390602" y="305410"/>
                  <a:pt x="415291" y="290932"/>
                  <a:pt x="437541" y="276606"/>
                </a:cubicBezTo>
                <a:cubicBezTo>
                  <a:pt x="459791" y="262280"/>
                  <a:pt x="478079" y="248717"/>
                  <a:pt x="492405" y="235915"/>
                </a:cubicBezTo>
                <a:cubicBezTo>
                  <a:pt x="506731" y="223114"/>
                  <a:pt x="513893" y="212446"/>
                  <a:pt x="513893" y="203911"/>
                </a:cubicBezTo>
                <a:cubicBezTo>
                  <a:pt x="513893" y="197206"/>
                  <a:pt x="509017" y="192024"/>
                  <a:pt x="499263" y="188366"/>
                </a:cubicBezTo>
                <a:cubicBezTo>
                  <a:pt x="489509" y="184709"/>
                  <a:pt x="473660" y="182880"/>
                  <a:pt x="451714" y="182880"/>
                </a:cubicBezTo>
                <a:cubicBezTo>
                  <a:pt x="428549" y="182880"/>
                  <a:pt x="401117" y="185928"/>
                  <a:pt x="369418" y="192024"/>
                </a:cubicBezTo>
                <a:cubicBezTo>
                  <a:pt x="337719" y="198120"/>
                  <a:pt x="304953" y="207721"/>
                  <a:pt x="271120" y="220828"/>
                </a:cubicBezTo>
                <a:cubicBezTo>
                  <a:pt x="237287" y="233934"/>
                  <a:pt x="203607" y="250698"/>
                  <a:pt x="170079" y="271120"/>
                </a:cubicBezTo>
                <a:cubicBezTo>
                  <a:pt x="136551" y="291541"/>
                  <a:pt x="106071" y="316078"/>
                  <a:pt x="78639" y="344729"/>
                </a:cubicBezTo>
                <a:cubicBezTo>
                  <a:pt x="50597" y="325222"/>
                  <a:pt x="30480" y="305714"/>
                  <a:pt x="18288" y="286207"/>
                </a:cubicBezTo>
                <a:cubicBezTo>
                  <a:pt x="6096" y="266700"/>
                  <a:pt x="0" y="247498"/>
                  <a:pt x="0" y="228600"/>
                </a:cubicBezTo>
                <a:cubicBezTo>
                  <a:pt x="0" y="207874"/>
                  <a:pt x="6249" y="187909"/>
                  <a:pt x="18746" y="168707"/>
                </a:cubicBezTo>
                <a:cubicBezTo>
                  <a:pt x="31243" y="149504"/>
                  <a:pt x="47702" y="131521"/>
                  <a:pt x="68123" y="114757"/>
                </a:cubicBezTo>
                <a:cubicBezTo>
                  <a:pt x="88545" y="97993"/>
                  <a:pt x="112167" y="82601"/>
                  <a:pt x="138989" y="68580"/>
                </a:cubicBezTo>
                <a:cubicBezTo>
                  <a:pt x="165812" y="54559"/>
                  <a:pt x="193701" y="42367"/>
                  <a:pt x="222657" y="32004"/>
                </a:cubicBezTo>
                <a:cubicBezTo>
                  <a:pt x="251613" y="21641"/>
                  <a:pt x="280569" y="13716"/>
                  <a:pt x="309525" y="8230"/>
                </a:cubicBezTo>
                <a:cubicBezTo>
                  <a:pt x="338481" y="2743"/>
                  <a:pt x="365456" y="0"/>
                  <a:pt x="39044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667000" y="525607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Cho các phân số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 4"/>
              <p:cNvSpPr/>
              <p:nvPr/>
            </p:nvSpPr>
            <p:spPr>
              <a:xfrm>
                <a:off x="8207602" y="114300"/>
                <a:ext cx="790601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602" y="114300"/>
                <a:ext cx="790601" cy="1648143"/>
              </a:xfrm>
              <a:prstGeom prst="rect">
                <a:avLst/>
              </a:prstGeom>
              <a:blipFill rotWithShape="1">
                <a:blip r:embed="rId2"/>
                <a:stretch>
                  <a:fillRect l="-29" r="32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ình chữ nhật 10"/>
              <p:cNvSpPr/>
              <p:nvPr/>
            </p:nvSpPr>
            <p:spPr>
              <a:xfrm>
                <a:off x="9030392" y="114300"/>
                <a:ext cx="1204176" cy="16426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392" y="114300"/>
                <a:ext cx="1204176" cy="1642694"/>
              </a:xfrm>
              <a:prstGeom prst="rect">
                <a:avLst/>
              </a:prstGeom>
              <a:blipFill rotWithShape="1">
                <a:blip r:embed="rId3"/>
                <a:stretch>
                  <a:fillRect l="-5" r="23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ình chữ nhật 11"/>
              <p:cNvSpPr/>
              <p:nvPr/>
            </p:nvSpPr>
            <p:spPr>
              <a:xfrm>
                <a:off x="10301393" y="114300"/>
                <a:ext cx="120417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12" name="Hình chữ nhậ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393" y="114300"/>
                <a:ext cx="1204176" cy="1648143"/>
              </a:xfrm>
              <a:prstGeom prst="rect">
                <a:avLst/>
              </a:prstGeom>
              <a:blipFill rotWithShape="1">
                <a:blip r:embed="rId4"/>
                <a:stretch>
                  <a:fillRect l="-35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/>
              <p:cNvSpPr/>
              <p:nvPr/>
            </p:nvSpPr>
            <p:spPr>
              <a:xfrm>
                <a:off x="11530061" y="114300"/>
                <a:ext cx="120417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061" y="114300"/>
                <a:ext cx="1204176" cy="1648143"/>
              </a:xfrm>
              <a:prstGeom prst="rect">
                <a:avLst/>
              </a:prstGeom>
              <a:blipFill rotWithShape="1">
                <a:blip r:embed="rId5"/>
                <a:stretch>
                  <a:fillRect l="-30" r="48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ình chữ nhật 14"/>
          <p:cNvSpPr/>
          <p:nvPr/>
        </p:nvSpPr>
        <p:spPr>
          <a:xfrm>
            <a:off x="8716818" y="47398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;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16" name="Hình chữ nhật 15"/>
          <p:cNvSpPr/>
          <p:nvPr/>
        </p:nvSpPr>
        <p:spPr>
          <a:xfrm>
            <a:off x="10043984" y="47398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;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17" name="Hình chữ nhật 16"/>
          <p:cNvSpPr/>
          <p:nvPr/>
        </p:nvSpPr>
        <p:spPr>
          <a:xfrm>
            <a:off x="11277600" y="47398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;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18" name="Hình chữ nhật 17"/>
          <p:cNvSpPr/>
          <p:nvPr/>
        </p:nvSpPr>
        <p:spPr>
          <a:xfrm>
            <a:off x="12730491" y="525607"/>
            <a:ext cx="548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.Viết các phân số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19" name="Hình chữ nhật 18"/>
          <p:cNvSpPr/>
          <p:nvPr/>
        </p:nvSpPr>
        <p:spPr>
          <a:xfrm>
            <a:off x="2608057" y="1755031"/>
            <a:ext cx="6074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đã cho theo thứ tự: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21" name="Hình chữ nhật 20"/>
          <p:cNvSpPr/>
          <p:nvPr/>
        </p:nvSpPr>
        <p:spPr>
          <a:xfrm>
            <a:off x="2580276" y="3089668"/>
            <a:ext cx="5551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a) Từ bé đến lớn.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22" name="Hình chữ nhật 21"/>
          <p:cNvSpPr/>
          <p:nvPr/>
        </p:nvSpPr>
        <p:spPr>
          <a:xfrm>
            <a:off x="2580276" y="6057900"/>
            <a:ext cx="5551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b) Từ lớn đến bé.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ình chữ nhật 22"/>
              <p:cNvSpPr/>
              <p:nvPr/>
            </p:nvSpPr>
            <p:spPr>
              <a:xfrm>
                <a:off x="8153400" y="4076700"/>
                <a:ext cx="120417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23" name="Hình chữ nhậ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4076700"/>
                <a:ext cx="1204176" cy="1648143"/>
              </a:xfrm>
              <a:prstGeom prst="rect">
                <a:avLst/>
              </a:prstGeom>
              <a:blipFill rotWithShape="1">
                <a:blip r:embed="rId4"/>
                <a:stretch>
                  <a:fillRect r="18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Bong bóng Lời nói: Hình chữ nhật với Góc Tròn 23"/>
              <p:cNvSpPr/>
              <p:nvPr/>
            </p:nvSpPr>
            <p:spPr>
              <a:xfrm>
                <a:off x="9927380" y="1907771"/>
                <a:ext cx="1111720" cy="1541179"/>
              </a:xfrm>
              <a:prstGeom prst="wedgeRoundRectCallout">
                <a:avLst>
                  <a:gd name="adj1" fmla="val -69851"/>
                  <a:gd name="adj2" fmla="val -58712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vi-VN" sz="4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40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4" name="Bong bóng Lời nói: Hình chữ nhật với Góc Tròn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7380" y="1907771"/>
                <a:ext cx="1111720" cy="1541179"/>
              </a:xfrm>
              <a:prstGeom prst="wedgeRoundRectCallout">
                <a:avLst>
                  <a:gd name="adj1" fmla="val -69851"/>
                  <a:gd name="adj2" fmla="val -58712"/>
                  <a:gd name="adj3" fmla="val 16667"/>
                </a:avLst>
              </a:prstGeom>
              <a:blipFill rotWithShape="1">
                <a:blip r:embed="rId6"/>
                <a:stretch>
                  <a:fillRect l="-21001" t="-9574" r="-1119" b="-807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Bong bóng Lời nói: Hình chữ nhật với Góc Tròn 24"/>
              <p:cNvSpPr/>
              <p:nvPr/>
            </p:nvSpPr>
            <p:spPr>
              <a:xfrm>
                <a:off x="8635229" y="1907771"/>
                <a:ext cx="1111720" cy="1541179"/>
              </a:xfrm>
              <a:prstGeom prst="wedgeRoundRectCallout">
                <a:avLst>
                  <a:gd name="adj1" fmla="val -50742"/>
                  <a:gd name="adj2" fmla="val -67102"/>
                  <a:gd name="adj3" fmla="val 1666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vi-VN" sz="4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4400">
                  <a:solidFill>
                    <a:sysClr val="windowText" lastClr="000000"/>
                  </a:solidFill>
                </a:endParaRPr>
              </a:p>
            </p:txBody>
          </p:sp>
        </mc:Choice>
        <mc:Fallback>
          <p:sp>
            <p:nvSpPr>
              <p:cNvPr id="25" name="Bong bóng Lời nói: Hình chữ nhật với Góc Tròn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5229" y="1907771"/>
                <a:ext cx="1111720" cy="1541179"/>
              </a:xfrm>
              <a:prstGeom prst="wedgeRoundRectCallout">
                <a:avLst>
                  <a:gd name="adj1" fmla="val -50742"/>
                  <a:gd name="adj2" fmla="val -67102"/>
                  <a:gd name="adj3" fmla="val 16667"/>
                </a:avLst>
              </a:prstGeom>
              <a:blipFill rotWithShape="1">
                <a:blip r:embed="rId7"/>
                <a:stretch>
                  <a:fillRect l="-1930" t="-17938" r="-1112" b="-807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ình chữ nhật 25"/>
              <p:cNvSpPr/>
              <p:nvPr/>
            </p:nvSpPr>
            <p:spPr>
              <a:xfrm>
                <a:off x="3505200" y="4076700"/>
                <a:ext cx="1204176" cy="16426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26" name="Hình chữ nhậ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4076700"/>
                <a:ext cx="1204176" cy="1642694"/>
              </a:xfrm>
              <a:prstGeom prst="rect">
                <a:avLst/>
              </a:prstGeom>
              <a:blipFill rotWithShape="1">
                <a:blip r:embed="rId3"/>
                <a:stretch>
                  <a:fillRect r="18" b="3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ình chữ nhật 26"/>
              <p:cNvSpPr/>
              <p:nvPr/>
            </p:nvSpPr>
            <p:spPr>
              <a:xfrm>
                <a:off x="5249805" y="4076700"/>
                <a:ext cx="790601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27" name="Hình chữ nhậ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05" y="4076700"/>
                <a:ext cx="790601" cy="1648143"/>
              </a:xfrm>
              <a:prstGeom prst="rect">
                <a:avLst/>
              </a:prstGeom>
              <a:blipFill rotWithShape="1">
                <a:blip r:embed="rId2"/>
                <a:stretch>
                  <a:fillRect l="-33" r="36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Hình chữ nhật 27"/>
              <p:cNvSpPr/>
              <p:nvPr/>
            </p:nvSpPr>
            <p:spPr>
              <a:xfrm>
                <a:off x="6420054" y="4076700"/>
                <a:ext cx="120417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28" name="Hình chữ nhậ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054" y="4076700"/>
                <a:ext cx="1204176" cy="1648143"/>
              </a:xfrm>
              <a:prstGeom prst="rect">
                <a:avLst/>
              </a:prstGeom>
              <a:blipFill rotWithShape="1">
                <a:blip r:embed="rId5"/>
                <a:stretch>
                  <a:fillRect l="-17" r="35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Hình chữ nhật 28"/>
          <p:cNvSpPr/>
          <p:nvPr/>
        </p:nvSpPr>
        <p:spPr>
          <a:xfrm>
            <a:off x="4671856" y="443638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;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30" name="Hình chữ nhật 29"/>
          <p:cNvSpPr/>
          <p:nvPr/>
        </p:nvSpPr>
        <p:spPr>
          <a:xfrm>
            <a:off x="5947241" y="443638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;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31" name="Hình chữ nhật 30"/>
          <p:cNvSpPr/>
          <p:nvPr/>
        </p:nvSpPr>
        <p:spPr>
          <a:xfrm>
            <a:off x="7621588" y="4436382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;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ình chữ nhật 31"/>
              <p:cNvSpPr/>
              <p:nvPr/>
            </p:nvSpPr>
            <p:spPr>
              <a:xfrm>
                <a:off x="3467680" y="7314287"/>
                <a:ext cx="120417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32" name="Hình chữ nhậ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680" y="7314287"/>
                <a:ext cx="1204176" cy="1648143"/>
              </a:xfrm>
              <a:prstGeom prst="rect">
                <a:avLst/>
              </a:prstGeom>
              <a:blipFill rotWithShape="1">
                <a:blip r:embed="rId4"/>
                <a:stretch>
                  <a:fillRect l="-48" t="-22" r="13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ình chữ nhật 32"/>
              <p:cNvSpPr/>
              <p:nvPr/>
            </p:nvSpPr>
            <p:spPr>
              <a:xfrm>
                <a:off x="5060116" y="7314286"/>
                <a:ext cx="120417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33" name="Hình chữ nhậ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116" y="7314286"/>
                <a:ext cx="1204176" cy="1648143"/>
              </a:xfrm>
              <a:prstGeom prst="rect">
                <a:avLst/>
              </a:prstGeom>
              <a:blipFill rotWithShape="1">
                <a:blip r:embed="rId5"/>
                <a:stretch>
                  <a:fillRect l="-36" t="-22" r="1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 33"/>
              <p:cNvSpPr/>
              <p:nvPr/>
            </p:nvSpPr>
            <p:spPr>
              <a:xfrm>
                <a:off x="6626841" y="7326986"/>
                <a:ext cx="790601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34" name="Hình chữ nhậ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841" y="7326986"/>
                <a:ext cx="790601" cy="1648143"/>
              </a:xfrm>
              <a:prstGeom prst="rect">
                <a:avLst/>
              </a:prstGeom>
              <a:blipFill rotWithShape="1">
                <a:blip r:embed="rId2"/>
                <a:stretch>
                  <a:fillRect l="-78" t="-22" r="1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ình chữ nhật 34"/>
              <p:cNvSpPr/>
              <p:nvPr/>
            </p:nvSpPr>
            <p:spPr>
              <a:xfrm>
                <a:off x="7632866" y="7314286"/>
                <a:ext cx="1204176" cy="16426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35" name="Hình chữ nhậ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866" y="7314286"/>
                <a:ext cx="1204176" cy="1642694"/>
              </a:xfrm>
              <a:prstGeom prst="rect">
                <a:avLst/>
              </a:prstGeom>
              <a:blipFill rotWithShape="1">
                <a:blip r:embed="rId3"/>
                <a:stretch>
                  <a:fillRect l="-14" t="-22" r="32" b="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Hình chữ nhật 35"/>
          <p:cNvSpPr/>
          <p:nvPr/>
        </p:nvSpPr>
        <p:spPr>
          <a:xfrm>
            <a:off x="4575378" y="7646471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;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37" name="Hình chữ nhật 36"/>
          <p:cNvSpPr/>
          <p:nvPr/>
        </p:nvSpPr>
        <p:spPr>
          <a:xfrm>
            <a:off x="6128827" y="7646471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;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  <p:sp>
        <p:nvSpPr>
          <p:cNvPr id="38" name="Hình chữ nhật 37"/>
          <p:cNvSpPr/>
          <p:nvPr/>
        </p:nvSpPr>
        <p:spPr>
          <a:xfrm>
            <a:off x="7228929" y="7646471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ysClr val="windowText" lastClr="000000"/>
                </a:solidFill>
              </a:rPr>
              <a:t>;</a:t>
            </a:r>
            <a:endParaRPr lang="vi-VN" sz="5400" b="0" cap="none" spc="0">
              <a:ln w="0"/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4" grpId="0"/>
      <p:bldP spid="23" grpId="0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Hộp Văn bản 13"/>
          <p:cNvSpPr txBox="1">
            <a:spLocks noChangeAspect="1"/>
          </p:cNvSpPr>
          <p:nvPr/>
        </p:nvSpPr>
        <p:spPr>
          <a:xfrm>
            <a:off x="1238538" y="681991"/>
            <a:ext cx="601675" cy="843991"/>
          </a:xfrm>
          <a:custGeom>
            <a:avLst/>
            <a:gdLst/>
            <a:ahLst/>
            <a:cxnLst/>
            <a:rect l="l" t="t" r="r" b="b"/>
            <a:pathLst>
              <a:path w="601675" h="843991">
                <a:moveTo>
                  <a:pt x="365760" y="224028"/>
                </a:moveTo>
                <a:cubicBezTo>
                  <a:pt x="329184" y="258166"/>
                  <a:pt x="300228" y="289560"/>
                  <a:pt x="278892" y="318211"/>
                </a:cubicBezTo>
                <a:cubicBezTo>
                  <a:pt x="257556" y="346862"/>
                  <a:pt x="241401" y="371551"/>
                  <a:pt x="230429" y="392278"/>
                </a:cubicBezTo>
                <a:cubicBezTo>
                  <a:pt x="217017" y="417271"/>
                  <a:pt x="208178" y="439522"/>
                  <a:pt x="203911" y="459029"/>
                </a:cubicBezTo>
                <a:cubicBezTo>
                  <a:pt x="203301" y="462077"/>
                  <a:pt x="202692" y="464820"/>
                  <a:pt x="202082" y="467258"/>
                </a:cubicBezTo>
                <a:cubicBezTo>
                  <a:pt x="200863" y="469697"/>
                  <a:pt x="200101" y="471983"/>
                  <a:pt x="199796" y="474116"/>
                </a:cubicBezTo>
                <a:cubicBezTo>
                  <a:pt x="199491" y="476250"/>
                  <a:pt x="199339" y="477926"/>
                  <a:pt x="199339" y="479146"/>
                </a:cubicBezTo>
                <a:cubicBezTo>
                  <a:pt x="228600" y="474269"/>
                  <a:pt x="257251" y="469849"/>
                  <a:pt x="285293" y="465887"/>
                </a:cubicBezTo>
                <a:cubicBezTo>
                  <a:pt x="313334" y="461924"/>
                  <a:pt x="340766" y="459334"/>
                  <a:pt x="367589" y="458114"/>
                </a:cubicBezTo>
                <a:cubicBezTo>
                  <a:pt x="368198" y="439217"/>
                  <a:pt x="368655" y="418490"/>
                  <a:pt x="368960" y="395935"/>
                </a:cubicBezTo>
                <a:cubicBezTo>
                  <a:pt x="369265" y="373380"/>
                  <a:pt x="369417" y="347777"/>
                  <a:pt x="369417" y="319126"/>
                </a:cubicBezTo>
                <a:cubicBezTo>
                  <a:pt x="369417" y="302057"/>
                  <a:pt x="369113" y="285598"/>
                  <a:pt x="368503" y="269748"/>
                </a:cubicBezTo>
                <a:cubicBezTo>
                  <a:pt x="367893" y="253898"/>
                  <a:pt x="366979" y="238658"/>
                  <a:pt x="365760" y="224028"/>
                </a:cubicBezTo>
                <a:close/>
                <a:moveTo>
                  <a:pt x="462686" y="0"/>
                </a:moveTo>
                <a:cubicBezTo>
                  <a:pt x="471221" y="8534"/>
                  <a:pt x="479145" y="17374"/>
                  <a:pt x="486461" y="26518"/>
                </a:cubicBezTo>
                <a:cubicBezTo>
                  <a:pt x="491947" y="35052"/>
                  <a:pt x="497129" y="44348"/>
                  <a:pt x="502005" y="54407"/>
                </a:cubicBezTo>
                <a:cubicBezTo>
                  <a:pt x="506882" y="64465"/>
                  <a:pt x="509321" y="74981"/>
                  <a:pt x="509321" y="85954"/>
                </a:cubicBezTo>
                <a:cubicBezTo>
                  <a:pt x="509321" y="93878"/>
                  <a:pt x="508101" y="100584"/>
                  <a:pt x="505663" y="106070"/>
                </a:cubicBezTo>
                <a:cubicBezTo>
                  <a:pt x="508711" y="113386"/>
                  <a:pt x="510235" y="121310"/>
                  <a:pt x="510235" y="129845"/>
                </a:cubicBezTo>
                <a:cubicBezTo>
                  <a:pt x="510235" y="148742"/>
                  <a:pt x="509778" y="170840"/>
                  <a:pt x="508863" y="196139"/>
                </a:cubicBezTo>
                <a:cubicBezTo>
                  <a:pt x="507949" y="221437"/>
                  <a:pt x="506730" y="248564"/>
                  <a:pt x="505206" y="277520"/>
                </a:cubicBezTo>
                <a:cubicBezTo>
                  <a:pt x="503682" y="306476"/>
                  <a:pt x="502158" y="336652"/>
                  <a:pt x="500634" y="368046"/>
                </a:cubicBezTo>
                <a:cubicBezTo>
                  <a:pt x="499110" y="399440"/>
                  <a:pt x="497738" y="431292"/>
                  <a:pt x="496519" y="463601"/>
                </a:cubicBezTo>
                <a:cubicBezTo>
                  <a:pt x="528828" y="468478"/>
                  <a:pt x="554431" y="477164"/>
                  <a:pt x="573329" y="489661"/>
                </a:cubicBezTo>
                <a:cubicBezTo>
                  <a:pt x="592226" y="502158"/>
                  <a:pt x="601675" y="519074"/>
                  <a:pt x="601675" y="540410"/>
                </a:cubicBezTo>
                <a:cubicBezTo>
                  <a:pt x="601675" y="555650"/>
                  <a:pt x="596189" y="573329"/>
                  <a:pt x="585216" y="593446"/>
                </a:cubicBezTo>
                <a:cubicBezTo>
                  <a:pt x="574243" y="613562"/>
                  <a:pt x="556565" y="636422"/>
                  <a:pt x="532181" y="662026"/>
                </a:cubicBezTo>
                <a:cubicBezTo>
                  <a:pt x="527304" y="660806"/>
                  <a:pt x="521665" y="659740"/>
                  <a:pt x="515264" y="658825"/>
                </a:cubicBezTo>
                <a:cubicBezTo>
                  <a:pt x="508863" y="657911"/>
                  <a:pt x="502310" y="657149"/>
                  <a:pt x="495605" y="656539"/>
                </a:cubicBezTo>
                <a:cubicBezTo>
                  <a:pt x="496824" y="700431"/>
                  <a:pt x="500329" y="737921"/>
                  <a:pt x="506120" y="769010"/>
                </a:cubicBezTo>
                <a:cubicBezTo>
                  <a:pt x="511911" y="800100"/>
                  <a:pt x="520903" y="822350"/>
                  <a:pt x="533095" y="835762"/>
                </a:cubicBezTo>
                <a:cubicBezTo>
                  <a:pt x="498348" y="841248"/>
                  <a:pt x="469087" y="843991"/>
                  <a:pt x="445313" y="843991"/>
                </a:cubicBezTo>
                <a:cubicBezTo>
                  <a:pt x="413613" y="843991"/>
                  <a:pt x="390753" y="836981"/>
                  <a:pt x="376733" y="822960"/>
                </a:cubicBezTo>
                <a:cubicBezTo>
                  <a:pt x="362712" y="808939"/>
                  <a:pt x="355701" y="783946"/>
                  <a:pt x="355701" y="747979"/>
                </a:cubicBezTo>
                <a:cubicBezTo>
                  <a:pt x="355701" y="727862"/>
                  <a:pt x="355854" y="710032"/>
                  <a:pt x="356159" y="694487"/>
                </a:cubicBezTo>
                <a:cubicBezTo>
                  <a:pt x="356463" y="678942"/>
                  <a:pt x="357225" y="663854"/>
                  <a:pt x="358445" y="649224"/>
                </a:cubicBezTo>
                <a:cubicBezTo>
                  <a:pt x="334061" y="649834"/>
                  <a:pt x="309372" y="651510"/>
                  <a:pt x="284378" y="654253"/>
                </a:cubicBezTo>
                <a:cubicBezTo>
                  <a:pt x="259385" y="656997"/>
                  <a:pt x="235153" y="660959"/>
                  <a:pt x="211683" y="666140"/>
                </a:cubicBezTo>
                <a:cubicBezTo>
                  <a:pt x="188214" y="671322"/>
                  <a:pt x="165963" y="678180"/>
                  <a:pt x="144932" y="686714"/>
                </a:cubicBezTo>
                <a:cubicBezTo>
                  <a:pt x="123901" y="695249"/>
                  <a:pt x="105156" y="705917"/>
                  <a:pt x="88697" y="718718"/>
                </a:cubicBezTo>
                <a:cubicBezTo>
                  <a:pt x="71018" y="707136"/>
                  <a:pt x="56540" y="693572"/>
                  <a:pt x="45263" y="678028"/>
                </a:cubicBezTo>
                <a:cubicBezTo>
                  <a:pt x="33985" y="662483"/>
                  <a:pt x="24993" y="646633"/>
                  <a:pt x="18288" y="630479"/>
                </a:cubicBezTo>
                <a:cubicBezTo>
                  <a:pt x="11582" y="614325"/>
                  <a:pt x="6858" y="599237"/>
                  <a:pt x="4115" y="585216"/>
                </a:cubicBezTo>
                <a:cubicBezTo>
                  <a:pt x="1371" y="571195"/>
                  <a:pt x="0" y="559918"/>
                  <a:pt x="0" y="551383"/>
                </a:cubicBezTo>
                <a:cubicBezTo>
                  <a:pt x="0" y="528218"/>
                  <a:pt x="9753" y="500482"/>
                  <a:pt x="29261" y="468173"/>
                </a:cubicBezTo>
                <a:cubicBezTo>
                  <a:pt x="48768" y="435864"/>
                  <a:pt x="73761" y="401574"/>
                  <a:pt x="104241" y="365303"/>
                </a:cubicBezTo>
                <a:cubicBezTo>
                  <a:pt x="134721" y="329032"/>
                  <a:pt x="168402" y="292151"/>
                  <a:pt x="205283" y="254660"/>
                </a:cubicBezTo>
                <a:cubicBezTo>
                  <a:pt x="242163" y="217170"/>
                  <a:pt x="277673" y="181813"/>
                  <a:pt x="311810" y="148590"/>
                </a:cubicBezTo>
                <a:cubicBezTo>
                  <a:pt x="345948" y="115367"/>
                  <a:pt x="376733" y="85649"/>
                  <a:pt x="404165" y="59436"/>
                </a:cubicBezTo>
                <a:cubicBezTo>
                  <a:pt x="431597" y="33223"/>
                  <a:pt x="451104" y="13411"/>
                  <a:pt x="462686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667000" y="282308"/>
            <a:ext cx="1516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400">
                <a:ln w="0"/>
                <a:solidFill>
                  <a:srgbClr val="D44433"/>
                </a:solidFill>
              </a:rPr>
              <a:t>Cho biết số học sinh khối 5 tham gia các môn thể thao ở Câu lạc bộ thể thao của một số trường tiểu học như sau: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grpSp>
        <p:nvGrpSpPr>
          <p:cNvPr id="9" name="Nhóm 8"/>
          <p:cNvGrpSpPr/>
          <p:nvPr/>
        </p:nvGrpSpPr>
        <p:grpSpPr>
          <a:xfrm>
            <a:off x="457200" y="2867631"/>
            <a:ext cx="17373600" cy="3759201"/>
            <a:chOff x="152401" y="2867631"/>
            <a:chExt cx="17373600" cy="3759201"/>
          </a:xfrm>
        </p:grpSpPr>
        <p:pic>
          <p:nvPicPr>
            <p:cNvPr id="5" name="Hình ảnh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2867631"/>
              <a:ext cx="8686800" cy="3732324"/>
            </a:xfrm>
            <a:prstGeom prst="rect">
              <a:avLst/>
            </a:prstGeom>
          </p:spPr>
        </p:pic>
        <p:pic>
          <p:nvPicPr>
            <p:cNvPr id="8" name="Hình ảnh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601" y="2867632"/>
              <a:ext cx="8534400" cy="3759200"/>
            </a:xfrm>
            <a:prstGeom prst="rect">
              <a:avLst/>
            </a:prstGeom>
          </p:spPr>
        </p:pic>
      </p:grpSp>
      <p:sp>
        <p:nvSpPr>
          <p:cNvPr id="10" name="Hình chữ nhật 9"/>
          <p:cNvSpPr/>
          <p:nvPr/>
        </p:nvSpPr>
        <p:spPr>
          <a:xfrm>
            <a:off x="533400" y="7200900"/>
            <a:ext cx="17297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400">
                <a:ln w="0"/>
                <a:solidFill>
                  <a:srgbClr val="D44433"/>
                </a:solidFill>
              </a:rPr>
              <a:t>Trong các môn thể thao trên, môn nào được học sinh khối 5 của trường tiểu học đó tham gia nhiều nhất?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ình chữ nhật 10"/>
              <p:cNvSpPr/>
              <p:nvPr/>
            </p:nvSpPr>
            <p:spPr>
              <a:xfrm>
                <a:off x="152400" y="4152900"/>
                <a:ext cx="17526000" cy="224465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>
                  <a:lnSpc>
                    <a:spcPct val="119000"/>
                  </a:lnSpc>
                </a:pPr>
                <a:r>
                  <a:rPr lang="vi-VN" sz="4800" b="1" u="sng">
                    <a:ln w="0"/>
                    <a:solidFill>
                      <a:srgbClr val="D44433"/>
                    </a:solidFill>
                  </a:rPr>
                  <a:t>Bài giải</a:t>
                </a:r>
                <a:endParaRPr lang="vi-VN" sz="4800" b="1" u="sng">
                  <a:ln w="0"/>
                  <a:solidFill>
                    <a:srgbClr val="D44433"/>
                  </a:solidFill>
                </a:endParaRPr>
              </a:p>
              <a:p>
                <a:pPr algn="ctr">
                  <a:lnSpc>
                    <a:spcPct val="119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480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800" b="0" i="1" smtClean="0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800" b="0" i="1" smtClean="0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4800">
                    <a:ln w="0"/>
                  </a:rPr>
                  <a:t> 	;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8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4800">
                    <a:ln w="0"/>
                  </a:rPr>
                  <a:t> 	;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48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 sz="4800" i="1">
                        <a:ln w="0"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8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8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4800">
                  <a:ln w="0"/>
                </a:endParaRPr>
              </a:p>
            </p:txBody>
          </p:sp>
        </mc:Choice>
        <mc:Fallback>
          <p:sp>
            <p:nvSpPr>
              <p:cNvPr id="11" name="Hình chữ nhậ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52900"/>
                <a:ext cx="17526000" cy="2244653"/>
              </a:xfrm>
              <a:prstGeom prst="rect">
                <a:avLst/>
              </a:prstGeom>
              <a:blipFill rotWithShape="1">
                <a:blip r:embed="rId1"/>
                <a:stretch>
                  <a:fillRect b="2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/>
          <p:cNvGrpSpPr/>
          <p:nvPr/>
        </p:nvGrpSpPr>
        <p:grpSpPr>
          <a:xfrm>
            <a:off x="457200" y="241299"/>
            <a:ext cx="17373600" cy="3759201"/>
            <a:chOff x="152401" y="2867631"/>
            <a:chExt cx="17373600" cy="3759201"/>
          </a:xfrm>
        </p:grpSpPr>
        <p:pic>
          <p:nvPicPr>
            <p:cNvPr id="3" name="Hình ảnh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2867631"/>
              <a:ext cx="8686800" cy="3732324"/>
            </a:xfrm>
            <a:prstGeom prst="rect">
              <a:avLst/>
            </a:prstGeom>
          </p:spPr>
        </p:pic>
        <p:pic>
          <p:nvPicPr>
            <p:cNvPr id="4" name="Hình ảnh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1601" y="2867632"/>
              <a:ext cx="8534400" cy="375920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 4"/>
              <p:cNvSpPr/>
              <p:nvPr/>
            </p:nvSpPr>
            <p:spPr>
              <a:xfrm>
                <a:off x="2590800" y="6667500"/>
                <a:ext cx="5769529" cy="12845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5400" b="0" cap="none" spc="0">
                    <a:ln w="0"/>
                    <a:solidFill>
                      <a:schemeClr val="tx1"/>
                    </a:solidFill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5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5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5400" b="0" cap="none" spc="0">
                    <a:ln w="0"/>
                    <a:solidFill>
                      <a:schemeClr val="tx1"/>
                    </a:solidFill>
                  </a:rPr>
                  <a:t>&gt;</a:t>
                </a:r>
                <a:r>
                  <a:rPr lang="vi-VN" sz="5400">
                    <a:ln w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5400" b="0" i="1" smtClean="0">
                        <a:ln w="0"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5400" b="0" cap="none" spc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Hình chữ nhậ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6667500"/>
                <a:ext cx="5769529" cy="1284519"/>
              </a:xfrm>
              <a:prstGeom prst="rect">
                <a:avLst/>
              </a:prstGeom>
              <a:blipFill rotWithShape="1">
                <a:blip r:embed="rId4"/>
                <a:stretch>
                  <a:fillRect r="10" b="4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Hình chữ nhật 5"/>
              <p:cNvSpPr/>
              <p:nvPr/>
            </p:nvSpPr>
            <p:spPr>
              <a:xfrm>
                <a:off x="9102951" y="6667500"/>
                <a:ext cx="5394425" cy="127265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vi-VN" sz="5400" b="0" cap="none" spc="0">
                    <a:ln w="0"/>
                    <a:solidFill>
                      <a:schemeClr val="tx1"/>
                    </a:solidFill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400" b="0" i="1" cap="none" spc="0" smtClean="0">
                            <a:ln w="0"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5400" b="0" i="1" cap="none" spc="0" smtClean="0">
                        <a:ln w="0"/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5400" b="0" cap="none" spc="0">
                    <a:ln w="0"/>
                    <a:solidFill>
                      <a:schemeClr val="tx1"/>
                    </a:solidFill>
                  </a:rPr>
                  <a:t>&gt;</a:t>
                </a:r>
                <a:r>
                  <a:rPr lang="vi-VN" sz="5400">
                    <a:ln w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vi-VN" sz="5400" b="0" i="1" smtClean="0">
                        <a:ln w="0"/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0" i="1" smtClean="0">
                            <a:ln w="0"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400" i="1">
                            <a:ln w="0"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5400" b="0" cap="none" spc="0">
                  <a:ln w="0"/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Hình chữ nhậ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951" y="6667500"/>
                <a:ext cx="5394425" cy="1272656"/>
              </a:xfrm>
              <a:prstGeom prst="rect">
                <a:avLst/>
              </a:prstGeom>
              <a:blipFill rotWithShape="1">
                <a:blip r:embed="rId5"/>
                <a:stretch>
                  <a:fillRect l="-4" r="-17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ình chữ nhật 7"/>
          <p:cNvSpPr/>
          <p:nvPr/>
        </p:nvSpPr>
        <p:spPr>
          <a:xfrm>
            <a:off x="428625" y="8326299"/>
            <a:ext cx="176783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400" b="0" cap="none" spc="0">
                <a:ln w="0"/>
                <a:solidFill>
                  <a:schemeClr val="tx1"/>
                </a:solidFill>
              </a:rPr>
              <a:t>Vậy trong các môn thể thao trên, môn </a:t>
            </a:r>
            <a:r>
              <a:rPr lang="vi-VN" sz="5400" b="1" cap="none" spc="0">
                <a:ln w="0"/>
                <a:solidFill>
                  <a:schemeClr val="tx1"/>
                </a:solidFill>
              </a:rPr>
              <a:t>bóng đá </a:t>
            </a:r>
            <a:r>
              <a:rPr lang="vi-VN" sz="5400" b="0" cap="none" spc="0">
                <a:ln w="0"/>
                <a:solidFill>
                  <a:schemeClr val="tx1"/>
                </a:solidFill>
              </a:rPr>
              <a:t>được học sinh khối 5 của trường tiểu học đó tham gia nhiều nhất.</a:t>
            </a:r>
            <a:endParaRPr lang="vi-VN" sz="5400" b="0" cap="none" spc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Hộp Văn bản 11"/>
          <p:cNvSpPr txBox="1">
            <a:spLocks noChangeAspect="1"/>
          </p:cNvSpPr>
          <p:nvPr/>
        </p:nvSpPr>
        <p:spPr>
          <a:xfrm>
            <a:off x="1236709" y="711252"/>
            <a:ext cx="576986" cy="831189"/>
          </a:xfrm>
          <a:custGeom>
            <a:avLst/>
            <a:gdLst/>
            <a:ahLst/>
            <a:cxnLst/>
            <a:rect l="l" t="t" r="r" b="b"/>
            <a:pathLst>
              <a:path w="576986" h="831189">
                <a:moveTo>
                  <a:pt x="473659" y="0"/>
                </a:moveTo>
                <a:cubicBezTo>
                  <a:pt x="494386" y="0"/>
                  <a:pt x="511454" y="4115"/>
                  <a:pt x="524866" y="12344"/>
                </a:cubicBezTo>
                <a:cubicBezTo>
                  <a:pt x="538277" y="20574"/>
                  <a:pt x="548792" y="31242"/>
                  <a:pt x="556412" y="44348"/>
                </a:cubicBezTo>
                <a:cubicBezTo>
                  <a:pt x="564032" y="57455"/>
                  <a:pt x="569366" y="72085"/>
                  <a:pt x="572414" y="88239"/>
                </a:cubicBezTo>
                <a:cubicBezTo>
                  <a:pt x="575462" y="104394"/>
                  <a:pt x="576986" y="120396"/>
                  <a:pt x="576986" y="136245"/>
                </a:cubicBezTo>
                <a:cubicBezTo>
                  <a:pt x="576986" y="152095"/>
                  <a:pt x="575920" y="167030"/>
                  <a:pt x="573786" y="181051"/>
                </a:cubicBezTo>
                <a:cubicBezTo>
                  <a:pt x="571652" y="195072"/>
                  <a:pt x="569366" y="206045"/>
                  <a:pt x="566928" y="213969"/>
                </a:cubicBezTo>
                <a:cubicBezTo>
                  <a:pt x="521208" y="213969"/>
                  <a:pt x="480212" y="215189"/>
                  <a:pt x="443941" y="217627"/>
                </a:cubicBezTo>
                <a:cubicBezTo>
                  <a:pt x="407670" y="220065"/>
                  <a:pt x="375361" y="222961"/>
                  <a:pt x="347015" y="226314"/>
                </a:cubicBezTo>
                <a:cubicBezTo>
                  <a:pt x="318668" y="229667"/>
                  <a:pt x="293980" y="233477"/>
                  <a:pt x="272948" y="237744"/>
                </a:cubicBezTo>
                <a:cubicBezTo>
                  <a:pt x="251917" y="242011"/>
                  <a:pt x="234086" y="246583"/>
                  <a:pt x="219456" y="251460"/>
                </a:cubicBezTo>
                <a:cubicBezTo>
                  <a:pt x="184709" y="261823"/>
                  <a:pt x="160325" y="273405"/>
                  <a:pt x="146304" y="286207"/>
                </a:cubicBezTo>
                <a:cubicBezTo>
                  <a:pt x="145085" y="289865"/>
                  <a:pt x="143866" y="295046"/>
                  <a:pt x="142646" y="301752"/>
                </a:cubicBezTo>
                <a:cubicBezTo>
                  <a:pt x="141427" y="308457"/>
                  <a:pt x="140818" y="315163"/>
                  <a:pt x="140818" y="321869"/>
                </a:cubicBezTo>
                <a:cubicBezTo>
                  <a:pt x="140818" y="329793"/>
                  <a:pt x="141580" y="337109"/>
                  <a:pt x="143104" y="343814"/>
                </a:cubicBezTo>
                <a:cubicBezTo>
                  <a:pt x="144628" y="350520"/>
                  <a:pt x="147828" y="354482"/>
                  <a:pt x="152705" y="355701"/>
                </a:cubicBezTo>
                <a:cubicBezTo>
                  <a:pt x="191719" y="341681"/>
                  <a:pt x="227686" y="331470"/>
                  <a:pt x="260604" y="325069"/>
                </a:cubicBezTo>
                <a:cubicBezTo>
                  <a:pt x="293522" y="318668"/>
                  <a:pt x="324002" y="315468"/>
                  <a:pt x="352044" y="315468"/>
                </a:cubicBezTo>
                <a:cubicBezTo>
                  <a:pt x="389839" y="315468"/>
                  <a:pt x="422605" y="320649"/>
                  <a:pt x="450342" y="331013"/>
                </a:cubicBezTo>
                <a:cubicBezTo>
                  <a:pt x="478079" y="341376"/>
                  <a:pt x="501091" y="355397"/>
                  <a:pt x="519379" y="373075"/>
                </a:cubicBezTo>
                <a:cubicBezTo>
                  <a:pt x="537667" y="390753"/>
                  <a:pt x="551383" y="411328"/>
                  <a:pt x="560527" y="434797"/>
                </a:cubicBezTo>
                <a:cubicBezTo>
                  <a:pt x="569671" y="458267"/>
                  <a:pt x="574243" y="483108"/>
                  <a:pt x="574243" y="509321"/>
                </a:cubicBezTo>
                <a:cubicBezTo>
                  <a:pt x="574243" y="545287"/>
                  <a:pt x="565709" y="582320"/>
                  <a:pt x="548640" y="620420"/>
                </a:cubicBezTo>
                <a:cubicBezTo>
                  <a:pt x="531571" y="658520"/>
                  <a:pt x="506273" y="693115"/>
                  <a:pt x="472745" y="724205"/>
                </a:cubicBezTo>
                <a:cubicBezTo>
                  <a:pt x="439217" y="755294"/>
                  <a:pt x="397612" y="780897"/>
                  <a:pt x="347929" y="801014"/>
                </a:cubicBezTo>
                <a:cubicBezTo>
                  <a:pt x="298247" y="821131"/>
                  <a:pt x="240792" y="831189"/>
                  <a:pt x="175565" y="831189"/>
                </a:cubicBezTo>
                <a:cubicBezTo>
                  <a:pt x="160325" y="831189"/>
                  <a:pt x="142646" y="829208"/>
                  <a:pt x="122530" y="825246"/>
                </a:cubicBezTo>
                <a:cubicBezTo>
                  <a:pt x="102413" y="821283"/>
                  <a:pt x="83210" y="813816"/>
                  <a:pt x="64922" y="802843"/>
                </a:cubicBezTo>
                <a:cubicBezTo>
                  <a:pt x="46634" y="791870"/>
                  <a:pt x="31242" y="776630"/>
                  <a:pt x="18745" y="757123"/>
                </a:cubicBezTo>
                <a:cubicBezTo>
                  <a:pt x="6248" y="737616"/>
                  <a:pt x="0" y="712318"/>
                  <a:pt x="0" y="681228"/>
                </a:cubicBezTo>
                <a:cubicBezTo>
                  <a:pt x="0" y="656234"/>
                  <a:pt x="4877" y="627888"/>
                  <a:pt x="14630" y="596189"/>
                </a:cubicBezTo>
                <a:cubicBezTo>
                  <a:pt x="24384" y="598627"/>
                  <a:pt x="34595" y="600303"/>
                  <a:pt x="45263" y="601218"/>
                </a:cubicBezTo>
                <a:cubicBezTo>
                  <a:pt x="55931" y="602132"/>
                  <a:pt x="67056" y="602590"/>
                  <a:pt x="78638" y="602590"/>
                </a:cubicBezTo>
                <a:cubicBezTo>
                  <a:pt x="104851" y="602590"/>
                  <a:pt x="132436" y="600151"/>
                  <a:pt x="161392" y="595274"/>
                </a:cubicBezTo>
                <a:cubicBezTo>
                  <a:pt x="190348" y="590397"/>
                  <a:pt x="218694" y="583844"/>
                  <a:pt x="246431" y="575615"/>
                </a:cubicBezTo>
                <a:cubicBezTo>
                  <a:pt x="274168" y="567385"/>
                  <a:pt x="300838" y="557936"/>
                  <a:pt x="326441" y="547268"/>
                </a:cubicBezTo>
                <a:cubicBezTo>
                  <a:pt x="352044" y="536600"/>
                  <a:pt x="374447" y="525323"/>
                  <a:pt x="393649" y="513435"/>
                </a:cubicBezTo>
                <a:cubicBezTo>
                  <a:pt x="412852" y="501548"/>
                  <a:pt x="428092" y="489356"/>
                  <a:pt x="439369" y="476859"/>
                </a:cubicBezTo>
                <a:cubicBezTo>
                  <a:pt x="450647" y="464363"/>
                  <a:pt x="456286" y="452628"/>
                  <a:pt x="456286" y="441655"/>
                </a:cubicBezTo>
                <a:cubicBezTo>
                  <a:pt x="456286" y="430073"/>
                  <a:pt x="447904" y="421386"/>
                  <a:pt x="431140" y="415595"/>
                </a:cubicBezTo>
                <a:cubicBezTo>
                  <a:pt x="414376" y="409803"/>
                  <a:pt x="393192" y="406908"/>
                  <a:pt x="367589" y="406908"/>
                </a:cubicBezTo>
                <a:cubicBezTo>
                  <a:pt x="350520" y="406908"/>
                  <a:pt x="332537" y="408279"/>
                  <a:pt x="313639" y="411023"/>
                </a:cubicBezTo>
                <a:cubicBezTo>
                  <a:pt x="294742" y="413766"/>
                  <a:pt x="275844" y="417881"/>
                  <a:pt x="256946" y="423367"/>
                </a:cubicBezTo>
                <a:cubicBezTo>
                  <a:pt x="238049" y="428853"/>
                  <a:pt x="220066" y="435711"/>
                  <a:pt x="202997" y="443941"/>
                </a:cubicBezTo>
                <a:cubicBezTo>
                  <a:pt x="185928" y="452171"/>
                  <a:pt x="170993" y="462077"/>
                  <a:pt x="158191" y="473659"/>
                </a:cubicBezTo>
                <a:cubicBezTo>
                  <a:pt x="127102" y="463296"/>
                  <a:pt x="106832" y="448970"/>
                  <a:pt x="97384" y="430682"/>
                </a:cubicBezTo>
                <a:cubicBezTo>
                  <a:pt x="87935" y="412394"/>
                  <a:pt x="83210" y="388620"/>
                  <a:pt x="83210" y="359359"/>
                </a:cubicBezTo>
                <a:cubicBezTo>
                  <a:pt x="83210" y="345338"/>
                  <a:pt x="83668" y="330403"/>
                  <a:pt x="84582" y="314553"/>
                </a:cubicBezTo>
                <a:cubicBezTo>
                  <a:pt x="85496" y="298704"/>
                  <a:pt x="86563" y="281025"/>
                  <a:pt x="87782" y="261518"/>
                </a:cubicBezTo>
                <a:cubicBezTo>
                  <a:pt x="87782" y="260299"/>
                  <a:pt x="85496" y="257861"/>
                  <a:pt x="80924" y="254203"/>
                </a:cubicBezTo>
                <a:cubicBezTo>
                  <a:pt x="76352" y="250545"/>
                  <a:pt x="71018" y="242773"/>
                  <a:pt x="64922" y="230886"/>
                </a:cubicBezTo>
                <a:cubicBezTo>
                  <a:pt x="58826" y="218999"/>
                  <a:pt x="53035" y="201625"/>
                  <a:pt x="47549" y="178765"/>
                </a:cubicBezTo>
                <a:cubicBezTo>
                  <a:pt x="42062" y="155905"/>
                  <a:pt x="38710" y="124968"/>
                  <a:pt x="37490" y="85953"/>
                </a:cubicBezTo>
                <a:cubicBezTo>
                  <a:pt x="37490" y="84734"/>
                  <a:pt x="39167" y="82448"/>
                  <a:pt x="42520" y="79095"/>
                </a:cubicBezTo>
                <a:cubicBezTo>
                  <a:pt x="45872" y="75743"/>
                  <a:pt x="48158" y="74066"/>
                  <a:pt x="49378" y="74066"/>
                </a:cubicBezTo>
                <a:cubicBezTo>
                  <a:pt x="65227" y="66751"/>
                  <a:pt x="89154" y="58826"/>
                  <a:pt x="121158" y="50292"/>
                </a:cubicBezTo>
                <a:cubicBezTo>
                  <a:pt x="153162" y="41757"/>
                  <a:pt x="188976" y="33833"/>
                  <a:pt x="228600" y="26517"/>
                </a:cubicBezTo>
                <a:cubicBezTo>
                  <a:pt x="268224" y="19202"/>
                  <a:pt x="309524" y="12954"/>
                  <a:pt x="352501" y="7772"/>
                </a:cubicBezTo>
                <a:cubicBezTo>
                  <a:pt x="395478" y="2591"/>
                  <a:pt x="435864" y="0"/>
                  <a:pt x="47365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580750" y="665181"/>
            <a:ext cx="24663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5400">
                <a:ln w="0"/>
                <a:solidFill>
                  <a:srgbClr val="D44433"/>
                </a:solidFill>
              </a:rPr>
              <a:t>Đố em!</a:t>
            </a:r>
            <a:endParaRPr lang="vi-VN" sz="5400">
              <a:ln w="0"/>
              <a:solidFill>
                <a:srgbClr val="D44433"/>
              </a:solidFill>
            </a:endParaRPr>
          </a:p>
        </p:txBody>
      </p:sp>
      <p:sp>
        <p:nvSpPr>
          <p:cNvPr id="5" name="Freeform 8"/>
          <p:cNvSpPr/>
          <p:nvPr/>
        </p:nvSpPr>
        <p:spPr>
          <a:xfrm>
            <a:off x="2113503" y="1542441"/>
            <a:ext cx="3616695" cy="421528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ình chữ nhật: Góc Tròn 9"/>
          <p:cNvSpPr/>
          <p:nvPr/>
        </p:nvSpPr>
        <p:spPr>
          <a:xfrm>
            <a:off x="2580750" y="1998827"/>
            <a:ext cx="2143650" cy="1219200"/>
          </a:xfrm>
          <a:prstGeom prst="roundRect">
            <a:avLst/>
          </a:prstGeom>
          <a:solidFill>
            <a:srgbClr val="FFD34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</a:rPr>
              <a:t>Số?</a:t>
            </a:r>
            <a:endParaRPr lang="en-US" sz="5400">
              <a:solidFill>
                <a:schemeClr val="tx1"/>
              </a:solidFill>
            </a:endParaRPr>
          </a:p>
        </p:txBody>
      </p:sp>
      <p:pic>
        <p:nvPicPr>
          <p:cNvPr id="11" name="Hình ảnh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6800" y="3619500"/>
            <a:ext cx="8411749" cy="3781953"/>
          </a:xfrm>
          <a:prstGeom prst="rect">
            <a:avLst/>
          </a:prstGeom>
        </p:spPr>
      </p:pic>
      <p:sp>
        <p:nvSpPr>
          <p:cNvPr id="13" name="Hình chữ nhật: Góc Tròn 12"/>
          <p:cNvSpPr/>
          <p:nvPr/>
        </p:nvSpPr>
        <p:spPr>
          <a:xfrm>
            <a:off x="8534400" y="4409209"/>
            <a:ext cx="1039091" cy="1039091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4</a:t>
            </a:r>
            <a:endParaRPr lang="en-US" sz="6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95413" y="617219"/>
            <a:ext cx="14897174" cy="9052561"/>
          </a:xfrm>
          <a:custGeom>
            <a:avLst/>
            <a:gdLst/>
            <a:ahLst/>
            <a:cxnLst/>
            <a:rect l="l" t="t" r="r" b="b"/>
            <a:pathLst>
              <a:path w="13542885" h="8229600">
                <a:moveTo>
                  <a:pt x="0" y="0"/>
                </a:moveTo>
                <a:lnTo>
                  <a:pt x="13542886" y="0"/>
                </a:lnTo>
                <a:lnTo>
                  <a:pt x="135428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182599" y="6819900"/>
            <a:ext cx="5524463" cy="3603016"/>
          </a:xfrm>
          <a:custGeom>
            <a:avLst/>
            <a:gdLst/>
            <a:ahLst/>
            <a:cxnLst/>
            <a:rect l="l" t="t" r="r" b="b"/>
            <a:pathLst>
              <a:path w="6324580" h="5279416">
                <a:moveTo>
                  <a:pt x="0" y="0"/>
                </a:moveTo>
                <a:lnTo>
                  <a:pt x="6324580" y="0"/>
                </a:lnTo>
                <a:lnTo>
                  <a:pt x="6324580" y="5279416"/>
                </a:lnTo>
                <a:lnTo>
                  <a:pt x="0" y="52794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28902" y="6972300"/>
            <a:ext cx="2693571" cy="3014234"/>
          </a:xfrm>
          <a:custGeom>
            <a:avLst/>
            <a:gdLst/>
            <a:ahLst/>
            <a:cxnLst/>
            <a:rect l="l" t="t" r="r" b="b"/>
            <a:pathLst>
              <a:path w="4950657" h="5540021">
                <a:moveTo>
                  <a:pt x="0" y="0"/>
                </a:moveTo>
                <a:lnTo>
                  <a:pt x="4950657" y="0"/>
                </a:lnTo>
                <a:lnTo>
                  <a:pt x="4950657" y="5540021"/>
                </a:lnTo>
                <a:lnTo>
                  <a:pt x="0" y="55400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Hộp Văn bản 7"/>
          <p:cNvSpPr txBox="1">
            <a:spLocks noChangeAspect="1"/>
          </p:cNvSpPr>
          <p:nvPr/>
        </p:nvSpPr>
        <p:spPr>
          <a:xfrm>
            <a:off x="5753479" y="1104900"/>
            <a:ext cx="6781042" cy="912643"/>
          </a:xfrm>
          <a:custGeom>
            <a:avLst/>
            <a:gdLst/>
            <a:ahLst/>
            <a:cxnLst/>
            <a:rect l="l" t="t" r="r" b="b"/>
            <a:pathLst>
              <a:path w="6781042" h="912643">
                <a:moveTo>
                  <a:pt x="6072006" y="774665"/>
                </a:moveTo>
                <a:cubicBezTo>
                  <a:pt x="6086424" y="774665"/>
                  <a:pt x="6098390" y="778918"/>
                  <a:pt x="6107906" y="787425"/>
                </a:cubicBezTo>
                <a:cubicBezTo>
                  <a:pt x="6117422" y="795931"/>
                  <a:pt x="6121747" y="806240"/>
                  <a:pt x="6120882" y="818351"/>
                </a:cubicBezTo>
                <a:cubicBezTo>
                  <a:pt x="6119728" y="839112"/>
                  <a:pt x="6108771" y="858864"/>
                  <a:pt x="6088010" y="877607"/>
                </a:cubicBezTo>
                <a:cubicBezTo>
                  <a:pt x="6065518" y="898369"/>
                  <a:pt x="6040143" y="908750"/>
                  <a:pt x="6011884" y="908750"/>
                </a:cubicBezTo>
                <a:cubicBezTo>
                  <a:pt x="5998043" y="908750"/>
                  <a:pt x="5986653" y="904569"/>
                  <a:pt x="5977714" y="896206"/>
                </a:cubicBezTo>
                <a:cubicBezTo>
                  <a:pt x="5968775" y="887844"/>
                  <a:pt x="5964306" y="877175"/>
                  <a:pt x="5964306" y="864199"/>
                </a:cubicBezTo>
                <a:cubicBezTo>
                  <a:pt x="5964306" y="839977"/>
                  <a:pt x="5976849" y="818639"/>
                  <a:pt x="6001936" y="800184"/>
                </a:cubicBezTo>
                <a:cubicBezTo>
                  <a:pt x="6024716" y="783171"/>
                  <a:pt x="6048072" y="774665"/>
                  <a:pt x="6072006" y="774665"/>
                </a:cubicBezTo>
                <a:close/>
                <a:moveTo>
                  <a:pt x="428207" y="510821"/>
                </a:moveTo>
                <a:cubicBezTo>
                  <a:pt x="422728" y="518894"/>
                  <a:pt x="409896" y="537638"/>
                  <a:pt x="389711" y="567050"/>
                </a:cubicBezTo>
                <a:cubicBezTo>
                  <a:pt x="328292" y="651249"/>
                  <a:pt x="271198" y="701711"/>
                  <a:pt x="218429" y="718436"/>
                </a:cubicBezTo>
                <a:cubicBezTo>
                  <a:pt x="226503" y="726510"/>
                  <a:pt x="230540" y="735305"/>
                  <a:pt x="230540" y="744820"/>
                </a:cubicBezTo>
                <a:cubicBezTo>
                  <a:pt x="230540" y="761545"/>
                  <a:pt x="221889" y="777837"/>
                  <a:pt x="204588" y="793696"/>
                </a:cubicBezTo>
                <a:cubicBezTo>
                  <a:pt x="184115" y="812728"/>
                  <a:pt x="161911" y="822243"/>
                  <a:pt x="137978" y="822243"/>
                </a:cubicBezTo>
                <a:cubicBezTo>
                  <a:pt x="125579" y="822243"/>
                  <a:pt x="115559" y="818855"/>
                  <a:pt x="107917" y="812079"/>
                </a:cubicBezTo>
                <a:cubicBezTo>
                  <a:pt x="100276" y="805303"/>
                  <a:pt x="96455" y="796436"/>
                  <a:pt x="96455" y="785478"/>
                </a:cubicBezTo>
                <a:cubicBezTo>
                  <a:pt x="96455" y="775386"/>
                  <a:pt x="101357" y="765005"/>
                  <a:pt x="111161" y="754336"/>
                </a:cubicBezTo>
                <a:cubicBezTo>
                  <a:pt x="97897" y="754336"/>
                  <a:pt x="87083" y="758517"/>
                  <a:pt x="78721" y="766879"/>
                </a:cubicBezTo>
                <a:cubicBezTo>
                  <a:pt x="65457" y="780144"/>
                  <a:pt x="58825" y="795571"/>
                  <a:pt x="58825" y="813160"/>
                </a:cubicBezTo>
                <a:cubicBezTo>
                  <a:pt x="58825" y="831903"/>
                  <a:pt x="67043" y="847402"/>
                  <a:pt x="83479" y="859657"/>
                </a:cubicBezTo>
                <a:cubicBezTo>
                  <a:pt x="99915" y="871912"/>
                  <a:pt x="120677" y="878040"/>
                  <a:pt x="145764" y="878040"/>
                </a:cubicBezTo>
                <a:cubicBezTo>
                  <a:pt x="217852" y="878040"/>
                  <a:pt x="278407" y="833345"/>
                  <a:pt x="327427" y="743955"/>
                </a:cubicBezTo>
                <a:cubicBezTo>
                  <a:pt x="340691" y="720310"/>
                  <a:pt x="358569" y="682464"/>
                  <a:pt x="381061" y="630416"/>
                </a:cubicBezTo>
                <a:cubicBezTo>
                  <a:pt x="403553" y="578368"/>
                  <a:pt x="419268" y="538503"/>
                  <a:pt x="428207" y="510821"/>
                </a:cubicBezTo>
                <a:close/>
                <a:moveTo>
                  <a:pt x="983420" y="400525"/>
                </a:moveTo>
                <a:cubicBezTo>
                  <a:pt x="962370" y="400525"/>
                  <a:pt x="943050" y="408310"/>
                  <a:pt x="925460" y="423882"/>
                </a:cubicBezTo>
                <a:cubicBezTo>
                  <a:pt x="908447" y="439164"/>
                  <a:pt x="899941" y="455601"/>
                  <a:pt x="899941" y="473190"/>
                </a:cubicBezTo>
                <a:cubicBezTo>
                  <a:pt x="899941" y="482706"/>
                  <a:pt x="903329" y="490347"/>
                  <a:pt x="910105" y="496114"/>
                </a:cubicBezTo>
                <a:cubicBezTo>
                  <a:pt x="916882" y="501882"/>
                  <a:pt x="925893" y="504765"/>
                  <a:pt x="937139" y="504765"/>
                </a:cubicBezTo>
                <a:cubicBezTo>
                  <a:pt x="959053" y="504765"/>
                  <a:pt x="978806" y="497412"/>
                  <a:pt x="996396" y="482706"/>
                </a:cubicBezTo>
                <a:cubicBezTo>
                  <a:pt x="1013985" y="467712"/>
                  <a:pt x="1022780" y="452285"/>
                  <a:pt x="1022780" y="436425"/>
                </a:cubicBezTo>
                <a:cubicBezTo>
                  <a:pt x="1022780" y="426333"/>
                  <a:pt x="1019103" y="417898"/>
                  <a:pt x="1011750" y="411122"/>
                </a:cubicBezTo>
                <a:cubicBezTo>
                  <a:pt x="1004397" y="404346"/>
                  <a:pt x="994954" y="400813"/>
                  <a:pt x="983420" y="400525"/>
                </a:cubicBezTo>
                <a:close/>
                <a:moveTo>
                  <a:pt x="2906809" y="279416"/>
                </a:moveTo>
                <a:lnTo>
                  <a:pt x="3056897" y="279416"/>
                </a:lnTo>
                <a:cubicBezTo>
                  <a:pt x="3070162" y="279416"/>
                  <a:pt x="3079028" y="281651"/>
                  <a:pt x="3083498" y="286120"/>
                </a:cubicBezTo>
                <a:cubicBezTo>
                  <a:pt x="3087968" y="290590"/>
                  <a:pt x="3090202" y="299168"/>
                  <a:pt x="3090202" y="311856"/>
                </a:cubicBezTo>
                <a:cubicBezTo>
                  <a:pt x="3090202" y="324255"/>
                  <a:pt x="3087823" y="337375"/>
                  <a:pt x="3083066" y="351216"/>
                </a:cubicBezTo>
                <a:cubicBezTo>
                  <a:pt x="3078308" y="365057"/>
                  <a:pt x="3068720" y="386540"/>
                  <a:pt x="3054302" y="415663"/>
                </a:cubicBezTo>
                <a:cubicBezTo>
                  <a:pt x="3035559" y="453726"/>
                  <a:pt x="3026188" y="479967"/>
                  <a:pt x="3026188" y="494384"/>
                </a:cubicBezTo>
                <a:cubicBezTo>
                  <a:pt x="3026188" y="502170"/>
                  <a:pt x="3028711" y="508514"/>
                  <a:pt x="3033757" y="513416"/>
                </a:cubicBezTo>
                <a:cubicBezTo>
                  <a:pt x="3038803" y="518318"/>
                  <a:pt x="3045219" y="520769"/>
                  <a:pt x="3053004" y="520769"/>
                </a:cubicBezTo>
                <a:cubicBezTo>
                  <a:pt x="3079822" y="520769"/>
                  <a:pt x="3106494" y="493231"/>
                  <a:pt x="3133023" y="438155"/>
                </a:cubicBezTo>
                <a:cubicBezTo>
                  <a:pt x="3144846" y="414222"/>
                  <a:pt x="3154722" y="389351"/>
                  <a:pt x="3162651" y="363543"/>
                </a:cubicBezTo>
                <a:cubicBezTo>
                  <a:pt x="3170581" y="337736"/>
                  <a:pt x="3174546" y="317911"/>
                  <a:pt x="3174546" y="304070"/>
                </a:cubicBezTo>
                <a:cubicBezTo>
                  <a:pt x="3174546" y="297150"/>
                  <a:pt x="3173537" y="288932"/>
                  <a:pt x="3171518" y="279416"/>
                </a:cubicBezTo>
                <a:lnTo>
                  <a:pt x="3318146" y="279416"/>
                </a:lnTo>
                <a:cubicBezTo>
                  <a:pt x="3331411" y="279416"/>
                  <a:pt x="3340782" y="281651"/>
                  <a:pt x="3346261" y="286120"/>
                </a:cubicBezTo>
                <a:cubicBezTo>
                  <a:pt x="3351740" y="290590"/>
                  <a:pt x="3354479" y="298159"/>
                  <a:pt x="3354479" y="308828"/>
                </a:cubicBezTo>
                <a:cubicBezTo>
                  <a:pt x="3354479" y="329301"/>
                  <a:pt x="3344531" y="360732"/>
                  <a:pt x="3324634" y="403120"/>
                </a:cubicBezTo>
                <a:cubicBezTo>
                  <a:pt x="3310794" y="432244"/>
                  <a:pt x="3302143" y="451708"/>
                  <a:pt x="3298682" y="461512"/>
                </a:cubicBezTo>
                <a:cubicBezTo>
                  <a:pt x="3295222" y="471316"/>
                  <a:pt x="3293492" y="480976"/>
                  <a:pt x="3293492" y="490492"/>
                </a:cubicBezTo>
                <a:cubicBezTo>
                  <a:pt x="3293492" y="499431"/>
                  <a:pt x="3296088" y="506639"/>
                  <a:pt x="3301278" y="512118"/>
                </a:cubicBezTo>
                <a:cubicBezTo>
                  <a:pt x="3306468" y="517597"/>
                  <a:pt x="3313244" y="520336"/>
                  <a:pt x="3321607" y="520336"/>
                </a:cubicBezTo>
                <a:cubicBezTo>
                  <a:pt x="3325644" y="520336"/>
                  <a:pt x="3332564" y="518750"/>
                  <a:pt x="3342368" y="515578"/>
                </a:cubicBezTo>
                <a:cubicBezTo>
                  <a:pt x="3323625" y="567482"/>
                  <a:pt x="3296808" y="612465"/>
                  <a:pt x="3261918" y="650528"/>
                </a:cubicBezTo>
                <a:cubicBezTo>
                  <a:pt x="3235966" y="678787"/>
                  <a:pt x="3205833" y="699837"/>
                  <a:pt x="3171518" y="713678"/>
                </a:cubicBezTo>
                <a:cubicBezTo>
                  <a:pt x="3143836" y="724635"/>
                  <a:pt x="3119182" y="730114"/>
                  <a:pt x="3097555" y="730114"/>
                </a:cubicBezTo>
                <a:cubicBezTo>
                  <a:pt x="3079677" y="730114"/>
                  <a:pt x="3065620" y="725645"/>
                  <a:pt x="3055384" y="716706"/>
                </a:cubicBezTo>
                <a:cubicBezTo>
                  <a:pt x="3045147" y="707767"/>
                  <a:pt x="3040028" y="695367"/>
                  <a:pt x="3040028" y="679508"/>
                </a:cubicBezTo>
                <a:cubicBezTo>
                  <a:pt x="3040028" y="664513"/>
                  <a:pt x="3042912" y="648582"/>
                  <a:pt x="3048679" y="631713"/>
                </a:cubicBezTo>
                <a:cubicBezTo>
                  <a:pt x="3054446" y="614844"/>
                  <a:pt x="3069441" y="578440"/>
                  <a:pt x="3093662" y="522499"/>
                </a:cubicBezTo>
                <a:cubicBezTo>
                  <a:pt x="3090202" y="527689"/>
                  <a:pt x="3081408" y="541386"/>
                  <a:pt x="3067278" y="563589"/>
                </a:cubicBezTo>
                <a:cubicBezTo>
                  <a:pt x="3036424" y="612898"/>
                  <a:pt x="3003119" y="652835"/>
                  <a:pt x="2967364" y="683401"/>
                </a:cubicBezTo>
                <a:cubicBezTo>
                  <a:pt x="2931607" y="713390"/>
                  <a:pt x="2890949" y="728384"/>
                  <a:pt x="2845389" y="728384"/>
                </a:cubicBezTo>
                <a:cubicBezTo>
                  <a:pt x="2822898" y="728384"/>
                  <a:pt x="2806317" y="723626"/>
                  <a:pt x="2795648" y="714110"/>
                </a:cubicBezTo>
                <a:cubicBezTo>
                  <a:pt x="2784979" y="704018"/>
                  <a:pt x="2779644" y="690610"/>
                  <a:pt x="2779644" y="673885"/>
                </a:cubicBezTo>
                <a:cubicBezTo>
                  <a:pt x="2779644" y="642166"/>
                  <a:pt x="2804876" y="570366"/>
                  <a:pt x="2855338" y="458484"/>
                </a:cubicBezTo>
                <a:cubicBezTo>
                  <a:pt x="2879271" y="405427"/>
                  <a:pt x="2894410" y="369887"/>
                  <a:pt x="2900754" y="351865"/>
                </a:cubicBezTo>
                <a:cubicBezTo>
                  <a:pt x="2907097" y="333843"/>
                  <a:pt x="2910269" y="317046"/>
                  <a:pt x="2910269" y="301475"/>
                </a:cubicBezTo>
                <a:cubicBezTo>
                  <a:pt x="2910269" y="294843"/>
                  <a:pt x="2909116" y="287490"/>
                  <a:pt x="2906809" y="279416"/>
                </a:cubicBezTo>
                <a:close/>
                <a:moveTo>
                  <a:pt x="1192309" y="279416"/>
                </a:moveTo>
                <a:lnTo>
                  <a:pt x="1342397" y="279416"/>
                </a:lnTo>
                <a:cubicBezTo>
                  <a:pt x="1355662" y="279416"/>
                  <a:pt x="1364529" y="281651"/>
                  <a:pt x="1368998" y="286120"/>
                </a:cubicBezTo>
                <a:cubicBezTo>
                  <a:pt x="1373468" y="290590"/>
                  <a:pt x="1375702" y="299168"/>
                  <a:pt x="1375702" y="311856"/>
                </a:cubicBezTo>
                <a:cubicBezTo>
                  <a:pt x="1375702" y="324255"/>
                  <a:pt x="1373323" y="337375"/>
                  <a:pt x="1368566" y="351216"/>
                </a:cubicBezTo>
                <a:cubicBezTo>
                  <a:pt x="1363808" y="365057"/>
                  <a:pt x="1354220" y="386540"/>
                  <a:pt x="1339802" y="415663"/>
                </a:cubicBezTo>
                <a:cubicBezTo>
                  <a:pt x="1321059" y="453726"/>
                  <a:pt x="1311688" y="479967"/>
                  <a:pt x="1311688" y="494384"/>
                </a:cubicBezTo>
                <a:cubicBezTo>
                  <a:pt x="1311688" y="502170"/>
                  <a:pt x="1314211" y="508514"/>
                  <a:pt x="1319257" y="513416"/>
                </a:cubicBezTo>
                <a:cubicBezTo>
                  <a:pt x="1324303" y="518318"/>
                  <a:pt x="1330719" y="520769"/>
                  <a:pt x="1338505" y="520769"/>
                </a:cubicBezTo>
                <a:cubicBezTo>
                  <a:pt x="1365322" y="520769"/>
                  <a:pt x="1391994" y="493231"/>
                  <a:pt x="1418523" y="438155"/>
                </a:cubicBezTo>
                <a:cubicBezTo>
                  <a:pt x="1430346" y="414222"/>
                  <a:pt x="1440222" y="389351"/>
                  <a:pt x="1448151" y="363543"/>
                </a:cubicBezTo>
                <a:cubicBezTo>
                  <a:pt x="1456081" y="337736"/>
                  <a:pt x="1460046" y="317911"/>
                  <a:pt x="1460046" y="304070"/>
                </a:cubicBezTo>
                <a:cubicBezTo>
                  <a:pt x="1460046" y="297150"/>
                  <a:pt x="1459037" y="288932"/>
                  <a:pt x="1457018" y="279416"/>
                </a:cubicBezTo>
                <a:lnTo>
                  <a:pt x="1603647" y="279416"/>
                </a:lnTo>
                <a:cubicBezTo>
                  <a:pt x="1616911" y="279416"/>
                  <a:pt x="1626282" y="281651"/>
                  <a:pt x="1631761" y="286120"/>
                </a:cubicBezTo>
                <a:cubicBezTo>
                  <a:pt x="1637240" y="290590"/>
                  <a:pt x="1639979" y="298159"/>
                  <a:pt x="1639979" y="308828"/>
                </a:cubicBezTo>
                <a:cubicBezTo>
                  <a:pt x="1639979" y="329301"/>
                  <a:pt x="1630031" y="360732"/>
                  <a:pt x="1610135" y="403120"/>
                </a:cubicBezTo>
                <a:cubicBezTo>
                  <a:pt x="1596294" y="432244"/>
                  <a:pt x="1587643" y="451708"/>
                  <a:pt x="1584183" y="461512"/>
                </a:cubicBezTo>
                <a:cubicBezTo>
                  <a:pt x="1580722" y="471316"/>
                  <a:pt x="1578992" y="480976"/>
                  <a:pt x="1578992" y="490492"/>
                </a:cubicBezTo>
                <a:cubicBezTo>
                  <a:pt x="1578992" y="499431"/>
                  <a:pt x="1581588" y="506639"/>
                  <a:pt x="1586778" y="512118"/>
                </a:cubicBezTo>
                <a:cubicBezTo>
                  <a:pt x="1591968" y="517597"/>
                  <a:pt x="1598745" y="520336"/>
                  <a:pt x="1607107" y="520336"/>
                </a:cubicBezTo>
                <a:cubicBezTo>
                  <a:pt x="1611144" y="520336"/>
                  <a:pt x="1618064" y="518750"/>
                  <a:pt x="1627868" y="515578"/>
                </a:cubicBezTo>
                <a:cubicBezTo>
                  <a:pt x="1609125" y="567482"/>
                  <a:pt x="1582308" y="612465"/>
                  <a:pt x="1547418" y="650528"/>
                </a:cubicBezTo>
                <a:cubicBezTo>
                  <a:pt x="1521466" y="678787"/>
                  <a:pt x="1491333" y="699837"/>
                  <a:pt x="1457018" y="713678"/>
                </a:cubicBezTo>
                <a:cubicBezTo>
                  <a:pt x="1429336" y="724635"/>
                  <a:pt x="1404682" y="730114"/>
                  <a:pt x="1383055" y="730114"/>
                </a:cubicBezTo>
                <a:cubicBezTo>
                  <a:pt x="1365177" y="730114"/>
                  <a:pt x="1351120" y="725645"/>
                  <a:pt x="1340884" y="716706"/>
                </a:cubicBezTo>
                <a:cubicBezTo>
                  <a:pt x="1330647" y="707767"/>
                  <a:pt x="1325529" y="695367"/>
                  <a:pt x="1325529" y="679508"/>
                </a:cubicBezTo>
                <a:cubicBezTo>
                  <a:pt x="1325529" y="664513"/>
                  <a:pt x="1328412" y="648582"/>
                  <a:pt x="1334179" y="631713"/>
                </a:cubicBezTo>
                <a:cubicBezTo>
                  <a:pt x="1339947" y="614844"/>
                  <a:pt x="1354941" y="578440"/>
                  <a:pt x="1379163" y="522499"/>
                </a:cubicBezTo>
                <a:cubicBezTo>
                  <a:pt x="1375702" y="527689"/>
                  <a:pt x="1366908" y="541386"/>
                  <a:pt x="1352778" y="563589"/>
                </a:cubicBezTo>
                <a:cubicBezTo>
                  <a:pt x="1321924" y="612898"/>
                  <a:pt x="1288619" y="652835"/>
                  <a:pt x="1252863" y="683401"/>
                </a:cubicBezTo>
                <a:cubicBezTo>
                  <a:pt x="1217107" y="713390"/>
                  <a:pt x="1176450" y="728384"/>
                  <a:pt x="1130890" y="728384"/>
                </a:cubicBezTo>
                <a:cubicBezTo>
                  <a:pt x="1108398" y="728384"/>
                  <a:pt x="1091817" y="723626"/>
                  <a:pt x="1081148" y="714110"/>
                </a:cubicBezTo>
                <a:cubicBezTo>
                  <a:pt x="1070479" y="704018"/>
                  <a:pt x="1065145" y="690610"/>
                  <a:pt x="1065145" y="673885"/>
                </a:cubicBezTo>
                <a:cubicBezTo>
                  <a:pt x="1065145" y="642166"/>
                  <a:pt x="1090376" y="570366"/>
                  <a:pt x="1140838" y="458484"/>
                </a:cubicBezTo>
                <a:cubicBezTo>
                  <a:pt x="1164771" y="405427"/>
                  <a:pt x="1179910" y="369887"/>
                  <a:pt x="1186254" y="351865"/>
                </a:cubicBezTo>
                <a:cubicBezTo>
                  <a:pt x="1192597" y="333843"/>
                  <a:pt x="1195769" y="317046"/>
                  <a:pt x="1195769" y="301475"/>
                </a:cubicBezTo>
                <a:cubicBezTo>
                  <a:pt x="1195769" y="294843"/>
                  <a:pt x="1194616" y="287490"/>
                  <a:pt x="1192309" y="279416"/>
                </a:cubicBezTo>
                <a:close/>
                <a:moveTo>
                  <a:pt x="4285124" y="272063"/>
                </a:moveTo>
                <a:cubicBezTo>
                  <a:pt x="4344237" y="272063"/>
                  <a:pt x="4373794" y="293401"/>
                  <a:pt x="4373794" y="336078"/>
                </a:cubicBezTo>
                <a:cubicBezTo>
                  <a:pt x="4390230" y="313009"/>
                  <a:pt x="4408108" y="297438"/>
                  <a:pt x="4427428" y="289364"/>
                </a:cubicBezTo>
                <a:cubicBezTo>
                  <a:pt x="4446747" y="281290"/>
                  <a:pt x="4475871" y="277253"/>
                  <a:pt x="4514799" y="277253"/>
                </a:cubicBezTo>
                <a:cubicBezTo>
                  <a:pt x="4545652" y="277253"/>
                  <a:pt x="4572470" y="278263"/>
                  <a:pt x="4595250" y="280281"/>
                </a:cubicBezTo>
                <a:cubicBezTo>
                  <a:pt x="4592943" y="284030"/>
                  <a:pt x="4584292" y="296717"/>
                  <a:pt x="4569298" y="318344"/>
                </a:cubicBezTo>
                <a:cubicBezTo>
                  <a:pt x="4549690" y="347179"/>
                  <a:pt x="4531956" y="379980"/>
                  <a:pt x="4516096" y="416745"/>
                </a:cubicBezTo>
                <a:cubicBezTo>
                  <a:pt x="4500237" y="453510"/>
                  <a:pt x="4492307" y="480399"/>
                  <a:pt x="4492307" y="497412"/>
                </a:cubicBezTo>
                <a:cubicBezTo>
                  <a:pt x="4492307" y="504909"/>
                  <a:pt x="4494758" y="510965"/>
                  <a:pt x="4499660" y="515578"/>
                </a:cubicBezTo>
                <a:cubicBezTo>
                  <a:pt x="4504562" y="520192"/>
                  <a:pt x="4510906" y="522499"/>
                  <a:pt x="4518692" y="522499"/>
                </a:cubicBezTo>
                <a:cubicBezTo>
                  <a:pt x="4524747" y="522499"/>
                  <a:pt x="4532388" y="520769"/>
                  <a:pt x="4541616" y="517309"/>
                </a:cubicBezTo>
                <a:cubicBezTo>
                  <a:pt x="4535560" y="537205"/>
                  <a:pt x="4524964" y="559625"/>
                  <a:pt x="4509824" y="584567"/>
                </a:cubicBezTo>
                <a:cubicBezTo>
                  <a:pt x="4494686" y="609510"/>
                  <a:pt x="4477890" y="632362"/>
                  <a:pt x="4459434" y="653123"/>
                </a:cubicBezTo>
                <a:cubicBezTo>
                  <a:pt x="4438962" y="675903"/>
                  <a:pt x="4415532" y="694070"/>
                  <a:pt x="4389148" y="707622"/>
                </a:cubicBezTo>
                <a:cubicBezTo>
                  <a:pt x="4362764" y="721175"/>
                  <a:pt x="4337460" y="727951"/>
                  <a:pt x="4313239" y="727951"/>
                </a:cubicBezTo>
                <a:cubicBezTo>
                  <a:pt x="4290748" y="727951"/>
                  <a:pt x="4272870" y="722833"/>
                  <a:pt x="4259605" y="712597"/>
                </a:cubicBezTo>
                <a:cubicBezTo>
                  <a:pt x="4246340" y="702360"/>
                  <a:pt x="4239708" y="688735"/>
                  <a:pt x="4239708" y="671722"/>
                </a:cubicBezTo>
                <a:cubicBezTo>
                  <a:pt x="4239708" y="656440"/>
                  <a:pt x="4243890" y="637697"/>
                  <a:pt x="4252252" y="615493"/>
                </a:cubicBezTo>
                <a:cubicBezTo>
                  <a:pt x="4260614" y="593290"/>
                  <a:pt x="4277772" y="555227"/>
                  <a:pt x="4303724" y="501305"/>
                </a:cubicBezTo>
                <a:cubicBezTo>
                  <a:pt x="4316122" y="475641"/>
                  <a:pt x="4322322" y="457042"/>
                  <a:pt x="4322322" y="445508"/>
                </a:cubicBezTo>
                <a:cubicBezTo>
                  <a:pt x="4322322" y="436858"/>
                  <a:pt x="4318646" y="429793"/>
                  <a:pt x="4311292" y="424314"/>
                </a:cubicBezTo>
                <a:cubicBezTo>
                  <a:pt x="4303940" y="418835"/>
                  <a:pt x="4294496" y="416096"/>
                  <a:pt x="4282962" y="416096"/>
                </a:cubicBezTo>
                <a:cubicBezTo>
                  <a:pt x="4263354" y="416096"/>
                  <a:pt x="4245043" y="422584"/>
                  <a:pt x="4228030" y="435560"/>
                </a:cubicBezTo>
                <a:cubicBezTo>
                  <a:pt x="4207268" y="451708"/>
                  <a:pt x="4196888" y="469730"/>
                  <a:pt x="4196888" y="489626"/>
                </a:cubicBezTo>
                <a:cubicBezTo>
                  <a:pt x="4196888" y="499719"/>
                  <a:pt x="4200636" y="507937"/>
                  <a:pt x="4208134" y="514281"/>
                </a:cubicBezTo>
                <a:cubicBezTo>
                  <a:pt x="4215631" y="520625"/>
                  <a:pt x="4225291" y="523796"/>
                  <a:pt x="4237114" y="523796"/>
                </a:cubicBezTo>
                <a:cubicBezTo>
                  <a:pt x="4239997" y="523796"/>
                  <a:pt x="4250666" y="521634"/>
                  <a:pt x="4269120" y="517309"/>
                </a:cubicBezTo>
                <a:cubicBezTo>
                  <a:pt x="4261335" y="554218"/>
                  <a:pt x="4242160" y="595597"/>
                  <a:pt x="4211594" y="641445"/>
                </a:cubicBezTo>
                <a:cubicBezTo>
                  <a:pt x="4194292" y="667974"/>
                  <a:pt x="4172450" y="689168"/>
                  <a:pt x="4146066" y="705027"/>
                </a:cubicBezTo>
                <a:cubicBezTo>
                  <a:pt x="4119682" y="720887"/>
                  <a:pt x="4093513" y="728817"/>
                  <a:pt x="4067561" y="728817"/>
                </a:cubicBezTo>
                <a:cubicBezTo>
                  <a:pt x="4034977" y="728817"/>
                  <a:pt x="4009602" y="719517"/>
                  <a:pt x="3991436" y="700918"/>
                </a:cubicBezTo>
                <a:cubicBezTo>
                  <a:pt x="3973270" y="682319"/>
                  <a:pt x="3964186" y="656295"/>
                  <a:pt x="3964186" y="622846"/>
                </a:cubicBezTo>
                <a:cubicBezTo>
                  <a:pt x="3964186" y="578440"/>
                  <a:pt x="3979901" y="526392"/>
                  <a:pt x="4011332" y="466702"/>
                </a:cubicBezTo>
                <a:cubicBezTo>
                  <a:pt x="4051990" y="389712"/>
                  <a:pt x="4104470" y="334636"/>
                  <a:pt x="4168774" y="301475"/>
                </a:cubicBezTo>
                <a:cubicBezTo>
                  <a:pt x="4207124" y="281867"/>
                  <a:pt x="4245908" y="272063"/>
                  <a:pt x="4285124" y="272063"/>
                </a:cubicBezTo>
                <a:close/>
                <a:moveTo>
                  <a:pt x="3888516" y="272063"/>
                </a:moveTo>
                <a:cubicBezTo>
                  <a:pt x="3930328" y="272063"/>
                  <a:pt x="3963056" y="280714"/>
                  <a:pt x="3986701" y="298015"/>
                </a:cubicBezTo>
                <a:cubicBezTo>
                  <a:pt x="3996793" y="305512"/>
                  <a:pt x="4004940" y="315244"/>
                  <a:pt x="4011139" y="327211"/>
                </a:cubicBezTo>
                <a:cubicBezTo>
                  <a:pt x="4017338" y="339177"/>
                  <a:pt x="4020438" y="351072"/>
                  <a:pt x="4020438" y="362895"/>
                </a:cubicBezTo>
                <a:cubicBezTo>
                  <a:pt x="4020438" y="379619"/>
                  <a:pt x="4014816" y="396704"/>
                  <a:pt x="4003570" y="414150"/>
                </a:cubicBezTo>
                <a:cubicBezTo>
                  <a:pt x="3992324" y="431595"/>
                  <a:pt x="3977041" y="446517"/>
                  <a:pt x="3957722" y="458917"/>
                </a:cubicBezTo>
                <a:cubicBezTo>
                  <a:pt x="3927444" y="478813"/>
                  <a:pt x="3899330" y="491068"/>
                  <a:pt x="3873378" y="495682"/>
                </a:cubicBezTo>
                <a:cubicBezTo>
                  <a:pt x="3887507" y="476939"/>
                  <a:pt x="3894572" y="461512"/>
                  <a:pt x="3894572" y="449401"/>
                </a:cubicBezTo>
                <a:cubicBezTo>
                  <a:pt x="3894572" y="441039"/>
                  <a:pt x="3890896" y="433830"/>
                  <a:pt x="3883542" y="427774"/>
                </a:cubicBezTo>
                <a:cubicBezTo>
                  <a:pt x="3876189" y="421719"/>
                  <a:pt x="3867178" y="418691"/>
                  <a:pt x="3856509" y="418691"/>
                </a:cubicBezTo>
                <a:cubicBezTo>
                  <a:pt x="3837766" y="418691"/>
                  <a:pt x="3820032" y="425035"/>
                  <a:pt x="3803308" y="437723"/>
                </a:cubicBezTo>
                <a:cubicBezTo>
                  <a:pt x="3781681" y="453871"/>
                  <a:pt x="3770868" y="472181"/>
                  <a:pt x="3770868" y="492654"/>
                </a:cubicBezTo>
                <a:cubicBezTo>
                  <a:pt x="3770868" y="502458"/>
                  <a:pt x="3775410" y="510532"/>
                  <a:pt x="3784492" y="516876"/>
                </a:cubicBezTo>
                <a:cubicBezTo>
                  <a:pt x="3793576" y="523220"/>
                  <a:pt x="3805182" y="526392"/>
                  <a:pt x="3819312" y="526392"/>
                </a:cubicBezTo>
                <a:cubicBezTo>
                  <a:pt x="3852760" y="526392"/>
                  <a:pt x="3890535" y="516443"/>
                  <a:pt x="3932634" y="496547"/>
                </a:cubicBezTo>
                <a:cubicBezTo>
                  <a:pt x="3941285" y="492510"/>
                  <a:pt x="3958730" y="482129"/>
                  <a:pt x="3984971" y="465405"/>
                </a:cubicBezTo>
                <a:cubicBezTo>
                  <a:pt x="3980934" y="488473"/>
                  <a:pt x="3972860" y="513704"/>
                  <a:pt x="3960749" y="541098"/>
                </a:cubicBezTo>
                <a:cubicBezTo>
                  <a:pt x="3948638" y="568491"/>
                  <a:pt x="3934508" y="594011"/>
                  <a:pt x="3918361" y="617656"/>
                </a:cubicBezTo>
                <a:cubicBezTo>
                  <a:pt x="3893850" y="653700"/>
                  <a:pt x="3859970" y="682247"/>
                  <a:pt x="3816716" y="703297"/>
                </a:cubicBezTo>
                <a:cubicBezTo>
                  <a:pt x="3778942" y="721752"/>
                  <a:pt x="3740014" y="730979"/>
                  <a:pt x="3699932" y="730979"/>
                </a:cubicBezTo>
                <a:cubicBezTo>
                  <a:pt x="3652354" y="730979"/>
                  <a:pt x="3615156" y="717715"/>
                  <a:pt x="3588340" y="691186"/>
                </a:cubicBezTo>
                <a:cubicBezTo>
                  <a:pt x="3576228" y="679075"/>
                  <a:pt x="3566424" y="664009"/>
                  <a:pt x="3558927" y="645987"/>
                </a:cubicBezTo>
                <a:cubicBezTo>
                  <a:pt x="3551430" y="627965"/>
                  <a:pt x="3547682" y="610159"/>
                  <a:pt x="3547682" y="592569"/>
                </a:cubicBezTo>
                <a:cubicBezTo>
                  <a:pt x="3547682" y="571231"/>
                  <a:pt x="3552656" y="546072"/>
                  <a:pt x="3562604" y="517092"/>
                </a:cubicBezTo>
                <a:cubicBezTo>
                  <a:pt x="3572552" y="488113"/>
                  <a:pt x="3585312" y="461512"/>
                  <a:pt x="3600882" y="437290"/>
                </a:cubicBezTo>
                <a:cubicBezTo>
                  <a:pt x="3639234" y="377889"/>
                  <a:pt x="3691282" y="332906"/>
                  <a:pt x="3757026" y="302340"/>
                </a:cubicBezTo>
                <a:cubicBezTo>
                  <a:pt x="3800856" y="282155"/>
                  <a:pt x="3844686" y="272063"/>
                  <a:pt x="3888516" y="272063"/>
                </a:cubicBezTo>
                <a:close/>
                <a:moveTo>
                  <a:pt x="2561100" y="272063"/>
                </a:moveTo>
                <a:cubicBezTo>
                  <a:pt x="2620212" y="272063"/>
                  <a:pt x="2649769" y="293401"/>
                  <a:pt x="2649769" y="336078"/>
                </a:cubicBezTo>
                <a:cubicBezTo>
                  <a:pt x="2666205" y="313009"/>
                  <a:pt x="2684083" y="297438"/>
                  <a:pt x="2703403" y="289364"/>
                </a:cubicBezTo>
                <a:cubicBezTo>
                  <a:pt x="2722722" y="281290"/>
                  <a:pt x="2751846" y="277253"/>
                  <a:pt x="2790774" y="277253"/>
                </a:cubicBezTo>
                <a:cubicBezTo>
                  <a:pt x="2821628" y="277253"/>
                  <a:pt x="2848445" y="278263"/>
                  <a:pt x="2871225" y="280281"/>
                </a:cubicBezTo>
                <a:cubicBezTo>
                  <a:pt x="2868918" y="284030"/>
                  <a:pt x="2860268" y="296717"/>
                  <a:pt x="2845273" y="318344"/>
                </a:cubicBezTo>
                <a:cubicBezTo>
                  <a:pt x="2825665" y="347179"/>
                  <a:pt x="2807931" y="379980"/>
                  <a:pt x="2792072" y="416745"/>
                </a:cubicBezTo>
                <a:cubicBezTo>
                  <a:pt x="2776212" y="453510"/>
                  <a:pt x="2768282" y="480399"/>
                  <a:pt x="2768282" y="497412"/>
                </a:cubicBezTo>
                <a:cubicBezTo>
                  <a:pt x="2768282" y="504909"/>
                  <a:pt x="2770734" y="510965"/>
                  <a:pt x="2775636" y="515578"/>
                </a:cubicBezTo>
                <a:cubicBezTo>
                  <a:pt x="2780538" y="520192"/>
                  <a:pt x="2786881" y="522499"/>
                  <a:pt x="2794667" y="522499"/>
                </a:cubicBezTo>
                <a:cubicBezTo>
                  <a:pt x="2800722" y="522499"/>
                  <a:pt x="2808364" y="520769"/>
                  <a:pt x="2817591" y="517309"/>
                </a:cubicBezTo>
                <a:cubicBezTo>
                  <a:pt x="2811536" y="537205"/>
                  <a:pt x="2800938" y="559625"/>
                  <a:pt x="2785800" y="584567"/>
                </a:cubicBezTo>
                <a:cubicBezTo>
                  <a:pt x="2770661" y="609510"/>
                  <a:pt x="2753865" y="632362"/>
                  <a:pt x="2735410" y="653123"/>
                </a:cubicBezTo>
                <a:cubicBezTo>
                  <a:pt x="2714937" y="675903"/>
                  <a:pt x="2691508" y="694070"/>
                  <a:pt x="2665124" y="707622"/>
                </a:cubicBezTo>
                <a:cubicBezTo>
                  <a:pt x="2638739" y="721175"/>
                  <a:pt x="2613436" y="727951"/>
                  <a:pt x="2589214" y="727951"/>
                </a:cubicBezTo>
                <a:cubicBezTo>
                  <a:pt x="2566722" y="727951"/>
                  <a:pt x="2548845" y="722833"/>
                  <a:pt x="2535580" y="712597"/>
                </a:cubicBezTo>
                <a:cubicBezTo>
                  <a:pt x="2522316" y="702360"/>
                  <a:pt x="2515684" y="688735"/>
                  <a:pt x="2515684" y="671722"/>
                </a:cubicBezTo>
                <a:cubicBezTo>
                  <a:pt x="2515684" y="656440"/>
                  <a:pt x="2519865" y="637697"/>
                  <a:pt x="2528227" y="615493"/>
                </a:cubicBezTo>
                <a:cubicBezTo>
                  <a:pt x="2536590" y="593290"/>
                  <a:pt x="2553747" y="555227"/>
                  <a:pt x="2579699" y="501305"/>
                </a:cubicBezTo>
                <a:cubicBezTo>
                  <a:pt x="2592098" y="475641"/>
                  <a:pt x="2598298" y="457042"/>
                  <a:pt x="2598298" y="445508"/>
                </a:cubicBezTo>
                <a:cubicBezTo>
                  <a:pt x="2598298" y="436858"/>
                  <a:pt x="2594621" y="429793"/>
                  <a:pt x="2587268" y="424314"/>
                </a:cubicBezTo>
                <a:cubicBezTo>
                  <a:pt x="2579915" y="418835"/>
                  <a:pt x="2570471" y="416096"/>
                  <a:pt x="2558937" y="416096"/>
                </a:cubicBezTo>
                <a:cubicBezTo>
                  <a:pt x="2539329" y="416096"/>
                  <a:pt x="2521018" y="422584"/>
                  <a:pt x="2504006" y="435560"/>
                </a:cubicBezTo>
                <a:cubicBezTo>
                  <a:pt x="2483244" y="451708"/>
                  <a:pt x="2472863" y="469730"/>
                  <a:pt x="2472863" y="489626"/>
                </a:cubicBezTo>
                <a:cubicBezTo>
                  <a:pt x="2472863" y="499719"/>
                  <a:pt x="2476612" y="507937"/>
                  <a:pt x="2484109" y="514281"/>
                </a:cubicBezTo>
                <a:cubicBezTo>
                  <a:pt x="2491606" y="520625"/>
                  <a:pt x="2501266" y="523796"/>
                  <a:pt x="2513089" y="523796"/>
                </a:cubicBezTo>
                <a:cubicBezTo>
                  <a:pt x="2515972" y="523796"/>
                  <a:pt x="2526641" y="521634"/>
                  <a:pt x="2545096" y="517309"/>
                </a:cubicBezTo>
                <a:cubicBezTo>
                  <a:pt x="2537310" y="554218"/>
                  <a:pt x="2518135" y="595597"/>
                  <a:pt x="2487569" y="641445"/>
                </a:cubicBezTo>
                <a:cubicBezTo>
                  <a:pt x="2470268" y="667974"/>
                  <a:pt x="2448425" y="689168"/>
                  <a:pt x="2422041" y="705027"/>
                </a:cubicBezTo>
                <a:cubicBezTo>
                  <a:pt x="2395656" y="720887"/>
                  <a:pt x="2369488" y="728817"/>
                  <a:pt x="2343536" y="728817"/>
                </a:cubicBezTo>
                <a:cubicBezTo>
                  <a:pt x="2310952" y="728817"/>
                  <a:pt x="2285577" y="719517"/>
                  <a:pt x="2267411" y="700918"/>
                </a:cubicBezTo>
                <a:cubicBezTo>
                  <a:pt x="2249244" y="682319"/>
                  <a:pt x="2240161" y="656295"/>
                  <a:pt x="2240161" y="622846"/>
                </a:cubicBezTo>
                <a:cubicBezTo>
                  <a:pt x="2240161" y="578440"/>
                  <a:pt x="2255877" y="526392"/>
                  <a:pt x="2287307" y="466702"/>
                </a:cubicBezTo>
                <a:cubicBezTo>
                  <a:pt x="2327965" y="389712"/>
                  <a:pt x="2380446" y="334636"/>
                  <a:pt x="2444749" y="301475"/>
                </a:cubicBezTo>
                <a:cubicBezTo>
                  <a:pt x="2483100" y="281867"/>
                  <a:pt x="2521884" y="272063"/>
                  <a:pt x="2561100" y="272063"/>
                </a:cubicBezTo>
                <a:close/>
                <a:moveTo>
                  <a:pt x="2164491" y="272063"/>
                </a:moveTo>
                <a:cubicBezTo>
                  <a:pt x="2206303" y="272063"/>
                  <a:pt x="2239031" y="280714"/>
                  <a:pt x="2262676" y="298015"/>
                </a:cubicBezTo>
                <a:cubicBezTo>
                  <a:pt x="2272769" y="305512"/>
                  <a:pt x="2280915" y="315244"/>
                  <a:pt x="2287114" y="327211"/>
                </a:cubicBezTo>
                <a:cubicBezTo>
                  <a:pt x="2293314" y="339177"/>
                  <a:pt x="2296414" y="351072"/>
                  <a:pt x="2296414" y="362895"/>
                </a:cubicBezTo>
                <a:cubicBezTo>
                  <a:pt x="2296414" y="379619"/>
                  <a:pt x="2290791" y="396704"/>
                  <a:pt x="2279545" y="414150"/>
                </a:cubicBezTo>
                <a:cubicBezTo>
                  <a:pt x="2268299" y="431595"/>
                  <a:pt x="2253016" y="446517"/>
                  <a:pt x="2233697" y="458917"/>
                </a:cubicBezTo>
                <a:cubicBezTo>
                  <a:pt x="2203419" y="478813"/>
                  <a:pt x="2175305" y="491068"/>
                  <a:pt x="2149353" y="495682"/>
                </a:cubicBezTo>
                <a:cubicBezTo>
                  <a:pt x="2163482" y="476939"/>
                  <a:pt x="2170547" y="461512"/>
                  <a:pt x="2170547" y="449401"/>
                </a:cubicBezTo>
                <a:cubicBezTo>
                  <a:pt x="2170547" y="441039"/>
                  <a:pt x="2166870" y="433830"/>
                  <a:pt x="2159517" y="427774"/>
                </a:cubicBezTo>
                <a:cubicBezTo>
                  <a:pt x="2152164" y="421719"/>
                  <a:pt x="2143153" y="418691"/>
                  <a:pt x="2132484" y="418691"/>
                </a:cubicBezTo>
                <a:cubicBezTo>
                  <a:pt x="2113741" y="418691"/>
                  <a:pt x="2096007" y="425035"/>
                  <a:pt x="2079283" y="437723"/>
                </a:cubicBezTo>
                <a:cubicBezTo>
                  <a:pt x="2057656" y="453871"/>
                  <a:pt x="2046843" y="472181"/>
                  <a:pt x="2046843" y="492654"/>
                </a:cubicBezTo>
                <a:cubicBezTo>
                  <a:pt x="2046843" y="502458"/>
                  <a:pt x="2051384" y="510532"/>
                  <a:pt x="2060468" y="516876"/>
                </a:cubicBezTo>
                <a:cubicBezTo>
                  <a:pt x="2069551" y="523220"/>
                  <a:pt x="2081157" y="526392"/>
                  <a:pt x="2095286" y="526392"/>
                </a:cubicBezTo>
                <a:cubicBezTo>
                  <a:pt x="2128736" y="526392"/>
                  <a:pt x="2166510" y="516443"/>
                  <a:pt x="2208610" y="496547"/>
                </a:cubicBezTo>
                <a:cubicBezTo>
                  <a:pt x="2217260" y="492510"/>
                  <a:pt x="2234706" y="482129"/>
                  <a:pt x="2260946" y="465405"/>
                </a:cubicBezTo>
                <a:cubicBezTo>
                  <a:pt x="2256909" y="488473"/>
                  <a:pt x="2248835" y="513704"/>
                  <a:pt x="2236724" y="541098"/>
                </a:cubicBezTo>
                <a:cubicBezTo>
                  <a:pt x="2224613" y="568491"/>
                  <a:pt x="2210484" y="594011"/>
                  <a:pt x="2194336" y="617656"/>
                </a:cubicBezTo>
                <a:cubicBezTo>
                  <a:pt x="2169826" y="653700"/>
                  <a:pt x="2135944" y="682247"/>
                  <a:pt x="2092691" y="703297"/>
                </a:cubicBezTo>
                <a:cubicBezTo>
                  <a:pt x="2054917" y="721752"/>
                  <a:pt x="2015989" y="730979"/>
                  <a:pt x="1975908" y="730979"/>
                </a:cubicBezTo>
                <a:cubicBezTo>
                  <a:pt x="1928329" y="730979"/>
                  <a:pt x="1891131" y="717715"/>
                  <a:pt x="1864314" y="691186"/>
                </a:cubicBezTo>
                <a:cubicBezTo>
                  <a:pt x="1852204" y="679075"/>
                  <a:pt x="1842400" y="664009"/>
                  <a:pt x="1834902" y="645987"/>
                </a:cubicBezTo>
                <a:cubicBezTo>
                  <a:pt x="1827405" y="627965"/>
                  <a:pt x="1823656" y="610159"/>
                  <a:pt x="1823656" y="592569"/>
                </a:cubicBezTo>
                <a:cubicBezTo>
                  <a:pt x="1823656" y="571231"/>
                  <a:pt x="1828631" y="546072"/>
                  <a:pt x="1838579" y="517092"/>
                </a:cubicBezTo>
                <a:cubicBezTo>
                  <a:pt x="1848527" y="488113"/>
                  <a:pt x="1861287" y="461512"/>
                  <a:pt x="1876858" y="437290"/>
                </a:cubicBezTo>
                <a:cubicBezTo>
                  <a:pt x="1915209" y="377889"/>
                  <a:pt x="1967257" y="332906"/>
                  <a:pt x="2033002" y="302340"/>
                </a:cubicBezTo>
                <a:cubicBezTo>
                  <a:pt x="2076832" y="282155"/>
                  <a:pt x="2120662" y="272063"/>
                  <a:pt x="2164491" y="272063"/>
                </a:cubicBezTo>
                <a:close/>
                <a:moveTo>
                  <a:pt x="1016292" y="271198"/>
                </a:moveTo>
                <a:cubicBezTo>
                  <a:pt x="1055796" y="271198"/>
                  <a:pt x="1087227" y="280281"/>
                  <a:pt x="1110584" y="298447"/>
                </a:cubicBezTo>
                <a:cubicBezTo>
                  <a:pt x="1130769" y="314307"/>
                  <a:pt x="1140861" y="336654"/>
                  <a:pt x="1140861" y="365490"/>
                </a:cubicBezTo>
                <a:cubicBezTo>
                  <a:pt x="1140861" y="409896"/>
                  <a:pt x="1119090" y="448248"/>
                  <a:pt x="1075549" y="480543"/>
                </a:cubicBezTo>
                <a:cubicBezTo>
                  <a:pt x="1057094" y="494384"/>
                  <a:pt x="1035612" y="505702"/>
                  <a:pt x="1011102" y="514497"/>
                </a:cubicBezTo>
                <a:cubicBezTo>
                  <a:pt x="986591" y="523292"/>
                  <a:pt x="964388" y="527689"/>
                  <a:pt x="944492" y="527689"/>
                </a:cubicBezTo>
                <a:cubicBezTo>
                  <a:pt x="921423" y="527689"/>
                  <a:pt x="903113" y="521634"/>
                  <a:pt x="889560" y="509523"/>
                </a:cubicBezTo>
                <a:cubicBezTo>
                  <a:pt x="888695" y="513848"/>
                  <a:pt x="888262" y="517741"/>
                  <a:pt x="888262" y="521201"/>
                </a:cubicBezTo>
                <a:cubicBezTo>
                  <a:pt x="888262" y="549460"/>
                  <a:pt x="908159" y="563589"/>
                  <a:pt x="947952" y="563589"/>
                </a:cubicBezTo>
                <a:cubicBezTo>
                  <a:pt x="999279" y="563589"/>
                  <a:pt x="1048011" y="546721"/>
                  <a:pt x="1094148" y="512983"/>
                </a:cubicBezTo>
                <a:cubicBezTo>
                  <a:pt x="1082325" y="551046"/>
                  <a:pt x="1061131" y="590262"/>
                  <a:pt x="1030565" y="630632"/>
                </a:cubicBezTo>
                <a:cubicBezTo>
                  <a:pt x="1006920" y="661774"/>
                  <a:pt x="977508" y="685852"/>
                  <a:pt x="942329" y="702865"/>
                </a:cubicBezTo>
                <a:cubicBezTo>
                  <a:pt x="907150" y="719878"/>
                  <a:pt x="869087" y="728384"/>
                  <a:pt x="828141" y="728384"/>
                </a:cubicBezTo>
                <a:cubicBezTo>
                  <a:pt x="778255" y="728384"/>
                  <a:pt x="739472" y="715985"/>
                  <a:pt x="711790" y="691186"/>
                </a:cubicBezTo>
                <a:cubicBezTo>
                  <a:pt x="683819" y="666388"/>
                  <a:pt x="669834" y="634236"/>
                  <a:pt x="669834" y="594732"/>
                </a:cubicBezTo>
                <a:cubicBezTo>
                  <a:pt x="669834" y="557534"/>
                  <a:pt x="680503" y="517813"/>
                  <a:pt x="701841" y="475569"/>
                </a:cubicBezTo>
                <a:cubicBezTo>
                  <a:pt x="723180" y="433325"/>
                  <a:pt x="751582" y="395911"/>
                  <a:pt x="787050" y="363327"/>
                </a:cubicBezTo>
                <a:cubicBezTo>
                  <a:pt x="827420" y="326129"/>
                  <a:pt x="871970" y="300466"/>
                  <a:pt x="920702" y="286337"/>
                </a:cubicBezTo>
                <a:cubicBezTo>
                  <a:pt x="955305" y="276244"/>
                  <a:pt x="987168" y="271198"/>
                  <a:pt x="1016292" y="271198"/>
                </a:cubicBezTo>
                <a:close/>
                <a:moveTo>
                  <a:pt x="5018814" y="269035"/>
                </a:moveTo>
                <a:cubicBezTo>
                  <a:pt x="5038134" y="269035"/>
                  <a:pt x="5053128" y="274081"/>
                  <a:pt x="5063798" y="284174"/>
                </a:cubicBezTo>
                <a:cubicBezTo>
                  <a:pt x="5074467" y="294266"/>
                  <a:pt x="5079802" y="308684"/>
                  <a:pt x="5079802" y="327427"/>
                </a:cubicBezTo>
                <a:cubicBezTo>
                  <a:pt x="5079802" y="345017"/>
                  <a:pt x="5077278" y="361741"/>
                  <a:pt x="5072232" y="377601"/>
                </a:cubicBezTo>
                <a:cubicBezTo>
                  <a:pt x="5067186" y="393460"/>
                  <a:pt x="5056589" y="417538"/>
                  <a:pt x="5040441" y="449834"/>
                </a:cubicBezTo>
                <a:cubicBezTo>
                  <a:pt x="5032367" y="466270"/>
                  <a:pt x="5028330" y="480687"/>
                  <a:pt x="5028330" y="493087"/>
                </a:cubicBezTo>
                <a:cubicBezTo>
                  <a:pt x="5028330" y="501161"/>
                  <a:pt x="5030854" y="507937"/>
                  <a:pt x="5035900" y="513416"/>
                </a:cubicBezTo>
                <a:cubicBezTo>
                  <a:pt x="5040946" y="518894"/>
                  <a:pt x="5047218" y="521634"/>
                  <a:pt x="5054714" y="521634"/>
                </a:cubicBezTo>
                <a:cubicBezTo>
                  <a:pt x="5060482" y="521634"/>
                  <a:pt x="5069276" y="519471"/>
                  <a:pt x="5081099" y="515146"/>
                </a:cubicBezTo>
                <a:cubicBezTo>
                  <a:pt x="5073602" y="537349"/>
                  <a:pt x="5062068" y="561355"/>
                  <a:pt x="5046496" y="587162"/>
                </a:cubicBezTo>
                <a:cubicBezTo>
                  <a:pt x="5030926" y="612970"/>
                  <a:pt x="5014634" y="634957"/>
                  <a:pt x="4997620" y="653123"/>
                </a:cubicBezTo>
                <a:cubicBezTo>
                  <a:pt x="4951484" y="703009"/>
                  <a:pt x="4902031" y="727951"/>
                  <a:pt x="4849262" y="727951"/>
                </a:cubicBezTo>
                <a:cubicBezTo>
                  <a:pt x="4826770" y="727951"/>
                  <a:pt x="4808964" y="722905"/>
                  <a:pt x="4795844" y="712813"/>
                </a:cubicBezTo>
                <a:cubicBezTo>
                  <a:pt x="4782724" y="702720"/>
                  <a:pt x="4776164" y="688879"/>
                  <a:pt x="4776164" y="671290"/>
                </a:cubicBezTo>
                <a:cubicBezTo>
                  <a:pt x="4776164" y="656295"/>
                  <a:pt x="4779336" y="640220"/>
                  <a:pt x="4785680" y="623063"/>
                </a:cubicBezTo>
                <a:cubicBezTo>
                  <a:pt x="4792024" y="605905"/>
                  <a:pt x="4807162" y="571952"/>
                  <a:pt x="4831096" y="521201"/>
                </a:cubicBezTo>
                <a:cubicBezTo>
                  <a:pt x="4852146" y="477083"/>
                  <a:pt x="4862670" y="450266"/>
                  <a:pt x="4862670" y="440750"/>
                </a:cubicBezTo>
                <a:cubicBezTo>
                  <a:pt x="4862670" y="433541"/>
                  <a:pt x="4860004" y="427630"/>
                  <a:pt x="4854668" y="423017"/>
                </a:cubicBezTo>
                <a:cubicBezTo>
                  <a:pt x="4849334" y="418403"/>
                  <a:pt x="4842630" y="416096"/>
                  <a:pt x="4834556" y="416096"/>
                </a:cubicBezTo>
                <a:cubicBezTo>
                  <a:pt x="4820426" y="416096"/>
                  <a:pt x="4807739" y="422800"/>
                  <a:pt x="4796493" y="436209"/>
                </a:cubicBezTo>
                <a:cubicBezTo>
                  <a:pt x="4785248" y="449617"/>
                  <a:pt x="4774002" y="471604"/>
                  <a:pt x="4762756" y="502170"/>
                </a:cubicBezTo>
                <a:cubicBezTo>
                  <a:pt x="4741418" y="559264"/>
                  <a:pt x="4725054" y="599417"/>
                  <a:pt x="4713664" y="622630"/>
                </a:cubicBezTo>
                <a:cubicBezTo>
                  <a:pt x="4702274" y="645843"/>
                  <a:pt x="4689514" y="664658"/>
                  <a:pt x="4675384" y="679075"/>
                </a:cubicBezTo>
                <a:cubicBezTo>
                  <a:pt x="4658372" y="696377"/>
                  <a:pt x="4640638" y="708127"/>
                  <a:pt x="4622183" y="714327"/>
                </a:cubicBezTo>
                <a:cubicBezTo>
                  <a:pt x="4603728" y="720526"/>
                  <a:pt x="4577776" y="723626"/>
                  <a:pt x="4544327" y="723626"/>
                </a:cubicBezTo>
                <a:cubicBezTo>
                  <a:pt x="4491270" y="723626"/>
                  <a:pt x="4447872" y="721463"/>
                  <a:pt x="4414135" y="717138"/>
                </a:cubicBezTo>
                <a:cubicBezTo>
                  <a:pt x="4440664" y="697242"/>
                  <a:pt x="4459262" y="681959"/>
                  <a:pt x="4469932" y="671290"/>
                </a:cubicBezTo>
                <a:cubicBezTo>
                  <a:pt x="4480601" y="660621"/>
                  <a:pt x="4492279" y="645915"/>
                  <a:pt x="4504967" y="627172"/>
                </a:cubicBezTo>
                <a:cubicBezTo>
                  <a:pt x="4520538" y="603527"/>
                  <a:pt x="4532360" y="583125"/>
                  <a:pt x="4540434" y="565968"/>
                </a:cubicBezTo>
                <a:cubicBezTo>
                  <a:pt x="4548508" y="548811"/>
                  <a:pt x="4564512" y="510388"/>
                  <a:pt x="4588446" y="450699"/>
                </a:cubicBezTo>
                <a:cubicBezTo>
                  <a:pt x="4606035" y="406004"/>
                  <a:pt x="4623552" y="371689"/>
                  <a:pt x="4640998" y="347756"/>
                </a:cubicBezTo>
                <a:cubicBezTo>
                  <a:pt x="4658444" y="323823"/>
                  <a:pt x="4678844" y="306233"/>
                  <a:pt x="4702202" y="294987"/>
                </a:cubicBezTo>
                <a:cubicBezTo>
                  <a:pt x="4724693" y="284030"/>
                  <a:pt x="4760016" y="278551"/>
                  <a:pt x="4808172" y="278551"/>
                </a:cubicBezTo>
                <a:cubicBezTo>
                  <a:pt x="4816246" y="278551"/>
                  <a:pt x="4829798" y="278983"/>
                  <a:pt x="4848830" y="279849"/>
                </a:cubicBezTo>
                <a:cubicBezTo>
                  <a:pt x="4858922" y="280425"/>
                  <a:pt x="4866996" y="280858"/>
                  <a:pt x="4873052" y="281146"/>
                </a:cubicBezTo>
                <a:cubicBezTo>
                  <a:pt x="4862959" y="290950"/>
                  <a:pt x="4851713" y="306954"/>
                  <a:pt x="4839314" y="329157"/>
                </a:cubicBezTo>
                <a:cubicBezTo>
                  <a:pt x="4826914" y="351360"/>
                  <a:pt x="4814083" y="378898"/>
                  <a:pt x="4800818" y="411771"/>
                </a:cubicBezTo>
                <a:cubicBezTo>
                  <a:pt x="4847244" y="363904"/>
                  <a:pt x="4882711" y="331031"/>
                  <a:pt x="4907222" y="313153"/>
                </a:cubicBezTo>
                <a:cubicBezTo>
                  <a:pt x="4947302" y="283741"/>
                  <a:pt x="4984500" y="269035"/>
                  <a:pt x="5018814" y="269035"/>
                </a:cubicBezTo>
                <a:close/>
                <a:moveTo>
                  <a:pt x="203290" y="169120"/>
                </a:moveTo>
                <a:cubicBezTo>
                  <a:pt x="169841" y="169120"/>
                  <a:pt x="136248" y="185845"/>
                  <a:pt x="102510" y="219294"/>
                </a:cubicBezTo>
                <a:cubicBezTo>
                  <a:pt x="82902" y="238614"/>
                  <a:pt x="67403" y="259592"/>
                  <a:pt x="56014" y="282227"/>
                </a:cubicBezTo>
                <a:cubicBezTo>
                  <a:pt x="44623" y="304863"/>
                  <a:pt x="38928" y="326129"/>
                  <a:pt x="38928" y="346026"/>
                </a:cubicBezTo>
                <a:cubicBezTo>
                  <a:pt x="38928" y="364481"/>
                  <a:pt x="43974" y="378970"/>
                  <a:pt x="54067" y="389495"/>
                </a:cubicBezTo>
                <a:cubicBezTo>
                  <a:pt x="64159" y="400020"/>
                  <a:pt x="78001" y="405283"/>
                  <a:pt x="95590" y="405283"/>
                </a:cubicBezTo>
                <a:cubicBezTo>
                  <a:pt x="125290" y="405283"/>
                  <a:pt x="153117" y="393749"/>
                  <a:pt x="179069" y="370680"/>
                </a:cubicBezTo>
                <a:cubicBezTo>
                  <a:pt x="200695" y="351360"/>
                  <a:pt x="211508" y="331608"/>
                  <a:pt x="211508" y="311423"/>
                </a:cubicBezTo>
                <a:cubicBezTo>
                  <a:pt x="211508" y="297294"/>
                  <a:pt x="206030" y="284895"/>
                  <a:pt x="195072" y="274226"/>
                </a:cubicBezTo>
                <a:cubicBezTo>
                  <a:pt x="195072" y="275667"/>
                  <a:pt x="195072" y="277398"/>
                  <a:pt x="195072" y="279416"/>
                </a:cubicBezTo>
                <a:cubicBezTo>
                  <a:pt x="195072" y="297294"/>
                  <a:pt x="185484" y="314235"/>
                  <a:pt x="166309" y="330238"/>
                </a:cubicBezTo>
                <a:cubicBezTo>
                  <a:pt x="147133" y="346242"/>
                  <a:pt x="126877" y="354244"/>
                  <a:pt x="105538" y="354244"/>
                </a:cubicBezTo>
                <a:cubicBezTo>
                  <a:pt x="93716" y="354244"/>
                  <a:pt x="83840" y="350928"/>
                  <a:pt x="75910" y="344296"/>
                </a:cubicBezTo>
                <a:cubicBezTo>
                  <a:pt x="67980" y="337664"/>
                  <a:pt x="64015" y="329445"/>
                  <a:pt x="64015" y="319641"/>
                </a:cubicBezTo>
                <a:cubicBezTo>
                  <a:pt x="64015" y="299457"/>
                  <a:pt x="75478" y="280353"/>
                  <a:pt x="98401" y="262331"/>
                </a:cubicBezTo>
                <a:cubicBezTo>
                  <a:pt x="121326" y="244309"/>
                  <a:pt x="145619" y="235298"/>
                  <a:pt x="171283" y="235298"/>
                </a:cubicBezTo>
                <a:cubicBezTo>
                  <a:pt x="199542" y="235298"/>
                  <a:pt x="219582" y="249139"/>
                  <a:pt x="231405" y="276821"/>
                </a:cubicBezTo>
                <a:cubicBezTo>
                  <a:pt x="244669" y="249427"/>
                  <a:pt x="251301" y="227368"/>
                  <a:pt x="251301" y="210643"/>
                </a:cubicBezTo>
                <a:cubicBezTo>
                  <a:pt x="251301" y="182961"/>
                  <a:pt x="235298" y="169120"/>
                  <a:pt x="203290" y="169120"/>
                </a:cubicBezTo>
                <a:close/>
                <a:moveTo>
                  <a:pt x="5733659" y="133220"/>
                </a:moveTo>
                <a:lnTo>
                  <a:pt x="5872502" y="133220"/>
                </a:lnTo>
                <a:cubicBezTo>
                  <a:pt x="5890956" y="133220"/>
                  <a:pt x="5902635" y="134950"/>
                  <a:pt x="5907537" y="138411"/>
                </a:cubicBezTo>
                <a:cubicBezTo>
                  <a:pt x="5915322" y="143889"/>
                  <a:pt x="5919216" y="153117"/>
                  <a:pt x="5919216" y="166093"/>
                </a:cubicBezTo>
                <a:cubicBezTo>
                  <a:pt x="5919216" y="181664"/>
                  <a:pt x="5916332" y="196802"/>
                  <a:pt x="5910564" y="211509"/>
                </a:cubicBezTo>
                <a:lnTo>
                  <a:pt x="5979770" y="211509"/>
                </a:lnTo>
                <a:lnTo>
                  <a:pt x="5969389" y="235730"/>
                </a:lnTo>
                <a:lnTo>
                  <a:pt x="5903212" y="235730"/>
                </a:lnTo>
                <a:cubicBezTo>
                  <a:pt x="5901193" y="241209"/>
                  <a:pt x="5882450" y="287202"/>
                  <a:pt x="5846982" y="373708"/>
                </a:cubicBezTo>
                <a:cubicBezTo>
                  <a:pt x="5825356" y="425900"/>
                  <a:pt x="5812596" y="457475"/>
                  <a:pt x="5808704" y="468432"/>
                </a:cubicBezTo>
                <a:cubicBezTo>
                  <a:pt x="5804810" y="479390"/>
                  <a:pt x="5802864" y="488617"/>
                  <a:pt x="5802864" y="496114"/>
                </a:cubicBezTo>
                <a:cubicBezTo>
                  <a:pt x="5802864" y="503323"/>
                  <a:pt x="5805388" y="509451"/>
                  <a:pt x="5810434" y="514497"/>
                </a:cubicBezTo>
                <a:cubicBezTo>
                  <a:pt x="5815480" y="519543"/>
                  <a:pt x="5821608" y="522066"/>
                  <a:pt x="5828816" y="522066"/>
                </a:cubicBezTo>
                <a:cubicBezTo>
                  <a:pt x="5831844" y="522066"/>
                  <a:pt x="5835628" y="521418"/>
                  <a:pt x="5840170" y="520120"/>
                </a:cubicBezTo>
                <a:lnTo>
                  <a:pt x="5856060" y="514283"/>
                </a:lnTo>
                <a:lnTo>
                  <a:pt x="5857606" y="510037"/>
                </a:lnTo>
                <a:cubicBezTo>
                  <a:pt x="5863498" y="496069"/>
                  <a:pt x="5870374" y="481625"/>
                  <a:pt x="5878232" y="466702"/>
                </a:cubicBezTo>
                <a:cubicBezTo>
                  <a:pt x="5918890" y="389712"/>
                  <a:pt x="5971370" y="334636"/>
                  <a:pt x="6035674" y="301475"/>
                </a:cubicBezTo>
                <a:cubicBezTo>
                  <a:pt x="6074024" y="281867"/>
                  <a:pt x="6112808" y="272063"/>
                  <a:pt x="6152024" y="272063"/>
                </a:cubicBezTo>
                <a:cubicBezTo>
                  <a:pt x="6211137" y="272063"/>
                  <a:pt x="6240694" y="293401"/>
                  <a:pt x="6240694" y="336078"/>
                </a:cubicBezTo>
                <a:cubicBezTo>
                  <a:pt x="6257130" y="313009"/>
                  <a:pt x="6275008" y="297438"/>
                  <a:pt x="6294328" y="289364"/>
                </a:cubicBezTo>
                <a:cubicBezTo>
                  <a:pt x="6313647" y="281290"/>
                  <a:pt x="6342771" y="277253"/>
                  <a:pt x="6381699" y="277253"/>
                </a:cubicBezTo>
                <a:cubicBezTo>
                  <a:pt x="6412552" y="277253"/>
                  <a:pt x="6439370" y="278263"/>
                  <a:pt x="6462150" y="280281"/>
                </a:cubicBezTo>
                <a:cubicBezTo>
                  <a:pt x="6459843" y="284030"/>
                  <a:pt x="6451192" y="296717"/>
                  <a:pt x="6436198" y="318344"/>
                </a:cubicBezTo>
                <a:cubicBezTo>
                  <a:pt x="6416590" y="347179"/>
                  <a:pt x="6398856" y="379980"/>
                  <a:pt x="6382996" y="416745"/>
                </a:cubicBezTo>
                <a:cubicBezTo>
                  <a:pt x="6367137" y="453510"/>
                  <a:pt x="6359207" y="480399"/>
                  <a:pt x="6359207" y="497412"/>
                </a:cubicBezTo>
                <a:cubicBezTo>
                  <a:pt x="6359207" y="504909"/>
                  <a:pt x="6361658" y="510965"/>
                  <a:pt x="6366560" y="515578"/>
                </a:cubicBezTo>
                <a:cubicBezTo>
                  <a:pt x="6371462" y="520192"/>
                  <a:pt x="6377806" y="522499"/>
                  <a:pt x="6385592" y="522499"/>
                </a:cubicBezTo>
                <a:cubicBezTo>
                  <a:pt x="6391647" y="522499"/>
                  <a:pt x="6399288" y="520769"/>
                  <a:pt x="6408516" y="517309"/>
                </a:cubicBezTo>
                <a:cubicBezTo>
                  <a:pt x="6402460" y="537205"/>
                  <a:pt x="6391864" y="559625"/>
                  <a:pt x="6376724" y="584567"/>
                </a:cubicBezTo>
                <a:cubicBezTo>
                  <a:pt x="6361586" y="609510"/>
                  <a:pt x="6344790" y="632362"/>
                  <a:pt x="6326334" y="653123"/>
                </a:cubicBezTo>
                <a:cubicBezTo>
                  <a:pt x="6305862" y="675903"/>
                  <a:pt x="6282432" y="694070"/>
                  <a:pt x="6256048" y="707622"/>
                </a:cubicBezTo>
                <a:cubicBezTo>
                  <a:pt x="6229664" y="721175"/>
                  <a:pt x="6204360" y="727951"/>
                  <a:pt x="6180139" y="727951"/>
                </a:cubicBezTo>
                <a:cubicBezTo>
                  <a:pt x="6157648" y="727951"/>
                  <a:pt x="6139770" y="722833"/>
                  <a:pt x="6126505" y="712597"/>
                </a:cubicBezTo>
                <a:cubicBezTo>
                  <a:pt x="6113240" y="702360"/>
                  <a:pt x="6106608" y="688735"/>
                  <a:pt x="6106608" y="671722"/>
                </a:cubicBezTo>
                <a:cubicBezTo>
                  <a:pt x="6106608" y="656440"/>
                  <a:pt x="6110790" y="637697"/>
                  <a:pt x="6119152" y="615493"/>
                </a:cubicBezTo>
                <a:cubicBezTo>
                  <a:pt x="6127514" y="593290"/>
                  <a:pt x="6144672" y="555227"/>
                  <a:pt x="6170624" y="501305"/>
                </a:cubicBezTo>
                <a:cubicBezTo>
                  <a:pt x="6183022" y="475641"/>
                  <a:pt x="6189222" y="457042"/>
                  <a:pt x="6189222" y="445508"/>
                </a:cubicBezTo>
                <a:cubicBezTo>
                  <a:pt x="6189222" y="436858"/>
                  <a:pt x="6185546" y="429793"/>
                  <a:pt x="6178192" y="424314"/>
                </a:cubicBezTo>
                <a:cubicBezTo>
                  <a:pt x="6170840" y="418835"/>
                  <a:pt x="6161396" y="416096"/>
                  <a:pt x="6149862" y="416096"/>
                </a:cubicBezTo>
                <a:cubicBezTo>
                  <a:pt x="6130254" y="416096"/>
                  <a:pt x="6111943" y="422584"/>
                  <a:pt x="6094930" y="435560"/>
                </a:cubicBezTo>
                <a:cubicBezTo>
                  <a:pt x="6074168" y="451708"/>
                  <a:pt x="6063788" y="469730"/>
                  <a:pt x="6063788" y="489626"/>
                </a:cubicBezTo>
                <a:cubicBezTo>
                  <a:pt x="6063788" y="499719"/>
                  <a:pt x="6067536" y="507937"/>
                  <a:pt x="6075034" y="514281"/>
                </a:cubicBezTo>
                <a:cubicBezTo>
                  <a:pt x="6082531" y="520625"/>
                  <a:pt x="6092191" y="523796"/>
                  <a:pt x="6104014" y="523796"/>
                </a:cubicBezTo>
                <a:cubicBezTo>
                  <a:pt x="6106897" y="523796"/>
                  <a:pt x="6117566" y="521634"/>
                  <a:pt x="6136020" y="517309"/>
                </a:cubicBezTo>
                <a:cubicBezTo>
                  <a:pt x="6128235" y="554218"/>
                  <a:pt x="6109060" y="595597"/>
                  <a:pt x="6078494" y="641445"/>
                </a:cubicBezTo>
                <a:cubicBezTo>
                  <a:pt x="6061192" y="667974"/>
                  <a:pt x="6039350" y="689168"/>
                  <a:pt x="6012966" y="705027"/>
                </a:cubicBezTo>
                <a:cubicBezTo>
                  <a:pt x="5986581" y="720887"/>
                  <a:pt x="5960413" y="728817"/>
                  <a:pt x="5934461" y="728817"/>
                </a:cubicBezTo>
                <a:cubicBezTo>
                  <a:pt x="5901877" y="728817"/>
                  <a:pt x="5876502" y="719517"/>
                  <a:pt x="5858336" y="700918"/>
                </a:cubicBezTo>
                <a:cubicBezTo>
                  <a:pt x="5840169" y="682319"/>
                  <a:pt x="5831086" y="656295"/>
                  <a:pt x="5831086" y="622846"/>
                </a:cubicBezTo>
                <a:cubicBezTo>
                  <a:pt x="5831086" y="600643"/>
                  <a:pt x="5835014" y="576529"/>
                  <a:pt x="5842872" y="550505"/>
                </a:cubicBezTo>
                <a:lnTo>
                  <a:pt x="5856015" y="514404"/>
                </a:lnTo>
                <a:lnTo>
                  <a:pt x="5842387" y="547802"/>
                </a:lnTo>
                <a:cubicBezTo>
                  <a:pt x="5827572" y="580242"/>
                  <a:pt x="5809352" y="609438"/>
                  <a:pt x="5787726" y="635390"/>
                </a:cubicBezTo>
                <a:cubicBezTo>
                  <a:pt x="5762062" y="665667"/>
                  <a:pt x="5734380" y="689240"/>
                  <a:pt x="5704680" y="706109"/>
                </a:cubicBezTo>
                <a:cubicBezTo>
                  <a:pt x="5674979" y="722977"/>
                  <a:pt x="5646000" y="731412"/>
                  <a:pt x="5617740" y="731412"/>
                </a:cubicBezTo>
                <a:cubicBezTo>
                  <a:pt x="5594672" y="731412"/>
                  <a:pt x="5576938" y="724780"/>
                  <a:pt x="5564540" y="711515"/>
                </a:cubicBezTo>
                <a:cubicBezTo>
                  <a:pt x="5554447" y="700846"/>
                  <a:pt x="5549400" y="688303"/>
                  <a:pt x="5549400" y="673885"/>
                </a:cubicBezTo>
                <a:cubicBezTo>
                  <a:pt x="5549400" y="662639"/>
                  <a:pt x="5551852" y="649879"/>
                  <a:pt x="5556754" y="635606"/>
                </a:cubicBezTo>
                <a:cubicBezTo>
                  <a:pt x="5561656" y="621332"/>
                  <a:pt x="5572325" y="595741"/>
                  <a:pt x="5588761" y="558832"/>
                </a:cubicBezTo>
                <a:cubicBezTo>
                  <a:pt x="5613271" y="504333"/>
                  <a:pt x="5625526" y="469586"/>
                  <a:pt x="5625526" y="454591"/>
                </a:cubicBezTo>
                <a:cubicBezTo>
                  <a:pt x="5625526" y="444787"/>
                  <a:pt x="5622210" y="436641"/>
                  <a:pt x="5615578" y="430153"/>
                </a:cubicBezTo>
                <a:cubicBezTo>
                  <a:pt x="5608946" y="423665"/>
                  <a:pt x="5600728" y="420421"/>
                  <a:pt x="5590924" y="420421"/>
                </a:cubicBezTo>
                <a:cubicBezTo>
                  <a:pt x="5571892" y="420421"/>
                  <a:pt x="5554158" y="427053"/>
                  <a:pt x="5537722" y="440318"/>
                </a:cubicBezTo>
                <a:cubicBezTo>
                  <a:pt x="5517826" y="456754"/>
                  <a:pt x="5507878" y="474055"/>
                  <a:pt x="5507878" y="492222"/>
                </a:cubicBezTo>
                <a:cubicBezTo>
                  <a:pt x="5507878" y="501161"/>
                  <a:pt x="5511482" y="508586"/>
                  <a:pt x="5518691" y="514497"/>
                </a:cubicBezTo>
                <a:cubicBezTo>
                  <a:pt x="5525900" y="520408"/>
                  <a:pt x="5534839" y="523364"/>
                  <a:pt x="5545508" y="523364"/>
                </a:cubicBezTo>
                <a:cubicBezTo>
                  <a:pt x="5554158" y="523364"/>
                  <a:pt x="5565981" y="520336"/>
                  <a:pt x="5580976" y="514281"/>
                </a:cubicBezTo>
                <a:cubicBezTo>
                  <a:pt x="5568864" y="555804"/>
                  <a:pt x="5550410" y="596462"/>
                  <a:pt x="5525612" y="636255"/>
                </a:cubicBezTo>
                <a:cubicBezTo>
                  <a:pt x="5485818" y="700269"/>
                  <a:pt x="5436510" y="732277"/>
                  <a:pt x="5377686" y="732277"/>
                </a:cubicBezTo>
                <a:cubicBezTo>
                  <a:pt x="5348562" y="732277"/>
                  <a:pt x="5324196" y="723482"/>
                  <a:pt x="5304588" y="705892"/>
                </a:cubicBezTo>
                <a:cubicBezTo>
                  <a:pt x="5284692" y="687438"/>
                  <a:pt x="5274743" y="662207"/>
                  <a:pt x="5274743" y="630199"/>
                </a:cubicBezTo>
                <a:cubicBezTo>
                  <a:pt x="5274743" y="605112"/>
                  <a:pt x="5279429" y="576565"/>
                  <a:pt x="5288800" y="544558"/>
                </a:cubicBezTo>
                <a:cubicBezTo>
                  <a:pt x="5298172" y="512551"/>
                  <a:pt x="5310788" y="481985"/>
                  <a:pt x="5326647" y="452861"/>
                </a:cubicBezTo>
                <a:cubicBezTo>
                  <a:pt x="5365863" y="380484"/>
                  <a:pt x="5418056" y="328004"/>
                  <a:pt x="5483224" y="295420"/>
                </a:cubicBezTo>
                <a:cubicBezTo>
                  <a:pt x="5520132" y="276965"/>
                  <a:pt x="5556610" y="267738"/>
                  <a:pt x="5592654" y="267738"/>
                </a:cubicBezTo>
                <a:cubicBezTo>
                  <a:pt x="5644270" y="267738"/>
                  <a:pt x="5675124" y="287490"/>
                  <a:pt x="5685216" y="326995"/>
                </a:cubicBezTo>
                <a:cubicBezTo>
                  <a:pt x="5693578" y="308828"/>
                  <a:pt x="5705689" y="278407"/>
                  <a:pt x="5721548" y="235730"/>
                </a:cubicBezTo>
                <a:lnTo>
                  <a:pt x="5591356" y="235730"/>
                </a:lnTo>
                <a:lnTo>
                  <a:pt x="5600872" y="211509"/>
                </a:lnTo>
                <a:lnTo>
                  <a:pt x="5730199" y="211509"/>
                </a:lnTo>
                <a:cubicBezTo>
                  <a:pt x="5736543" y="191324"/>
                  <a:pt x="5739714" y="174743"/>
                  <a:pt x="5739714" y="161767"/>
                </a:cubicBezTo>
                <a:cubicBezTo>
                  <a:pt x="5739714" y="152540"/>
                  <a:pt x="5737696" y="143024"/>
                  <a:pt x="5733659" y="133220"/>
                </a:cubicBezTo>
                <a:close/>
                <a:moveTo>
                  <a:pt x="718003" y="131490"/>
                </a:moveTo>
                <a:cubicBezTo>
                  <a:pt x="754047" y="131490"/>
                  <a:pt x="790957" y="133364"/>
                  <a:pt x="828731" y="137113"/>
                </a:cubicBezTo>
                <a:cubicBezTo>
                  <a:pt x="802491" y="163065"/>
                  <a:pt x="781729" y="189594"/>
                  <a:pt x="766447" y="216699"/>
                </a:cubicBezTo>
                <a:cubicBezTo>
                  <a:pt x="741071" y="266296"/>
                  <a:pt x="699260" y="368373"/>
                  <a:pt x="641012" y="522931"/>
                </a:cubicBezTo>
                <a:cubicBezTo>
                  <a:pt x="596317" y="640580"/>
                  <a:pt x="562003" y="719301"/>
                  <a:pt x="538070" y="759094"/>
                </a:cubicBezTo>
                <a:cubicBezTo>
                  <a:pt x="499142" y="823974"/>
                  <a:pt x="445220" y="867803"/>
                  <a:pt x="376303" y="890583"/>
                </a:cubicBezTo>
                <a:cubicBezTo>
                  <a:pt x="331609" y="905290"/>
                  <a:pt x="281867" y="912643"/>
                  <a:pt x="227080" y="912643"/>
                </a:cubicBezTo>
                <a:cubicBezTo>
                  <a:pt x="100204" y="912643"/>
                  <a:pt x="36766" y="879914"/>
                  <a:pt x="36766" y="814458"/>
                </a:cubicBezTo>
                <a:cubicBezTo>
                  <a:pt x="36766" y="792255"/>
                  <a:pt x="44551" y="771349"/>
                  <a:pt x="60122" y="751741"/>
                </a:cubicBezTo>
                <a:cubicBezTo>
                  <a:pt x="75693" y="732133"/>
                  <a:pt x="94004" y="720310"/>
                  <a:pt x="115054" y="716273"/>
                </a:cubicBezTo>
                <a:cubicBezTo>
                  <a:pt x="91985" y="700125"/>
                  <a:pt x="80451" y="679075"/>
                  <a:pt x="80451" y="653123"/>
                </a:cubicBezTo>
                <a:cubicBezTo>
                  <a:pt x="80451" y="618521"/>
                  <a:pt x="102078" y="554506"/>
                  <a:pt x="145331" y="461079"/>
                </a:cubicBezTo>
                <a:cubicBezTo>
                  <a:pt x="119379" y="475785"/>
                  <a:pt x="95590" y="483139"/>
                  <a:pt x="73963" y="483139"/>
                </a:cubicBezTo>
                <a:cubicBezTo>
                  <a:pt x="52337" y="483139"/>
                  <a:pt x="34891" y="476506"/>
                  <a:pt x="21627" y="463242"/>
                </a:cubicBezTo>
                <a:cubicBezTo>
                  <a:pt x="7209" y="448824"/>
                  <a:pt x="0" y="428207"/>
                  <a:pt x="0" y="401390"/>
                </a:cubicBezTo>
                <a:cubicBezTo>
                  <a:pt x="0" y="352946"/>
                  <a:pt x="16437" y="302773"/>
                  <a:pt x="49309" y="250869"/>
                </a:cubicBezTo>
                <a:cubicBezTo>
                  <a:pt x="81605" y="199542"/>
                  <a:pt x="118947" y="165372"/>
                  <a:pt x="161335" y="148359"/>
                </a:cubicBezTo>
                <a:cubicBezTo>
                  <a:pt x="176906" y="142015"/>
                  <a:pt x="190964" y="138050"/>
                  <a:pt x="203507" y="136464"/>
                </a:cubicBezTo>
                <a:cubicBezTo>
                  <a:pt x="216050" y="134878"/>
                  <a:pt x="238325" y="134085"/>
                  <a:pt x="270333" y="134085"/>
                </a:cubicBezTo>
                <a:lnTo>
                  <a:pt x="424746" y="134085"/>
                </a:lnTo>
                <a:cubicBezTo>
                  <a:pt x="444931" y="134085"/>
                  <a:pt x="458412" y="136320"/>
                  <a:pt x="465188" y="140790"/>
                </a:cubicBezTo>
                <a:cubicBezTo>
                  <a:pt x="471965" y="145259"/>
                  <a:pt x="475353" y="153982"/>
                  <a:pt x="475353" y="166958"/>
                </a:cubicBezTo>
                <a:cubicBezTo>
                  <a:pt x="475353" y="179069"/>
                  <a:pt x="473118" y="191612"/>
                  <a:pt x="468649" y="204588"/>
                </a:cubicBezTo>
                <a:cubicBezTo>
                  <a:pt x="464179" y="217564"/>
                  <a:pt x="454880" y="237893"/>
                  <a:pt x="440750" y="265575"/>
                </a:cubicBezTo>
                <a:cubicBezTo>
                  <a:pt x="437002" y="272784"/>
                  <a:pt x="429072" y="289364"/>
                  <a:pt x="416961" y="315316"/>
                </a:cubicBezTo>
                <a:cubicBezTo>
                  <a:pt x="406580" y="337519"/>
                  <a:pt x="396055" y="359290"/>
                  <a:pt x="385386" y="380628"/>
                </a:cubicBezTo>
                <a:cubicBezTo>
                  <a:pt x="357704" y="438011"/>
                  <a:pt x="343863" y="475641"/>
                  <a:pt x="343863" y="493519"/>
                </a:cubicBezTo>
                <a:cubicBezTo>
                  <a:pt x="343863" y="511397"/>
                  <a:pt x="352225" y="520336"/>
                  <a:pt x="368950" y="520336"/>
                </a:cubicBezTo>
                <a:cubicBezTo>
                  <a:pt x="390865" y="520336"/>
                  <a:pt x="411915" y="505630"/>
                  <a:pt x="432100" y="476218"/>
                </a:cubicBezTo>
                <a:cubicBezTo>
                  <a:pt x="443057" y="460070"/>
                  <a:pt x="452429" y="443418"/>
                  <a:pt x="460214" y="426261"/>
                </a:cubicBezTo>
                <a:cubicBezTo>
                  <a:pt x="468000" y="409103"/>
                  <a:pt x="485878" y="364913"/>
                  <a:pt x="513848" y="293690"/>
                </a:cubicBezTo>
                <a:cubicBezTo>
                  <a:pt x="528843" y="255338"/>
                  <a:pt x="542323" y="226431"/>
                  <a:pt x="554290" y="206967"/>
                </a:cubicBezTo>
                <a:cubicBezTo>
                  <a:pt x="566257" y="187503"/>
                  <a:pt x="579593" y="172581"/>
                  <a:pt x="594299" y="162200"/>
                </a:cubicBezTo>
                <a:cubicBezTo>
                  <a:pt x="611024" y="150377"/>
                  <a:pt x="628036" y="142303"/>
                  <a:pt x="645338" y="137978"/>
                </a:cubicBezTo>
                <a:cubicBezTo>
                  <a:pt x="662639" y="133653"/>
                  <a:pt x="686861" y="131490"/>
                  <a:pt x="718003" y="131490"/>
                </a:cubicBezTo>
                <a:close/>
                <a:moveTo>
                  <a:pt x="6775852" y="122407"/>
                </a:moveTo>
                <a:lnTo>
                  <a:pt x="6709242" y="279416"/>
                </a:lnTo>
                <a:lnTo>
                  <a:pt x="6781042" y="279416"/>
                </a:lnTo>
                <a:lnTo>
                  <a:pt x="6770228" y="302773"/>
                </a:lnTo>
                <a:lnTo>
                  <a:pt x="6697996" y="302773"/>
                </a:lnTo>
                <a:lnTo>
                  <a:pt x="6631386" y="459782"/>
                </a:lnTo>
                <a:cubicBezTo>
                  <a:pt x="6625330" y="473911"/>
                  <a:pt x="6622302" y="486022"/>
                  <a:pt x="6622302" y="496114"/>
                </a:cubicBezTo>
                <a:cubicBezTo>
                  <a:pt x="6622302" y="503035"/>
                  <a:pt x="6625042" y="509018"/>
                  <a:pt x="6630521" y="514065"/>
                </a:cubicBezTo>
                <a:cubicBezTo>
                  <a:pt x="6636000" y="519111"/>
                  <a:pt x="6642488" y="521634"/>
                  <a:pt x="6649984" y="521634"/>
                </a:cubicBezTo>
                <a:cubicBezTo>
                  <a:pt x="6654886" y="521634"/>
                  <a:pt x="6666854" y="517597"/>
                  <a:pt x="6685885" y="509523"/>
                </a:cubicBezTo>
                <a:cubicBezTo>
                  <a:pt x="6670026" y="555660"/>
                  <a:pt x="6644506" y="599201"/>
                  <a:pt x="6609326" y="640148"/>
                </a:cubicBezTo>
                <a:cubicBezTo>
                  <a:pt x="6558864" y="698683"/>
                  <a:pt x="6504798" y="727951"/>
                  <a:pt x="6447128" y="727951"/>
                </a:cubicBezTo>
                <a:cubicBezTo>
                  <a:pt x="6423194" y="727951"/>
                  <a:pt x="6404595" y="722761"/>
                  <a:pt x="6391330" y="712380"/>
                </a:cubicBezTo>
                <a:cubicBezTo>
                  <a:pt x="6378066" y="702000"/>
                  <a:pt x="6371434" y="687438"/>
                  <a:pt x="6371434" y="668695"/>
                </a:cubicBezTo>
                <a:cubicBezTo>
                  <a:pt x="6371434" y="656584"/>
                  <a:pt x="6376769" y="637697"/>
                  <a:pt x="6387438" y="612033"/>
                </a:cubicBezTo>
                <a:lnTo>
                  <a:pt x="6516765" y="302773"/>
                </a:lnTo>
                <a:lnTo>
                  <a:pt x="6472214" y="302773"/>
                </a:lnTo>
                <a:lnTo>
                  <a:pt x="6481730" y="279849"/>
                </a:lnTo>
                <a:cubicBezTo>
                  <a:pt x="6485478" y="279849"/>
                  <a:pt x="6487930" y="279849"/>
                  <a:pt x="6489083" y="279849"/>
                </a:cubicBezTo>
                <a:lnTo>
                  <a:pt x="6519792" y="280281"/>
                </a:lnTo>
                <a:cubicBezTo>
                  <a:pt x="6545168" y="280281"/>
                  <a:pt x="6568020" y="276172"/>
                  <a:pt x="6588349" y="267954"/>
                </a:cubicBezTo>
                <a:cubicBezTo>
                  <a:pt x="6608678" y="259736"/>
                  <a:pt x="6632828" y="244669"/>
                  <a:pt x="6660798" y="222754"/>
                </a:cubicBezTo>
                <a:cubicBezTo>
                  <a:pt x="6698572" y="193631"/>
                  <a:pt x="6736924" y="160181"/>
                  <a:pt x="6775852" y="122407"/>
                </a:cubicBezTo>
                <a:close/>
                <a:moveTo>
                  <a:pt x="4404503" y="104241"/>
                </a:moveTo>
                <a:lnTo>
                  <a:pt x="4488847" y="230972"/>
                </a:lnTo>
                <a:lnTo>
                  <a:pt x="4468086" y="230972"/>
                </a:lnTo>
                <a:cubicBezTo>
                  <a:pt x="4455974" y="218285"/>
                  <a:pt x="4445450" y="208913"/>
                  <a:pt x="4436510" y="202858"/>
                </a:cubicBezTo>
                <a:cubicBezTo>
                  <a:pt x="4418344" y="190747"/>
                  <a:pt x="4396718" y="184692"/>
                  <a:pt x="4371631" y="184692"/>
                </a:cubicBezTo>
                <a:cubicBezTo>
                  <a:pt x="4352888" y="184692"/>
                  <a:pt x="4335586" y="187647"/>
                  <a:pt x="4319727" y="193558"/>
                </a:cubicBezTo>
                <a:cubicBezTo>
                  <a:pt x="4303868" y="199470"/>
                  <a:pt x="4279934" y="211941"/>
                  <a:pt x="4247926" y="230972"/>
                </a:cubicBezTo>
                <a:lnTo>
                  <a:pt x="4214189" y="230972"/>
                </a:lnTo>
                <a:close/>
                <a:moveTo>
                  <a:pt x="2680478" y="104241"/>
                </a:moveTo>
                <a:lnTo>
                  <a:pt x="2764822" y="230972"/>
                </a:lnTo>
                <a:lnTo>
                  <a:pt x="2744061" y="230972"/>
                </a:lnTo>
                <a:cubicBezTo>
                  <a:pt x="2731950" y="218285"/>
                  <a:pt x="2721425" y="208913"/>
                  <a:pt x="2712486" y="202858"/>
                </a:cubicBezTo>
                <a:cubicBezTo>
                  <a:pt x="2694320" y="190747"/>
                  <a:pt x="2672693" y="184692"/>
                  <a:pt x="2647606" y="184692"/>
                </a:cubicBezTo>
                <a:cubicBezTo>
                  <a:pt x="2628863" y="184692"/>
                  <a:pt x="2611562" y="187647"/>
                  <a:pt x="2595702" y="193558"/>
                </a:cubicBezTo>
                <a:cubicBezTo>
                  <a:pt x="2579843" y="199470"/>
                  <a:pt x="2555909" y="211941"/>
                  <a:pt x="2523902" y="230972"/>
                </a:cubicBezTo>
                <a:lnTo>
                  <a:pt x="2490164" y="230972"/>
                </a:lnTo>
                <a:close/>
                <a:moveTo>
                  <a:pt x="1064303" y="104241"/>
                </a:moveTo>
                <a:lnTo>
                  <a:pt x="1148647" y="230972"/>
                </a:lnTo>
                <a:lnTo>
                  <a:pt x="1127885" y="230972"/>
                </a:lnTo>
                <a:cubicBezTo>
                  <a:pt x="1115774" y="218285"/>
                  <a:pt x="1105249" y="208913"/>
                  <a:pt x="1096310" y="202858"/>
                </a:cubicBezTo>
                <a:cubicBezTo>
                  <a:pt x="1078144" y="190747"/>
                  <a:pt x="1056517" y="184692"/>
                  <a:pt x="1031431" y="184692"/>
                </a:cubicBezTo>
                <a:cubicBezTo>
                  <a:pt x="1012687" y="184692"/>
                  <a:pt x="995386" y="187647"/>
                  <a:pt x="979527" y="193558"/>
                </a:cubicBezTo>
                <a:cubicBezTo>
                  <a:pt x="963667" y="199470"/>
                  <a:pt x="939734" y="211941"/>
                  <a:pt x="907726" y="230972"/>
                </a:cubicBezTo>
                <a:lnTo>
                  <a:pt x="873989" y="230972"/>
                </a:lnTo>
                <a:close/>
                <a:moveTo>
                  <a:pt x="4362980" y="0"/>
                </a:moveTo>
                <a:cubicBezTo>
                  <a:pt x="4371631" y="0"/>
                  <a:pt x="4380282" y="3172"/>
                  <a:pt x="4388932" y="9516"/>
                </a:cubicBezTo>
                <a:cubicBezTo>
                  <a:pt x="4397582" y="15860"/>
                  <a:pt x="4409982" y="28115"/>
                  <a:pt x="4426130" y="46281"/>
                </a:cubicBezTo>
                <a:lnTo>
                  <a:pt x="4502256" y="130625"/>
                </a:lnTo>
                <a:lnTo>
                  <a:pt x="4389797" y="80019"/>
                </a:lnTo>
                <a:cubicBezTo>
                  <a:pt x="4367306" y="69926"/>
                  <a:pt x="4352311" y="61420"/>
                  <a:pt x="4344814" y="54499"/>
                </a:cubicBezTo>
                <a:cubicBezTo>
                  <a:pt x="4337316" y="47579"/>
                  <a:pt x="4333568" y="38928"/>
                  <a:pt x="4333568" y="28548"/>
                </a:cubicBezTo>
                <a:cubicBezTo>
                  <a:pt x="4333568" y="20762"/>
                  <a:pt x="4336452" y="14058"/>
                  <a:pt x="4342218" y="8435"/>
                </a:cubicBezTo>
                <a:cubicBezTo>
                  <a:pt x="4347986" y="2812"/>
                  <a:pt x="4354906" y="0"/>
                  <a:pt x="4362980" y="0"/>
                </a:cubicBezTo>
                <a:close/>
                <a:moveTo>
                  <a:pt x="2638956" y="0"/>
                </a:moveTo>
                <a:cubicBezTo>
                  <a:pt x="2647606" y="0"/>
                  <a:pt x="2656257" y="3172"/>
                  <a:pt x="2664908" y="9516"/>
                </a:cubicBezTo>
                <a:cubicBezTo>
                  <a:pt x="2673558" y="15860"/>
                  <a:pt x="2685958" y="28115"/>
                  <a:pt x="2702105" y="46281"/>
                </a:cubicBezTo>
                <a:lnTo>
                  <a:pt x="2778231" y="130625"/>
                </a:lnTo>
                <a:lnTo>
                  <a:pt x="2665772" y="80019"/>
                </a:lnTo>
                <a:cubicBezTo>
                  <a:pt x="2643281" y="69926"/>
                  <a:pt x="2628286" y="61420"/>
                  <a:pt x="2620789" y="54499"/>
                </a:cubicBezTo>
                <a:cubicBezTo>
                  <a:pt x="2613292" y="47579"/>
                  <a:pt x="2609543" y="38928"/>
                  <a:pt x="2609543" y="28548"/>
                </a:cubicBezTo>
                <a:cubicBezTo>
                  <a:pt x="2609543" y="20762"/>
                  <a:pt x="2612427" y="14058"/>
                  <a:pt x="2618194" y="8435"/>
                </a:cubicBezTo>
                <a:cubicBezTo>
                  <a:pt x="2623961" y="2812"/>
                  <a:pt x="2630882" y="0"/>
                  <a:pt x="2638956" y="0"/>
                </a:cubicBezTo>
                <a:close/>
              </a:path>
            </a:pathLst>
          </a:custGeom>
          <a:solidFill>
            <a:srgbClr val="BD352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9210"/>
              </a:lnSpc>
            </a:pPr>
            <a:endParaRPr lang="en-US" sz="6975" spc="-139">
              <a:solidFill>
                <a:srgbClr val="F7838D"/>
              </a:solidFill>
              <a:latin typeface="UTM Mother" panose="02040603050506020204" pitchFamily="18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2819401" y="2505224"/>
            <a:ext cx="12649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vi-VN" sz="4400" b="0" i="0">
                <a:solidFill>
                  <a:srgbClr val="2E2E2E"/>
                </a:solidFill>
                <a:effectLst/>
              </a:rPr>
              <a:t>HS viết và đọc được phân số chỉ phần đã tô màu của hình, nhận biết được phân số tối giản; rút gọn, quy đồng được mẫu số các phân số.</a:t>
            </a:r>
            <a:endParaRPr lang="vi-VN" sz="4400" b="0" i="0">
              <a:solidFill>
                <a:srgbClr val="2E2E2E"/>
              </a:solidFill>
              <a:effectLst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vi-VN" sz="4400" b="0" i="0">
                <a:solidFill>
                  <a:srgbClr val="2E2E2E"/>
                </a:solidFill>
                <a:effectLst/>
              </a:rPr>
              <a:t>HS vận dụng được việc rút gọn phân số để giải quyết tình huống.</a:t>
            </a:r>
            <a:endParaRPr lang="vi-VN" sz="4400" b="0" i="0">
              <a:solidFill>
                <a:srgbClr val="2E2E2E"/>
              </a:solidFill>
              <a:effectLst/>
            </a:endParaRPr>
          </a:p>
          <a:p>
            <a:pPr marL="685800" indent="-685800" algn="just">
              <a:buFont typeface="Wingdings" panose="05000000000000000000" pitchFamily="2" charset="2"/>
              <a:buChar char="Ø"/>
            </a:pPr>
            <a:r>
              <a:rPr lang="vi-VN" sz="4400"/>
              <a:t>HS so sánh được phân số và vận dụng được việc so sánh phân số để giải quyết một số tình huống thực tế.</a:t>
            </a:r>
            <a:endParaRPr 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10194" cy="10287000"/>
          </a:xfrm>
          <a:custGeom>
            <a:avLst/>
            <a:gdLst/>
            <a:ahLst/>
            <a:cxnLst/>
            <a:rect l="l" t="t" r="r" b="b"/>
            <a:pathLst>
              <a:path w="18310194" h="10287000">
                <a:moveTo>
                  <a:pt x="0" y="0"/>
                </a:moveTo>
                <a:lnTo>
                  <a:pt x="18310194" y="0"/>
                </a:lnTo>
                <a:lnTo>
                  <a:pt x="1831019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761346"/>
            <a:ext cx="8019063" cy="9733984"/>
          </a:xfrm>
          <a:custGeom>
            <a:avLst/>
            <a:gdLst/>
            <a:ahLst/>
            <a:cxnLst/>
            <a:rect l="l" t="t" r="r" b="b"/>
            <a:pathLst>
              <a:path w="8019063" h="9733984">
                <a:moveTo>
                  <a:pt x="0" y="0"/>
                </a:moveTo>
                <a:lnTo>
                  <a:pt x="8019063" y="0"/>
                </a:lnTo>
                <a:lnTo>
                  <a:pt x="8019063" y="9733984"/>
                </a:lnTo>
                <a:lnTo>
                  <a:pt x="0" y="97339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909742" y="1028700"/>
            <a:ext cx="8349558" cy="5259564"/>
          </a:xfrm>
          <a:custGeom>
            <a:avLst/>
            <a:gdLst/>
            <a:ahLst/>
            <a:cxnLst/>
            <a:rect l="l" t="t" r="r" b="b"/>
            <a:pathLst>
              <a:path w="8349558" h="5259564">
                <a:moveTo>
                  <a:pt x="0" y="0"/>
                </a:moveTo>
                <a:lnTo>
                  <a:pt x="8349558" y="0"/>
                </a:lnTo>
                <a:lnTo>
                  <a:pt x="8349558" y="5259564"/>
                </a:lnTo>
                <a:lnTo>
                  <a:pt x="0" y="5259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Hộp Văn bản 7"/>
          <p:cNvSpPr txBox="1">
            <a:spLocks noChangeAspect="1"/>
          </p:cNvSpPr>
          <p:nvPr/>
        </p:nvSpPr>
        <p:spPr>
          <a:xfrm>
            <a:off x="10541526" y="2170247"/>
            <a:ext cx="5192078" cy="2060453"/>
          </a:xfrm>
          <a:custGeom>
            <a:avLst/>
            <a:gdLst/>
            <a:ahLst/>
            <a:cxnLst/>
            <a:rect l="l" t="t" r="r" b="b"/>
            <a:pathLst>
              <a:path w="5192078" h="2060453">
                <a:moveTo>
                  <a:pt x="2212448" y="1059252"/>
                </a:moveTo>
                <a:lnTo>
                  <a:pt x="2050884" y="1064148"/>
                </a:lnTo>
                <a:cubicBezTo>
                  <a:pt x="2008454" y="1065780"/>
                  <a:pt x="1978263" y="1075164"/>
                  <a:pt x="1960311" y="1092299"/>
                </a:cubicBezTo>
                <a:cubicBezTo>
                  <a:pt x="1942360" y="1109434"/>
                  <a:pt x="1935016" y="1137586"/>
                  <a:pt x="1938280" y="1176752"/>
                </a:cubicBezTo>
                <a:lnTo>
                  <a:pt x="1943176" y="1242846"/>
                </a:lnTo>
                <a:cubicBezTo>
                  <a:pt x="1948072" y="1285277"/>
                  <a:pt x="1976631" y="1305676"/>
                  <a:pt x="2028853" y="1304044"/>
                </a:cubicBezTo>
                <a:lnTo>
                  <a:pt x="2236927" y="1299149"/>
                </a:lnTo>
                <a:cubicBezTo>
                  <a:pt x="2305468" y="1297517"/>
                  <a:pt x="2337292" y="1264062"/>
                  <a:pt x="2332396" y="1198784"/>
                </a:cubicBezTo>
                <a:lnTo>
                  <a:pt x="2329948" y="1147377"/>
                </a:lnTo>
                <a:cubicBezTo>
                  <a:pt x="2328316" y="1121266"/>
                  <a:pt x="2318932" y="1099643"/>
                  <a:pt x="2301797" y="1082507"/>
                </a:cubicBezTo>
                <a:cubicBezTo>
                  <a:pt x="2284662" y="1065372"/>
                  <a:pt x="2254878" y="1057620"/>
                  <a:pt x="2212448" y="1059252"/>
                </a:cubicBezTo>
                <a:close/>
                <a:moveTo>
                  <a:pt x="1277102" y="978470"/>
                </a:moveTo>
                <a:cubicBezTo>
                  <a:pt x="1280366" y="978470"/>
                  <a:pt x="1283630" y="978470"/>
                  <a:pt x="1286894" y="978470"/>
                </a:cubicBezTo>
                <a:lnTo>
                  <a:pt x="1519447" y="993158"/>
                </a:lnTo>
                <a:cubicBezTo>
                  <a:pt x="1558614" y="996422"/>
                  <a:pt x="1578197" y="1014373"/>
                  <a:pt x="1578197" y="1047012"/>
                </a:cubicBezTo>
                <a:lnTo>
                  <a:pt x="1587988" y="1972328"/>
                </a:lnTo>
                <a:cubicBezTo>
                  <a:pt x="1587988" y="1996807"/>
                  <a:pt x="1582277" y="2013535"/>
                  <a:pt x="1570853" y="2022511"/>
                </a:cubicBezTo>
                <a:cubicBezTo>
                  <a:pt x="1559430" y="2031486"/>
                  <a:pt x="1543926" y="2035974"/>
                  <a:pt x="1524343" y="2035974"/>
                </a:cubicBezTo>
                <a:lnTo>
                  <a:pt x="1299134" y="2038422"/>
                </a:lnTo>
                <a:cubicBezTo>
                  <a:pt x="1274654" y="2038422"/>
                  <a:pt x="1257519" y="2033934"/>
                  <a:pt x="1247727" y="2024958"/>
                </a:cubicBezTo>
                <a:cubicBezTo>
                  <a:pt x="1237936" y="2015983"/>
                  <a:pt x="1233040" y="1998439"/>
                  <a:pt x="1233040" y="1972328"/>
                </a:cubicBezTo>
                <a:lnTo>
                  <a:pt x="1235488" y="1020085"/>
                </a:lnTo>
                <a:cubicBezTo>
                  <a:pt x="1235488" y="1005398"/>
                  <a:pt x="1238752" y="994790"/>
                  <a:pt x="1245279" y="988262"/>
                </a:cubicBezTo>
                <a:cubicBezTo>
                  <a:pt x="1251807" y="981735"/>
                  <a:pt x="1262415" y="978470"/>
                  <a:pt x="1277102" y="978470"/>
                </a:cubicBezTo>
                <a:close/>
                <a:moveTo>
                  <a:pt x="2325052" y="831595"/>
                </a:moveTo>
                <a:cubicBezTo>
                  <a:pt x="2382170" y="831595"/>
                  <a:pt x="2430313" y="838531"/>
                  <a:pt x="2469480" y="852402"/>
                </a:cubicBezTo>
                <a:cubicBezTo>
                  <a:pt x="2508646" y="866274"/>
                  <a:pt x="2540062" y="885041"/>
                  <a:pt x="2563725" y="908704"/>
                </a:cubicBezTo>
                <a:cubicBezTo>
                  <a:pt x="2587388" y="932368"/>
                  <a:pt x="2604523" y="959703"/>
                  <a:pt x="2615131" y="990710"/>
                </a:cubicBezTo>
                <a:cubicBezTo>
                  <a:pt x="2625739" y="1021717"/>
                  <a:pt x="2631859" y="1054356"/>
                  <a:pt x="2633491" y="1088627"/>
                </a:cubicBezTo>
                <a:lnTo>
                  <a:pt x="2638386" y="1196336"/>
                </a:lnTo>
                <a:cubicBezTo>
                  <a:pt x="2641650" y="1250190"/>
                  <a:pt x="2637570" y="1295477"/>
                  <a:pt x="2626147" y="1332196"/>
                </a:cubicBezTo>
                <a:cubicBezTo>
                  <a:pt x="2614723" y="1368915"/>
                  <a:pt x="2597180" y="1398290"/>
                  <a:pt x="2573516" y="1420321"/>
                </a:cubicBezTo>
                <a:cubicBezTo>
                  <a:pt x="2549854" y="1442352"/>
                  <a:pt x="2521702" y="1458264"/>
                  <a:pt x="2489063" y="1468055"/>
                </a:cubicBezTo>
                <a:cubicBezTo>
                  <a:pt x="2456424" y="1477847"/>
                  <a:pt x="2420521" y="1483559"/>
                  <a:pt x="2381354" y="1485191"/>
                </a:cubicBezTo>
                <a:lnTo>
                  <a:pt x="2102291" y="1497431"/>
                </a:lnTo>
                <a:cubicBezTo>
                  <a:pt x="2064756" y="1499063"/>
                  <a:pt x="2047621" y="1517830"/>
                  <a:pt x="2050884" y="1553733"/>
                </a:cubicBezTo>
                <a:lnTo>
                  <a:pt x="2060676" y="1666337"/>
                </a:lnTo>
                <a:cubicBezTo>
                  <a:pt x="2062308" y="1692449"/>
                  <a:pt x="2067612" y="1713256"/>
                  <a:pt x="2076588" y="1728759"/>
                </a:cubicBezTo>
                <a:cubicBezTo>
                  <a:pt x="2085564" y="1744263"/>
                  <a:pt x="2096987" y="1756095"/>
                  <a:pt x="2110859" y="1764254"/>
                </a:cubicBezTo>
                <a:cubicBezTo>
                  <a:pt x="2124730" y="1772414"/>
                  <a:pt x="2140642" y="1777718"/>
                  <a:pt x="2158593" y="1780166"/>
                </a:cubicBezTo>
                <a:cubicBezTo>
                  <a:pt x="2176545" y="1782614"/>
                  <a:pt x="2196128" y="1783838"/>
                  <a:pt x="2217344" y="1783838"/>
                </a:cubicBezTo>
                <a:lnTo>
                  <a:pt x="2322604" y="1781390"/>
                </a:lnTo>
                <a:cubicBezTo>
                  <a:pt x="2353611" y="1779758"/>
                  <a:pt x="2374826" y="1773638"/>
                  <a:pt x="2386250" y="1763031"/>
                </a:cubicBezTo>
                <a:cubicBezTo>
                  <a:pt x="2397674" y="1752423"/>
                  <a:pt x="2405018" y="1733247"/>
                  <a:pt x="2408282" y="1705504"/>
                </a:cubicBezTo>
                <a:lnTo>
                  <a:pt x="2410730" y="1649202"/>
                </a:lnTo>
                <a:cubicBezTo>
                  <a:pt x="2412362" y="1627987"/>
                  <a:pt x="2419297" y="1611259"/>
                  <a:pt x="2431537" y="1599019"/>
                </a:cubicBezTo>
                <a:cubicBezTo>
                  <a:pt x="2443776" y="1586780"/>
                  <a:pt x="2463768" y="1580660"/>
                  <a:pt x="2491511" y="1580660"/>
                </a:cubicBezTo>
                <a:lnTo>
                  <a:pt x="2640834" y="1578212"/>
                </a:lnTo>
                <a:cubicBezTo>
                  <a:pt x="2688161" y="1578212"/>
                  <a:pt x="2711008" y="1604323"/>
                  <a:pt x="2709376" y="1656546"/>
                </a:cubicBezTo>
                <a:lnTo>
                  <a:pt x="2706928" y="1754463"/>
                </a:lnTo>
                <a:cubicBezTo>
                  <a:pt x="2703664" y="1857276"/>
                  <a:pt x="2675106" y="1930713"/>
                  <a:pt x="2621251" y="1974776"/>
                </a:cubicBezTo>
                <a:cubicBezTo>
                  <a:pt x="2567396" y="2018839"/>
                  <a:pt x="2496407" y="2041686"/>
                  <a:pt x="2408282" y="2043318"/>
                </a:cubicBezTo>
                <a:lnTo>
                  <a:pt x="2112083" y="2045766"/>
                </a:lnTo>
                <a:cubicBezTo>
                  <a:pt x="2041909" y="2045766"/>
                  <a:pt x="1982751" y="2040054"/>
                  <a:pt x="1934608" y="2028630"/>
                </a:cubicBezTo>
                <a:cubicBezTo>
                  <a:pt x="1886466" y="2017207"/>
                  <a:pt x="1846483" y="1998847"/>
                  <a:pt x="1814660" y="1973552"/>
                </a:cubicBezTo>
                <a:cubicBezTo>
                  <a:pt x="1782837" y="1948257"/>
                  <a:pt x="1759174" y="1916434"/>
                  <a:pt x="1743670" y="1878083"/>
                </a:cubicBezTo>
                <a:cubicBezTo>
                  <a:pt x="1728166" y="1839732"/>
                  <a:pt x="1718783" y="1794446"/>
                  <a:pt x="1715519" y="1742223"/>
                </a:cubicBezTo>
                <a:lnTo>
                  <a:pt x="1666560" y="1230607"/>
                </a:lnTo>
                <a:cubicBezTo>
                  <a:pt x="1653505" y="1086995"/>
                  <a:pt x="1674312" y="985814"/>
                  <a:pt x="1728982" y="927064"/>
                </a:cubicBezTo>
                <a:cubicBezTo>
                  <a:pt x="1783653" y="868314"/>
                  <a:pt x="1877082" y="838123"/>
                  <a:pt x="2009270" y="836491"/>
                </a:cubicBezTo>
                <a:close/>
                <a:moveTo>
                  <a:pt x="3266208" y="564771"/>
                </a:moveTo>
                <a:cubicBezTo>
                  <a:pt x="3269472" y="564771"/>
                  <a:pt x="3271920" y="564771"/>
                  <a:pt x="3273552" y="564771"/>
                </a:cubicBezTo>
                <a:cubicBezTo>
                  <a:pt x="3309454" y="564771"/>
                  <a:pt x="3327406" y="583538"/>
                  <a:pt x="3327406" y="621073"/>
                </a:cubicBezTo>
                <a:cubicBezTo>
                  <a:pt x="3327406" y="625969"/>
                  <a:pt x="3327406" y="630865"/>
                  <a:pt x="3327406" y="635761"/>
                </a:cubicBezTo>
                <a:lnTo>
                  <a:pt x="3288239" y="976023"/>
                </a:lnTo>
                <a:lnTo>
                  <a:pt x="3660324" y="951543"/>
                </a:lnTo>
                <a:cubicBezTo>
                  <a:pt x="3663588" y="951543"/>
                  <a:pt x="3666036" y="951543"/>
                  <a:pt x="3667668" y="951543"/>
                </a:cubicBezTo>
                <a:cubicBezTo>
                  <a:pt x="3690515" y="951543"/>
                  <a:pt x="3708058" y="957663"/>
                  <a:pt x="3720298" y="969903"/>
                </a:cubicBezTo>
                <a:cubicBezTo>
                  <a:pt x="3732538" y="982142"/>
                  <a:pt x="3738658" y="998870"/>
                  <a:pt x="3738658" y="1020085"/>
                </a:cubicBezTo>
                <a:cubicBezTo>
                  <a:pt x="3738658" y="1021717"/>
                  <a:pt x="3738658" y="1024165"/>
                  <a:pt x="3738658" y="1027429"/>
                </a:cubicBezTo>
                <a:lnTo>
                  <a:pt x="3723970" y="1208575"/>
                </a:lnTo>
                <a:cubicBezTo>
                  <a:pt x="3722338" y="1228159"/>
                  <a:pt x="3715810" y="1242030"/>
                  <a:pt x="3704386" y="1250190"/>
                </a:cubicBezTo>
                <a:cubicBezTo>
                  <a:pt x="3692963" y="1258350"/>
                  <a:pt x="3679908" y="1262430"/>
                  <a:pt x="3665220" y="1262430"/>
                </a:cubicBezTo>
                <a:cubicBezTo>
                  <a:pt x="3661956" y="1262430"/>
                  <a:pt x="3658692" y="1262430"/>
                  <a:pt x="3655428" y="1262430"/>
                </a:cubicBezTo>
                <a:lnTo>
                  <a:pt x="3276000" y="1250190"/>
                </a:lnTo>
                <a:lnTo>
                  <a:pt x="3271104" y="1627171"/>
                </a:lnTo>
                <a:cubicBezTo>
                  <a:pt x="3271104" y="1663074"/>
                  <a:pt x="3274368" y="1692041"/>
                  <a:pt x="3280896" y="1714072"/>
                </a:cubicBezTo>
                <a:cubicBezTo>
                  <a:pt x="3287423" y="1736103"/>
                  <a:pt x="3296807" y="1753239"/>
                  <a:pt x="3309046" y="1765478"/>
                </a:cubicBezTo>
                <a:cubicBezTo>
                  <a:pt x="3321286" y="1777718"/>
                  <a:pt x="3336382" y="1785878"/>
                  <a:pt x="3354333" y="1789958"/>
                </a:cubicBezTo>
                <a:cubicBezTo>
                  <a:pt x="3372285" y="1794037"/>
                  <a:pt x="3392684" y="1796077"/>
                  <a:pt x="3415532" y="1796077"/>
                </a:cubicBezTo>
                <a:lnTo>
                  <a:pt x="3430219" y="1796077"/>
                </a:lnTo>
                <a:cubicBezTo>
                  <a:pt x="3457962" y="1794446"/>
                  <a:pt x="3478770" y="1787918"/>
                  <a:pt x="3492641" y="1776494"/>
                </a:cubicBezTo>
                <a:cubicBezTo>
                  <a:pt x="3506512" y="1765070"/>
                  <a:pt x="3515080" y="1745487"/>
                  <a:pt x="3518344" y="1717744"/>
                </a:cubicBezTo>
                <a:lnTo>
                  <a:pt x="3523240" y="1632066"/>
                </a:lnTo>
                <a:cubicBezTo>
                  <a:pt x="3526504" y="1604323"/>
                  <a:pt x="3542008" y="1590452"/>
                  <a:pt x="3569750" y="1590452"/>
                </a:cubicBezTo>
                <a:lnTo>
                  <a:pt x="3755793" y="1585556"/>
                </a:lnTo>
                <a:cubicBezTo>
                  <a:pt x="3768848" y="1585556"/>
                  <a:pt x="3779456" y="1588412"/>
                  <a:pt x="3787616" y="1594124"/>
                </a:cubicBezTo>
                <a:cubicBezTo>
                  <a:pt x="3795776" y="1599835"/>
                  <a:pt x="3799856" y="1610035"/>
                  <a:pt x="3799856" y="1624723"/>
                </a:cubicBezTo>
                <a:cubicBezTo>
                  <a:pt x="3799856" y="1626355"/>
                  <a:pt x="3799856" y="1628803"/>
                  <a:pt x="3799856" y="1632066"/>
                </a:cubicBezTo>
                <a:lnTo>
                  <a:pt x="3792512" y="1793630"/>
                </a:lnTo>
                <a:cubicBezTo>
                  <a:pt x="3789248" y="1870331"/>
                  <a:pt x="3763136" y="1933161"/>
                  <a:pt x="3714178" y="1982120"/>
                </a:cubicBezTo>
                <a:cubicBezTo>
                  <a:pt x="3665220" y="2031078"/>
                  <a:pt x="3590150" y="2057189"/>
                  <a:pt x="3488969" y="2060453"/>
                </a:cubicBezTo>
                <a:lnTo>
                  <a:pt x="3378812" y="2060453"/>
                </a:lnTo>
                <a:cubicBezTo>
                  <a:pt x="3218881" y="2060453"/>
                  <a:pt x="3105052" y="2026590"/>
                  <a:pt x="3037327" y="1958864"/>
                </a:cubicBezTo>
                <a:cubicBezTo>
                  <a:pt x="2969601" y="1891139"/>
                  <a:pt x="2935738" y="1784654"/>
                  <a:pt x="2935738" y="1639410"/>
                </a:cubicBezTo>
                <a:cubicBezTo>
                  <a:pt x="2935738" y="1627987"/>
                  <a:pt x="2935738" y="1617379"/>
                  <a:pt x="2935738" y="1607587"/>
                </a:cubicBezTo>
                <a:lnTo>
                  <a:pt x="2945530" y="1257534"/>
                </a:lnTo>
                <a:lnTo>
                  <a:pt x="2793758" y="1267326"/>
                </a:lnTo>
                <a:cubicBezTo>
                  <a:pt x="2790494" y="1267326"/>
                  <a:pt x="2787230" y="1267326"/>
                  <a:pt x="2783966" y="1267326"/>
                </a:cubicBezTo>
                <a:cubicBezTo>
                  <a:pt x="2759488" y="1267326"/>
                  <a:pt x="2741128" y="1261614"/>
                  <a:pt x="2728888" y="1250190"/>
                </a:cubicBezTo>
                <a:cubicBezTo>
                  <a:pt x="2716648" y="1238767"/>
                  <a:pt x="2709713" y="1222447"/>
                  <a:pt x="2708081" y="1201232"/>
                </a:cubicBezTo>
                <a:lnTo>
                  <a:pt x="2698289" y="1054356"/>
                </a:lnTo>
                <a:cubicBezTo>
                  <a:pt x="2698289" y="1051092"/>
                  <a:pt x="2698289" y="1047828"/>
                  <a:pt x="2698289" y="1044564"/>
                </a:cubicBezTo>
                <a:cubicBezTo>
                  <a:pt x="2698289" y="1024981"/>
                  <a:pt x="2702369" y="1009070"/>
                  <a:pt x="2710529" y="996830"/>
                </a:cubicBezTo>
                <a:cubicBezTo>
                  <a:pt x="2718688" y="984590"/>
                  <a:pt x="2735008" y="978470"/>
                  <a:pt x="2759488" y="978470"/>
                </a:cubicBezTo>
                <a:cubicBezTo>
                  <a:pt x="2761120" y="978470"/>
                  <a:pt x="2763567" y="978470"/>
                  <a:pt x="2766831" y="978470"/>
                </a:cubicBezTo>
                <a:lnTo>
                  <a:pt x="2938186" y="983366"/>
                </a:lnTo>
                <a:lnTo>
                  <a:pt x="2916154" y="662688"/>
                </a:lnTo>
                <a:cubicBezTo>
                  <a:pt x="2916154" y="656160"/>
                  <a:pt x="2916154" y="649632"/>
                  <a:pt x="2916154" y="643105"/>
                </a:cubicBezTo>
                <a:cubicBezTo>
                  <a:pt x="2916154" y="626785"/>
                  <a:pt x="2920234" y="612505"/>
                  <a:pt x="2928394" y="600266"/>
                </a:cubicBezTo>
                <a:cubicBezTo>
                  <a:pt x="2936554" y="588026"/>
                  <a:pt x="2954505" y="581090"/>
                  <a:pt x="2982248" y="579458"/>
                </a:cubicBezTo>
                <a:close/>
                <a:moveTo>
                  <a:pt x="4621710" y="525604"/>
                </a:moveTo>
                <a:cubicBezTo>
                  <a:pt x="4628238" y="525604"/>
                  <a:pt x="4634766" y="525604"/>
                  <a:pt x="4641294" y="525604"/>
                </a:cubicBezTo>
                <a:cubicBezTo>
                  <a:pt x="4664142" y="527236"/>
                  <a:pt x="4696780" y="528868"/>
                  <a:pt x="4739212" y="530500"/>
                </a:cubicBezTo>
                <a:cubicBezTo>
                  <a:pt x="4776746" y="532132"/>
                  <a:pt x="4826112" y="533356"/>
                  <a:pt x="4887310" y="534172"/>
                </a:cubicBezTo>
                <a:cubicBezTo>
                  <a:pt x="4948508" y="534988"/>
                  <a:pt x="5028066" y="535396"/>
                  <a:pt x="5125983" y="535396"/>
                </a:cubicBezTo>
                <a:cubicBezTo>
                  <a:pt x="5170046" y="535396"/>
                  <a:pt x="5192078" y="556611"/>
                  <a:pt x="5192078" y="599042"/>
                </a:cubicBezTo>
                <a:lnTo>
                  <a:pt x="5155358" y="1908682"/>
                </a:lnTo>
                <a:cubicBezTo>
                  <a:pt x="5155358" y="1911946"/>
                  <a:pt x="5155358" y="1914394"/>
                  <a:pt x="5155358" y="1916026"/>
                </a:cubicBezTo>
                <a:cubicBezTo>
                  <a:pt x="5155358" y="1942137"/>
                  <a:pt x="5148422" y="1959680"/>
                  <a:pt x="5134551" y="1968656"/>
                </a:cubicBezTo>
                <a:cubicBezTo>
                  <a:pt x="5120680" y="1977632"/>
                  <a:pt x="5102320" y="1982936"/>
                  <a:pt x="5079472" y="1984568"/>
                </a:cubicBezTo>
                <a:lnTo>
                  <a:pt x="4868951" y="1996807"/>
                </a:lnTo>
                <a:cubicBezTo>
                  <a:pt x="4865688" y="1996807"/>
                  <a:pt x="4861608" y="1996807"/>
                  <a:pt x="4856712" y="1996807"/>
                </a:cubicBezTo>
                <a:cubicBezTo>
                  <a:pt x="4825704" y="1996807"/>
                  <a:pt x="4803673" y="1990280"/>
                  <a:pt x="4790618" y="1977224"/>
                </a:cubicBezTo>
                <a:cubicBezTo>
                  <a:pt x="4777562" y="1964168"/>
                  <a:pt x="4769402" y="1943769"/>
                  <a:pt x="4766138" y="1916026"/>
                </a:cubicBezTo>
                <a:lnTo>
                  <a:pt x="4749002" y="851178"/>
                </a:lnTo>
                <a:cubicBezTo>
                  <a:pt x="4706572" y="852810"/>
                  <a:pt x="4671077" y="854442"/>
                  <a:pt x="4642518" y="856074"/>
                </a:cubicBezTo>
                <a:cubicBezTo>
                  <a:pt x="4613959" y="857706"/>
                  <a:pt x="4589888" y="858522"/>
                  <a:pt x="4570304" y="858522"/>
                </a:cubicBezTo>
                <a:cubicBezTo>
                  <a:pt x="4555616" y="858522"/>
                  <a:pt x="4545417" y="854034"/>
                  <a:pt x="4539705" y="845058"/>
                </a:cubicBezTo>
                <a:cubicBezTo>
                  <a:pt x="4533994" y="836083"/>
                  <a:pt x="4529506" y="825067"/>
                  <a:pt x="4526242" y="812011"/>
                </a:cubicBezTo>
                <a:cubicBezTo>
                  <a:pt x="4524610" y="803852"/>
                  <a:pt x="4523794" y="794060"/>
                  <a:pt x="4523794" y="782636"/>
                </a:cubicBezTo>
                <a:cubicBezTo>
                  <a:pt x="4523794" y="777740"/>
                  <a:pt x="4523794" y="772029"/>
                  <a:pt x="4523794" y="765501"/>
                </a:cubicBezTo>
                <a:lnTo>
                  <a:pt x="4523794" y="591698"/>
                </a:lnTo>
                <a:cubicBezTo>
                  <a:pt x="4523794" y="570483"/>
                  <a:pt x="4529914" y="555387"/>
                  <a:pt x="4542153" y="546411"/>
                </a:cubicBezTo>
                <a:cubicBezTo>
                  <a:pt x="4554393" y="537436"/>
                  <a:pt x="4567856" y="531316"/>
                  <a:pt x="4582544" y="528052"/>
                </a:cubicBezTo>
                <a:cubicBezTo>
                  <a:pt x="4593968" y="526420"/>
                  <a:pt x="4607023" y="525604"/>
                  <a:pt x="4621710" y="525604"/>
                </a:cubicBezTo>
                <a:close/>
                <a:moveTo>
                  <a:pt x="1281998" y="525604"/>
                </a:moveTo>
                <a:cubicBezTo>
                  <a:pt x="1283630" y="525604"/>
                  <a:pt x="1285262" y="525604"/>
                  <a:pt x="1286894" y="525604"/>
                </a:cubicBezTo>
                <a:lnTo>
                  <a:pt x="1521895" y="540292"/>
                </a:lnTo>
                <a:cubicBezTo>
                  <a:pt x="1541478" y="541924"/>
                  <a:pt x="1554534" y="546411"/>
                  <a:pt x="1561062" y="553755"/>
                </a:cubicBezTo>
                <a:cubicBezTo>
                  <a:pt x="1567589" y="561099"/>
                  <a:pt x="1571669" y="571299"/>
                  <a:pt x="1573301" y="584354"/>
                </a:cubicBezTo>
                <a:lnTo>
                  <a:pt x="1585541" y="785084"/>
                </a:lnTo>
                <a:cubicBezTo>
                  <a:pt x="1585541" y="786716"/>
                  <a:pt x="1585541" y="788348"/>
                  <a:pt x="1585541" y="789980"/>
                </a:cubicBezTo>
                <a:cubicBezTo>
                  <a:pt x="1585541" y="834043"/>
                  <a:pt x="1567589" y="856890"/>
                  <a:pt x="1531686" y="858522"/>
                </a:cubicBezTo>
                <a:lnTo>
                  <a:pt x="1286894" y="873210"/>
                </a:lnTo>
                <a:cubicBezTo>
                  <a:pt x="1285262" y="873210"/>
                  <a:pt x="1283630" y="873210"/>
                  <a:pt x="1281998" y="873210"/>
                </a:cubicBezTo>
                <a:cubicBezTo>
                  <a:pt x="1247727" y="873210"/>
                  <a:pt x="1230592" y="858522"/>
                  <a:pt x="1230592" y="829147"/>
                </a:cubicBezTo>
                <a:lnTo>
                  <a:pt x="1235488" y="564771"/>
                </a:lnTo>
                <a:cubicBezTo>
                  <a:pt x="1235488" y="538660"/>
                  <a:pt x="1250991" y="525604"/>
                  <a:pt x="1281998" y="525604"/>
                </a:cubicBezTo>
                <a:close/>
                <a:moveTo>
                  <a:pt x="1118702" y="469302"/>
                </a:moveTo>
                <a:cubicBezTo>
                  <a:pt x="1148076" y="469302"/>
                  <a:pt x="1168068" y="475422"/>
                  <a:pt x="1178676" y="487661"/>
                </a:cubicBezTo>
                <a:cubicBezTo>
                  <a:pt x="1189283" y="499901"/>
                  <a:pt x="1195403" y="519892"/>
                  <a:pt x="1197035" y="547635"/>
                </a:cubicBezTo>
                <a:lnTo>
                  <a:pt x="1206827" y="763053"/>
                </a:lnTo>
                <a:cubicBezTo>
                  <a:pt x="1206827" y="764685"/>
                  <a:pt x="1206827" y="766317"/>
                  <a:pt x="1206827" y="767949"/>
                </a:cubicBezTo>
                <a:cubicBezTo>
                  <a:pt x="1206827" y="800588"/>
                  <a:pt x="1187243" y="817723"/>
                  <a:pt x="1148076" y="819355"/>
                </a:cubicBezTo>
                <a:lnTo>
                  <a:pt x="827398" y="834043"/>
                </a:lnTo>
                <a:lnTo>
                  <a:pt x="898388" y="1857276"/>
                </a:lnTo>
                <a:cubicBezTo>
                  <a:pt x="898388" y="1860539"/>
                  <a:pt x="898388" y="1863803"/>
                  <a:pt x="898388" y="1867067"/>
                </a:cubicBezTo>
                <a:cubicBezTo>
                  <a:pt x="898388" y="1911130"/>
                  <a:pt x="877173" y="1935609"/>
                  <a:pt x="834742" y="1940505"/>
                </a:cubicBezTo>
                <a:lnTo>
                  <a:pt x="543439" y="1967432"/>
                </a:lnTo>
                <a:cubicBezTo>
                  <a:pt x="538543" y="1967432"/>
                  <a:pt x="533647" y="1967432"/>
                  <a:pt x="528752" y="1967432"/>
                </a:cubicBezTo>
                <a:cubicBezTo>
                  <a:pt x="474897" y="1967432"/>
                  <a:pt x="447970" y="1941321"/>
                  <a:pt x="447970" y="1889099"/>
                </a:cubicBezTo>
                <a:cubicBezTo>
                  <a:pt x="447970" y="1887467"/>
                  <a:pt x="447970" y="1885835"/>
                  <a:pt x="447970" y="1884203"/>
                </a:cubicBezTo>
                <a:lnTo>
                  <a:pt x="472449" y="858522"/>
                </a:lnTo>
                <a:lnTo>
                  <a:pt x="122396" y="897689"/>
                </a:lnTo>
                <a:cubicBezTo>
                  <a:pt x="119132" y="897689"/>
                  <a:pt x="115052" y="897689"/>
                  <a:pt x="110156" y="897689"/>
                </a:cubicBezTo>
                <a:cubicBezTo>
                  <a:pt x="80781" y="897689"/>
                  <a:pt x="59158" y="891569"/>
                  <a:pt x="45286" y="879329"/>
                </a:cubicBezTo>
                <a:cubicBezTo>
                  <a:pt x="31415" y="867090"/>
                  <a:pt x="22847" y="845466"/>
                  <a:pt x="19583" y="814459"/>
                </a:cubicBezTo>
                <a:lnTo>
                  <a:pt x="0" y="567219"/>
                </a:lnTo>
                <a:cubicBezTo>
                  <a:pt x="0" y="562323"/>
                  <a:pt x="0" y="557427"/>
                  <a:pt x="0" y="552531"/>
                </a:cubicBezTo>
                <a:cubicBezTo>
                  <a:pt x="0" y="534580"/>
                  <a:pt x="4896" y="519076"/>
                  <a:pt x="14687" y="506021"/>
                </a:cubicBezTo>
                <a:cubicBezTo>
                  <a:pt x="24479" y="492965"/>
                  <a:pt x="45694" y="486437"/>
                  <a:pt x="78333" y="486437"/>
                </a:cubicBezTo>
                <a:close/>
                <a:moveTo>
                  <a:pt x="2141458" y="346906"/>
                </a:moveTo>
                <a:cubicBezTo>
                  <a:pt x="2151250" y="346906"/>
                  <a:pt x="2162265" y="350577"/>
                  <a:pt x="2174505" y="357921"/>
                </a:cubicBezTo>
                <a:cubicBezTo>
                  <a:pt x="2186744" y="365265"/>
                  <a:pt x="2198576" y="373017"/>
                  <a:pt x="2210000" y="381176"/>
                </a:cubicBezTo>
                <a:cubicBezTo>
                  <a:pt x="2223055" y="390968"/>
                  <a:pt x="2236927" y="402392"/>
                  <a:pt x="2251614" y="415448"/>
                </a:cubicBezTo>
                <a:cubicBezTo>
                  <a:pt x="2282622" y="439927"/>
                  <a:pt x="2310364" y="461958"/>
                  <a:pt x="2334844" y="481541"/>
                </a:cubicBezTo>
                <a:cubicBezTo>
                  <a:pt x="2356059" y="499493"/>
                  <a:pt x="2375235" y="515404"/>
                  <a:pt x="2392370" y="529276"/>
                </a:cubicBezTo>
                <a:cubicBezTo>
                  <a:pt x="2409506" y="543148"/>
                  <a:pt x="2418889" y="550083"/>
                  <a:pt x="2420521" y="550083"/>
                </a:cubicBezTo>
                <a:cubicBezTo>
                  <a:pt x="2433577" y="559875"/>
                  <a:pt x="2446224" y="570483"/>
                  <a:pt x="2458464" y="581906"/>
                </a:cubicBezTo>
                <a:cubicBezTo>
                  <a:pt x="2470704" y="593330"/>
                  <a:pt x="2476823" y="606386"/>
                  <a:pt x="2476823" y="621073"/>
                </a:cubicBezTo>
                <a:cubicBezTo>
                  <a:pt x="2476823" y="625969"/>
                  <a:pt x="2475192" y="631681"/>
                  <a:pt x="2471928" y="638209"/>
                </a:cubicBezTo>
                <a:cubicBezTo>
                  <a:pt x="2467032" y="649632"/>
                  <a:pt x="2460912" y="660648"/>
                  <a:pt x="2453568" y="671256"/>
                </a:cubicBezTo>
                <a:cubicBezTo>
                  <a:pt x="2446224" y="681863"/>
                  <a:pt x="2439289" y="692063"/>
                  <a:pt x="2432761" y="701855"/>
                </a:cubicBezTo>
                <a:cubicBezTo>
                  <a:pt x="2424601" y="713278"/>
                  <a:pt x="2416442" y="724702"/>
                  <a:pt x="2408282" y="736126"/>
                </a:cubicBezTo>
                <a:cubicBezTo>
                  <a:pt x="2406650" y="741022"/>
                  <a:pt x="2403386" y="745917"/>
                  <a:pt x="2398490" y="750813"/>
                </a:cubicBezTo>
                <a:cubicBezTo>
                  <a:pt x="2390330" y="758973"/>
                  <a:pt x="2378906" y="763053"/>
                  <a:pt x="2364219" y="763053"/>
                </a:cubicBezTo>
                <a:cubicBezTo>
                  <a:pt x="2346268" y="763053"/>
                  <a:pt x="2325052" y="753261"/>
                  <a:pt x="2300573" y="733678"/>
                </a:cubicBezTo>
                <a:cubicBezTo>
                  <a:pt x="2267934" y="705935"/>
                  <a:pt x="2236111" y="679007"/>
                  <a:pt x="2205104" y="652896"/>
                </a:cubicBezTo>
                <a:cubicBezTo>
                  <a:pt x="2174097" y="626785"/>
                  <a:pt x="2153697" y="609649"/>
                  <a:pt x="2143906" y="601490"/>
                </a:cubicBezTo>
                <a:cubicBezTo>
                  <a:pt x="2132482" y="609649"/>
                  <a:pt x="2111267" y="626785"/>
                  <a:pt x="2080260" y="652896"/>
                </a:cubicBezTo>
                <a:cubicBezTo>
                  <a:pt x="2049252" y="679007"/>
                  <a:pt x="2017430" y="705935"/>
                  <a:pt x="1984790" y="733678"/>
                </a:cubicBezTo>
                <a:cubicBezTo>
                  <a:pt x="1960311" y="753261"/>
                  <a:pt x="1939096" y="763053"/>
                  <a:pt x="1921144" y="763053"/>
                </a:cubicBezTo>
                <a:cubicBezTo>
                  <a:pt x="1909721" y="763053"/>
                  <a:pt x="1898297" y="758565"/>
                  <a:pt x="1886874" y="749589"/>
                </a:cubicBezTo>
                <a:cubicBezTo>
                  <a:pt x="1875450" y="740613"/>
                  <a:pt x="1865250" y="729190"/>
                  <a:pt x="1856274" y="715318"/>
                </a:cubicBezTo>
                <a:cubicBezTo>
                  <a:pt x="1847299" y="701447"/>
                  <a:pt x="1839139" y="687575"/>
                  <a:pt x="1831796" y="673704"/>
                </a:cubicBezTo>
                <a:cubicBezTo>
                  <a:pt x="1824452" y="659832"/>
                  <a:pt x="1818332" y="648000"/>
                  <a:pt x="1813436" y="638209"/>
                </a:cubicBezTo>
                <a:cubicBezTo>
                  <a:pt x="1811804" y="634945"/>
                  <a:pt x="1810988" y="629233"/>
                  <a:pt x="1810988" y="621073"/>
                </a:cubicBezTo>
                <a:cubicBezTo>
                  <a:pt x="1810988" y="611281"/>
                  <a:pt x="1813436" y="602306"/>
                  <a:pt x="1818332" y="594146"/>
                </a:cubicBezTo>
                <a:cubicBezTo>
                  <a:pt x="1823228" y="585986"/>
                  <a:pt x="1828940" y="578642"/>
                  <a:pt x="1835467" y="572115"/>
                </a:cubicBezTo>
                <a:cubicBezTo>
                  <a:pt x="1841995" y="565587"/>
                  <a:pt x="1848115" y="560283"/>
                  <a:pt x="1853827" y="556203"/>
                </a:cubicBezTo>
                <a:cubicBezTo>
                  <a:pt x="1859538" y="552123"/>
                  <a:pt x="1863210" y="550083"/>
                  <a:pt x="1864842" y="550083"/>
                </a:cubicBezTo>
                <a:cubicBezTo>
                  <a:pt x="1866474" y="550083"/>
                  <a:pt x="1875858" y="543148"/>
                  <a:pt x="1892994" y="529276"/>
                </a:cubicBezTo>
                <a:cubicBezTo>
                  <a:pt x="1910129" y="515404"/>
                  <a:pt x="1929304" y="499493"/>
                  <a:pt x="1950520" y="481541"/>
                </a:cubicBezTo>
                <a:cubicBezTo>
                  <a:pt x="1974999" y="461958"/>
                  <a:pt x="2002742" y="439927"/>
                  <a:pt x="2033749" y="415448"/>
                </a:cubicBezTo>
                <a:cubicBezTo>
                  <a:pt x="2046805" y="402392"/>
                  <a:pt x="2059860" y="390968"/>
                  <a:pt x="2072916" y="381176"/>
                </a:cubicBezTo>
                <a:cubicBezTo>
                  <a:pt x="2084340" y="373017"/>
                  <a:pt x="2096171" y="365673"/>
                  <a:pt x="2108411" y="359145"/>
                </a:cubicBezTo>
                <a:cubicBezTo>
                  <a:pt x="2120650" y="352617"/>
                  <a:pt x="2131666" y="348537"/>
                  <a:pt x="2141458" y="346906"/>
                </a:cubicBezTo>
                <a:close/>
                <a:moveTo>
                  <a:pt x="2626759" y="218"/>
                </a:moveTo>
                <a:cubicBezTo>
                  <a:pt x="2636958" y="-802"/>
                  <a:pt x="2646546" y="1748"/>
                  <a:pt x="2655522" y="7868"/>
                </a:cubicBezTo>
                <a:cubicBezTo>
                  <a:pt x="2673474" y="20108"/>
                  <a:pt x="2688977" y="36019"/>
                  <a:pt x="2702032" y="55602"/>
                </a:cubicBezTo>
                <a:lnTo>
                  <a:pt x="2733856" y="104561"/>
                </a:lnTo>
                <a:cubicBezTo>
                  <a:pt x="2750175" y="129040"/>
                  <a:pt x="2757519" y="149032"/>
                  <a:pt x="2755887" y="164535"/>
                </a:cubicBezTo>
                <a:cubicBezTo>
                  <a:pt x="2754255" y="180039"/>
                  <a:pt x="2739568" y="197582"/>
                  <a:pt x="2711824" y="217166"/>
                </a:cubicBezTo>
                <a:lnTo>
                  <a:pt x="2498855" y="368937"/>
                </a:lnTo>
                <a:cubicBezTo>
                  <a:pt x="2467848" y="390152"/>
                  <a:pt x="2438880" y="406064"/>
                  <a:pt x="2411954" y="416671"/>
                </a:cubicBezTo>
                <a:cubicBezTo>
                  <a:pt x="2385026" y="427279"/>
                  <a:pt x="2357691" y="418711"/>
                  <a:pt x="2329948" y="390968"/>
                </a:cubicBezTo>
                <a:lnTo>
                  <a:pt x="2300573" y="351801"/>
                </a:lnTo>
                <a:cubicBezTo>
                  <a:pt x="2294045" y="343642"/>
                  <a:pt x="2287926" y="335074"/>
                  <a:pt x="2282213" y="326098"/>
                </a:cubicBezTo>
                <a:cubicBezTo>
                  <a:pt x="2276502" y="317122"/>
                  <a:pt x="2272830" y="307739"/>
                  <a:pt x="2271198" y="297947"/>
                </a:cubicBezTo>
                <a:cubicBezTo>
                  <a:pt x="2269566" y="288155"/>
                  <a:pt x="2270382" y="278364"/>
                  <a:pt x="2273646" y="268572"/>
                </a:cubicBezTo>
                <a:cubicBezTo>
                  <a:pt x="2276910" y="258780"/>
                  <a:pt x="2285069" y="248989"/>
                  <a:pt x="2298125" y="239197"/>
                </a:cubicBezTo>
                <a:lnTo>
                  <a:pt x="2525782" y="60498"/>
                </a:lnTo>
                <a:cubicBezTo>
                  <a:pt x="2533942" y="55602"/>
                  <a:pt x="2543734" y="49075"/>
                  <a:pt x="2555157" y="40915"/>
                </a:cubicBezTo>
                <a:cubicBezTo>
                  <a:pt x="2566580" y="32755"/>
                  <a:pt x="2579636" y="23779"/>
                  <a:pt x="2594324" y="13988"/>
                </a:cubicBezTo>
                <a:cubicBezTo>
                  <a:pt x="2605748" y="5828"/>
                  <a:pt x="2616559" y="1238"/>
                  <a:pt x="2626759" y="218"/>
                </a:cubicBezTo>
                <a:close/>
              </a:path>
            </a:pathLst>
          </a:custGeom>
          <a:solidFill>
            <a:srgbClr val="CC402F"/>
          </a:solidFill>
          <a:ln w="38100">
            <a:solidFill>
              <a:schemeClr val="tx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>
              <a:lnSpc>
                <a:spcPts val="11390"/>
              </a:lnSpc>
            </a:pPr>
            <a:endParaRPr lang="en-US" sz="19300" spc="-223">
              <a:solidFill>
                <a:srgbClr val="F7838D"/>
              </a:solidFill>
              <a:latin typeface="SVN-Lolapeluza Black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304800" y="-2182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Hộp Văn bản 9"/>
          <p:cNvSpPr txBox="1">
            <a:spLocks noChangeAspect="1"/>
          </p:cNvSpPr>
          <p:nvPr/>
        </p:nvSpPr>
        <p:spPr>
          <a:xfrm>
            <a:off x="1303124" y="681990"/>
            <a:ext cx="368503" cy="851306"/>
          </a:xfrm>
          <a:custGeom>
            <a:avLst/>
            <a:gdLst/>
            <a:ahLst/>
            <a:cxnLst/>
            <a:rect l="l" t="t" r="r" b="b"/>
            <a:pathLst>
              <a:path w="368503" h="851306">
                <a:moveTo>
                  <a:pt x="216713" y="0"/>
                </a:moveTo>
                <a:cubicBezTo>
                  <a:pt x="256337" y="24994"/>
                  <a:pt x="284226" y="49225"/>
                  <a:pt x="300380" y="72695"/>
                </a:cubicBezTo>
                <a:cubicBezTo>
                  <a:pt x="316535" y="96164"/>
                  <a:pt x="324612" y="118567"/>
                  <a:pt x="324612" y="139903"/>
                </a:cubicBezTo>
                <a:cubicBezTo>
                  <a:pt x="324612" y="153924"/>
                  <a:pt x="321716" y="167488"/>
                  <a:pt x="315925" y="180594"/>
                </a:cubicBezTo>
                <a:cubicBezTo>
                  <a:pt x="310134" y="193700"/>
                  <a:pt x="302362" y="206350"/>
                  <a:pt x="292608" y="218542"/>
                </a:cubicBezTo>
                <a:cubicBezTo>
                  <a:pt x="291389" y="247802"/>
                  <a:pt x="290474" y="277978"/>
                  <a:pt x="289865" y="309067"/>
                </a:cubicBezTo>
                <a:cubicBezTo>
                  <a:pt x="289255" y="340157"/>
                  <a:pt x="288950" y="371856"/>
                  <a:pt x="288950" y="404165"/>
                </a:cubicBezTo>
                <a:cubicBezTo>
                  <a:pt x="288950" y="444398"/>
                  <a:pt x="290017" y="484327"/>
                  <a:pt x="292151" y="523951"/>
                </a:cubicBezTo>
                <a:cubicBezTo>
                  <a:pt x="294284" y="563575"/>
                  <a:pt x="298247" y="600456"/>
                  <a:pt x="304038" y="634594"/>
                </a:cubicBezTo>
                <a:cubicBezTo>
                  <a:pt x="309829" y="668731"/>
                  <a:pt x="317906" y="699211"/>
                  <a:pt x="328270" y="726034"/>
                </a:cubicBezTo>
                <a:cubicBezTo>
                  <a:pt x="338633" y="752856"/>
                  <a:pt x="352044" y="773583"/>
                  <a:pt x="368503" y="788213"/>
                </a:cubicBezTo>
                <a:cubicBezTo>
                  <a:pt x="351434" y="799795"/>
                  <a:pt x="334061" y="810158"/>
                  <a:pt x="316382" y="819302"/>
                </a:cubicBezTo>
                <a:cubicBezTo>
                  <a:pt x="300533" y="827837"/>
                  <a:pt x="283312" y="835304"/>
                  <a:pt x="264719" y="841705"/>
                </a:cubicBezTo>
                <a:cubicBezTo>
                  <a:pt x="246126" y="848106"/>
                  <a:pt x="227685" y="851306"/>
                  <a:pt x="209397" y="851306"/>
                </a:cubicBezTo>
                <a:cubicBezTo>
                  <a:pt x="194158" y="851306"/>
                  <a:pt x="181966" y="847649"/>
                  <a:pt x="172821" y="840334"/>
                </a:cubicBezTo>
                <a:cubicBezTo>
                  <a:pt x="163677" y="833018"/>
                  <a:pt x="156819" y="822503"/>
                  <a:pt x="152247" y="808787"/>
                </a:cubicBezTo>
                <a:cubicBezTo>
                  <a:pt x="147675" y="795071"/>
                  <a:pt x="144627" y="778154"/>
                  <a:pt x="143103" y="758038"/>
                </a:cubicBezTo>
                <a:cubicBezTo>
                  <a:pt x="141579" y="737921"/>
                  <a:pt x="140817" y="715366"/>
                  <a:pt x="140817" y="690372"/>
                </a:cubicBezTo>
                <a:cubicBezTo>
                  <a:pt x="140817" y="664159"/>
                  <a:pt x="141427" y="635508"/>
                  <a:pt x="142646" y="604418"/>
                </a:cubicBezTo>
                <a:cubicBezTo>
                  <a:pt x="143866" y="573329"/>
                  <a:pt x="145085" y="541630"/>
                  <a:pt x="146304" y="509321"/>
                </a:cubicBezTo>
                <a:cubicBezTo>
                  <a:pt x="147523" y="477012"/>
                  <a:pt x="148895" y="444551"/>
                  <a:pt x="150419" y="411937"/>
                </a:cubicBezTo>
                <a:cubicBezTo>
                  <a:pt x="151943" y="379324"/>
                  <a:pt x="152705" y="348386"/>
                  <a:pt x="152705" y="319126"/>
                </a:cubicBezTo>
                <a:cubicBezTo>
                  <a:pt x="144170" y="324002"/>
                  <a:pt x="135331" y="328270"/>
                  <a:pt x="126187" y="331927"/>
                </a:cubicBezTo>
                <a:cubicBezTo>
                  <a:pt x="118262" y="334975"/>
                  <a:pt x="109271" y="337871"/>
                  <a:pt x="99212" y="340614"/>
                </a:cubicBezTo>
                <a:cubicBezTo>
                  <a:pt x="89154" y="343357"/>
                  <a:pt x="78943" y="344729"/>
                  <a:pt x="68580" y="344729"/>
                </a:cubicBezTo>
                <a:cubicBezTo>
                  <a:pt x="46634" y="344729"/>
                  <a:pt x="29718" y="337718"/>
                  <a:pt x="17831" y="323698"/>
                </a:cubicBezTo>
                <a:cubicBezTo>
                  <a:pt x="5943" y="309677"/>
                  <a:pt x="0" y="293218"/>
                  <a:pt x="0" y="274320"/>
                </a:cubicBezTo>
                <a:cubicBezTo>
                  <a:pt x="0" y="252374"/>
                  <a:pt x="7925" y="231648"/>
                  <a:pt x="23774" y="212141"/>
                </a:cubicBezTo>
                <a:cubicBezTo>
                  <a:pt x="46329" y="209093"/>
                  <a:pt x="66903" y="201778"/>
                  <a:pt x="85496" y="190195"/>
                </a:cubicBezTo>
                <a:cubicBezTo>
                  <a:pt x="104089" y="178613"/>
                  <a:pt x="121158" y="163373"/>
                  <a:pt x="136703" y="144475"/>
                </a:cubicBezTo>
                <a:cubicBezTo>
                  <a:pt x="152247" y="125578"/>
                  <a:pt x="166573" y="103937"/>
                  <a:pt x="179679" y="79553"/>
                </a:cubicBezTo>
                <a:cubicBezTo>
                  <a:pt x="192786" y="55169"/>
                  <a:pt x="205130" y="28651"/>
                  <a:pt x="21671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667000" y="282308"/>
            <a:ext cx="1508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Viết rồi đọc phân số chỉ số phần đã tô màu của mỗi hình dưới đây.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322944" y="2340767"/>
            <a:ext cx="14898255" cy="423364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085" y="3066760"/>
            <a:ext cx="16219830" cy="44561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Hình chữ nhật 6"/>
              <p:cNvSpPr/>
              <p:nvPr/>
            </p:nvSpPr>
            <p:spPr>
              <a:xfrm>
                <a:off x="2575572" y="7825499"/>
                <a:ext cx="790601" cy="165385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7" name="Hình chữ nhậ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572" y="7825499"/>
                <a:ext cx="790601" cy="1653851"/>
              </a:xfrm>
              <a:prstGeom prst="rect">
                <a:avLst/>
              </a:prstGeom>
              <a:blipFill rotWithShape="1">
                <a:blip r:embed="rId7"/>
                <a:stretch>
                  <a:fillRect l="-2" t="-24" r="5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 12"/>
              <p:cNvSpPr/>
              <p:nvPr/>
            </p:nvSpPr>
            <p:spPr>
              <a:xfrm>
                <a:off x="8095566" y="7825499"/>
                <a:ext cx="1204176" cy="164814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13" name="Hình chữ nhậ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566" y="7825499"/>
                <a:ext cx="1204176" cy="1648143"/>
              </a:xfrm>
              <a:prstGeom prst="rect">
                <a:avLst/>
              </a:prstGeom>
              <a:blipFill rotWithShape="1">
                <a:blip r:embed="rId8"/>
                <a:stretch>
                  <a:fillRect l="-49" t="-24" r="14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 14"/>
              <p:cNvSpPr/>
              <p:nvPr/>
            </p:nvSpPr>
            <p:spPr>
              <a:xfrm>
                <a:off x="10134600" y="7825499"/>
                <a:ext cx="790601" cy="16535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15" name="Hình chữ nhậ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7825499"/>
                <a:ext cx="790601" cy="1653530"/>
              </a:xfrm>
              <a:prstGeom prst="rect">
                <a:avLst/>
              </a:prstGeom>
              <a:blipFill rotWithShape="1">
                <a:blip r:embed="rId9"/>
                <a:stretch>
                  <a:fillRect t="-24" r="3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ình chữ nhật 15"/>
          <p:cNvSpPr/>
          <p:nvPr/>
        </p:nvSpPr>
        <p:spPr>
          <a:xfrm>
            <a:off x="9144000" y="8248863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0" cap="none" spc="0">
                <a:ln w="0"/>
                <a:solidFill>
                  <a:srgbClr val="008000"/>
                </a:solidFill>
                <a:sym typeface="Wingdings" panose="05000000000000000000" pitchFamily="2" charset="2"/>
              </a:rPr>
              <a:t></a:t>
            </a:r>
            <a:endParaRPr lang="vi-VN" sz="5400" b="0" cap="none" spc="0">
              <a:ln w="0"/>
              <a:solidFill>
                <a:srgbClr val="008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/>
              <p:cNvSpPr/>
              <p:nvPr/>
            </p:nvSpPr>
            <p:spPr>
              <a:xfrm>
                <a:off x="15268043" y="7825499"/>
                <a:ext cx="790601" cy="16703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chemeClr val="accent6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17" name="Hình chữ nhậ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8043" y="7825499"/>
                <a:ext cx="790601" cy="1670394"/>
              </a:xfrm>
              <a:prstGeom prst="rect">
                <a:avLst/>
              </a:prstGeom>
              <a:blipFill rotWithShape="1">
                <a:blip r:embed="rId10"/>
                <a:stretch>
                  <a:fillRect l="-13" t="-24" r="16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84311" y="14690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Hộp Văn bản 8"/>
          <p:cNvSpPr txBox="1">
            <a:spLocks noChangeAspect="1"/>
          </p:cNvSpPr>
          <p:nvPr/>
        </p:nvSpPr>
        <p:spPr>
          <a:xfrm>
            <a:off x="1012182" y="901925"/>
            <a:ext cx="602590" cy="804673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490537" y="871846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 b="0" cap="none" spc="0">
                <a:ln w="0"/>
              </a:rPr>
              <a:t>a)</a:t>
            </a:r>
            <a:endParaRPr lang="vi-VN" sz="5400" b="0" cap="none" spc="0">
              <a:ln w="0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3352800" y="871846"/>
            <a:ext cx="1828800" cy="1030254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>
                <a:solidFill>
                  <a:schemeClr val="tx1"/>
                </a:solidFill>
              </a:rPr>
              <a:t>Số?</a:t>
            </a:r>
            <a:endParaRPr lang="en-US" sz="5400">
              <a:solidFill>
                <a:schemeClr val="tx1"/>
              </a:solidFill>
            </a:endParaRPr>
          </a:p>
        </p:txBody>
      </p:sp>
      <p:pic>
        <p:nvPicPr>
          <p:cNvPr id="7" name="Hình ảnh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698" y="2594563"/>
            <a:ext cx="17766604" cy="3696216"/>
          </a:xfrm>
          <a:prstGeom prst="rect">
            <a:avLst/>
          </a:prstGeom>
        </p:spPr>
      </p:pic>
      <p:sp>
        <p:nvSpPr>
          <p:cNvPr id="10" name="Hình chữ nhật: Góc Tròn 9"/>
          <p:cNvSpPr/>
          <p:nvPr/>
        </p:nvSpPr>
        <p:spPr>
          <a:xfrm>
            <a:off x="2909637" y="4786564"/>
            <a:ext cx="11430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20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1" name="Hình chữ nhật: Góc Tròn 10"/>
          <p:cNvSpPr/>
          <p:nvPr/>
        </p:nvSpPr>
        <p:spPr>
          <a:xfrm>
            <a:off x="5029200" y="3086100"/>
            <a:ext cx="11430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3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2" name="Hình chữ nhật: Góc Tròn 11"/>
          <p:cNvSpPr/>
          <p:nvPr/>
        </p:nvSpPr>
        <p:spPr>
          <a:xfrm>
            <a:off x="12192000" y="3072063"/>
            <a:ext cx="11430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6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3" name="Hình chữ nhật: Góc Tròn 12"/>
          <p:cNvSpPr/>
          <p:nvPr/>
        </p:nvSpPr>
        <p:spPr>
          <a:xfrm>
            <a:off x="14235363" y="4736431"/>
            <a:ext cx="11430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3</a:t>
            </a:r>
            <a:endParaRPr lang="en-US" sz="6000">
              <a:solidFill>
                <a:schemeClr val="tx1"/>
              </a:solidFill>
            </a:endParaRPr>
          </a:p>
        </p:txBody>
      </p:sp>
      <p:sp>
        <p:nvSpPr>
          <p:cNvPr id="19" name="Hình chữ nhật: Góc Tròn 18"/>
          <p:cNvSpPr/>
          <p:nvPr/>
        </p:nvSpPr>
        <p:spPr>
          <a:xfrm>
            <a:off x="16306800" y="3072063"/>
            <a:ext cx="11430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>
                <a:solidFill>
                  <a:schemeClr val="tx1"/>
                </a:solidFill>
              </a:rPr>
              <a:t>10</a:t>
            </a:r>
            <a:endParaRPr lang="en-US" sz="60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84311" y="14690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Hộp Văn bản 8"/>
          <p:cNvSpPr txBox="1">
            <a:spLocks noChangeAspect="1"/>
          </p:cNvSpPr>
          <p:nvPr/>
        </p:nvSpPr>
        <p:spPr>
          <a:xfrm>
            <a:off x="1012182" y="901925"/>
            <a:ext cx="602590" cy="804673"/>
          </a:xfrm>
          <a:custGeom>
            <a:avLst/>
            <a:gdLst/>
            <a:ahLst/>
            <a:cxnLst/>
            <a:rect l="l" t="t" r="r" b="b"/>
            <a:pathLst>
              <a:path w="602590" h="804673">
                <a:moveTo>
                  <a:pt x="459943" y="0"/>
                </a:moveTo>
                <a:cubicBezTo>
                  <a:pt x="471525" y="0"/>
                  <a:pt x="485394" y="6858"/>
                  <a:pt x="501548" y="20574"/>
                </a:cubicBezTo>
                <a:cubicBezTo>
                  <a:pt x="517703" y="34290"/>
                  <a:pt x="533248" y="51664"/>
                  <a:pt x="548183" y="72695"/>
                </a:cubicBezTo>
                <a:cubicBezTo>
                  <a:pt x="563118" y="93726"/>
                  <a:pt x="575919" y="117044"/>
                  <a:pt x="586588" y="142647"/>
                </a:cubicBezTo>
                <a:cubicBezTo>
                  <a:pt x="597256" y="168250"/>
                  <a:pt x="602590" y="192634"/>
                  <a:pt x="602590" y="215799"/>
                </a:cubicBezTo>
                <a:cubicBezTo>
                  <a:pt x="602590" y="252375"/>
                  <a:pt x="583692" y="281940"/>
                  <a:pt x="545897" y="304496"/>
                </a:cubicBezTo>
                <a:cubicBezTo>
                  <a:pt x="488594" y="338024"/>
                  <a:pt x="441655" y="370637"/>
                  <a:pt x="405079" y="402336"/>
                </a:cubicBezTo>
                <a:cubicBezTo>
                  <a:pt x="368503" y="434036"/>
                  <a:pt x="339699" y="462839"/>
                  <a:pt x="318668" y="488747"/>
                </a:cubicBezTo>
                <a:cubicBezTo>
                  <a:pt x="297637" y="514655"/>
                  <a:pt x="283007" y="536448"/>
                  <a:pt x="274777" y="554127"/>
                </a:cubicBezTo>
                <a:cubicBezTo>
                  <a:pt x="266548" y="571805"/>
                  <a:pt x="262128" y="583388"/>
                  <a:pt x="261518" y="588874"/>
                </a:cubicBezTo>
                <a:cubicBezTo>
                  <a:pt x="290169" y="585826"/>
                  <a:pt x="317449" y="583083"/>
                  <a:pt x="343357" y="580645"/>
                </a:cubicBezTo>
                <a:cubicBezTo>
                  <a:pt x="369265" y="578206"/>
                  <a:pt x="393497" y="576987"/>
                  <a:pt x="416052" y="576987"/>
                </a:cubicBezTo>
                <a:cubicBezTo>
                  <a:pt x="441046" y="576987"/>
                  <a:pt x="463601" y="578816"/>
                  <a:pt x="483717" y="582473"/>
                </a:cubicBezTo>
                <a:cubicBezTo>
                  <a:pt x="503834" y="586131"/>
                  <a:pt x="520903" y="592379"/>
                  <a:pt x="534924" y="601219"/>
                </a:cubicBezTo>
                <a:cubicBezTo>
                  <a:pt x="548945" y="610058"/>
                  <a:pt x="559765" y="622097"/>
                  <a:pt x="567385" y="637337"/>
                </a:cubicBezTo>
                <a:cubicBezTo>
                  <a:pt x="575005" y="652577"/>
                  <a:pt x="578815" y="671780"/>
                  <a:pt x="578815" y="694944"/>
                </a:cubicBezTo>
                <a:cubicBezTo>
                  <a:pt x="578815" y="720548"/>
                  <a:pt x="573938" y="751028"/>
                  <a:pt x="564185" y="786385"/>
                </a:cubicBezTo>
                <a:cubicBezTo>
                  <a:pt x="551993" y="783946"/>
                  <a:pt x="536295" y="781050"/>
                  <a:pt x="517093" y="777698"/>
                </a:cubicBezTo>
                <a:cubicBezTo>
                  <a:pt x="497891" y="774345"/>
                  <a:pt x="476555" y="771297"/>
                  <a:pt x="453085" y="768554"/>
                </a:cubicBezTo>
                <a:cubicBezTo>
                  <a:pt x="429615" y="765810"/>
                  <a:pt x="404774" y="763525"/>
                  <a:pt x="378561" y="761696"/>
                </a:cubicBezTo>
                <a:cubicBezTo>
                  <a:pt x="352349" y="759867"/>
                  <a:pt x="326136" y="758952"/>
                  <a:pt x="299923" y="758952"/>
                </a:cubicBezTo>
                <a:cubicBezTo>
                  <a:pt x="257861" y="758952"/>
                  <a:pt x="217932" y="762153"/>
                  <a:pt x="180137" y="768554"/>
                </a:cubicBezTo>
                <a:cubicBezTo>
                  <a:pt x="142341" y="774954"/>
                  <a:pt x="111861" y="786994"/>
                  <a:pt x="88697" y="804673"/>
                </a:cubicBezTo>
                <a:cubicBezTo>
                  <a:pt x="74066" y="794919"/>
                  <a:pt x="61265" y="783184"/>
                  <a:pt x="50292" y="769468"/>
                </a:cubicBezTo>
                <a:cubicBezTo>
                  <a:pt x="39319" y="755752"/>
                  <a:pt x="30023" y="742036"/>
                  <a:pt x="22403" y="728320"/>
                </a:cubicBezTo>
                <a:cubicBezTo>
                  <a:pt x="14783" y="714604"/>
                  <a:pt x="9144" y="701498"/>
                  <a:pt x="5486" y="689001"/>
                </a:cubicBezTo>
                <a:cubicBezTo>
                  <a:pt x="1829" y="676504"/>
                  <a:pt x="0" y="665988"/>
                  <a:pt x="0" y="657454"/>
                </a:cubicBezTo>
                <a:cubicBezTo>
                  <a:pt x="0" y="639776"/>
                  <a:pt x="11277" y="619202"/>
                  <a:pt x="33833" y="595732"/>
                </a:cubicBezTo>
                <a:cubicBezTo>
                  <a:pt x="56388" y="572262"/>
                  <a:pt x="85039" y="547574"/>
                  <a:pt x="119786" y="521666"/>
                </a:cubicBezTo>
                <a:cubicBezTo>
                  <a:pt x="154533" y="495758"/>
                  <a:pt x="192634" y="469392"/>
                  <a:pt x="234086" y="442570"/>
                </a:cubicBezTo>
                <a:cubicBezTo>
                  <a:pt x="275539" y="415748"/>
                  <a:pt x="315620" y="389992"/>
                  <a:pt x="354330" y="365303"/>
                </a:cubicBezTo>
                <a:cubicBezTo>
                  <a:pt x="393040" y="340614"/>
                  <a:pt x="427482" y="317754"/>
                  <a:pt x="457657" y="296723"/>
                </a:cubicBezTo>
                <a:cubicBezTo>
                  <a:pt x="487832" y="275692"/>
                  <a:pt x="508711" y="258471"/>
                  <a:pt x="520294" y="245060"/>
                </a:cubicBezTo>
                <a:cubicBezTo>
                  <a:pt x="519074" y="233477"/>
                  <a:pt x="512978" y="225095"/>
                  <a:pt x="502005" y="219914"/>
                </a:cubicBezTo>
                <a:cubicBezTo>
                  <a:pt x="491033" y="214732"/>
                  <a:pt x="476098" y="212141"/>
                  <a:pt x="457200" y="212141"/>
                </a:cubicBezTo>
                <a:cubicBezTo>
                  <a:pt x="430987" y="212141"/>
                  <a:pt x="400050" y="216713"/>
                  <a:pt x="364388" y="225857"/>
                </a:cubicBezTo>
                <a:cubicBezTo>
                  <a:pt x="328727" y="235001"/>
                  <a:pt x="293522" y="247041"/>
                  <a:pt x="258775" y="261976"/>
                </a:cubicBezTo>
                <a:cubicBezTo>
                  <a:pt x="224028" y="276911"/>
                  <a:pt x="192481" y="294285"/>
                  <a:pt x="164135" y="314097"/>
                </a:cubicBezTo>
                <a:cubicBezTo>
                  <a:pt x="135788" y="333909"/>
                  <a:pt x="115519" y="354483"/>
                  <a:pt x="103327" y="375819"/>
                </a:cubicBezTo>
                <a:cubicBezTo>
                  <a:pt x="75285" y="352654"/>
                  <a:pt x="54864" y="329489"/>
                  <a:pt x="42062" y="306324"/>
                </a:cubicBezTo>
                <a:cubicBezTo>
                  <a:pt x="29261" y="283160"/>
                  <a:pt x="22860" y="259995"/>
                  <a:pt x="22860" y="236830"/>
                </a:cubicBezTo>
                <a:cubicBezTo>
                  <a:pt x="22860" y="205131"/>
                  <a:pt x="34137" y="174956"/>
                  <a:pt x="56693" y="146304"/>
                </a:cubicBezTo>
                <a:cubicBezTo>
                  <a:pt x="79248" y="117653"/>
                  <a:pt x="110185" y="92507"/>
                  <a:pt x="149504" y="70866"/>
                </a:cubicBezTo>
                <a:cubicBezTo>
                  <a:pt x="188823" y="49226"/>
                  <a:pt x="235153" y="32004"/>
                  <a:pt x="288493" y="19203"/>
                </a:cubicBezTo>
                <a:cubicBezTo>
                  <a:pt x="341833" y="6401"/>
                  <a:pt x="398983" y="0"/>
                  <a:pt x="459943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490537" y="871846"/>
            <a:ext cx="99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</a:rPr>
              <a:t>b</a:t>
            </a:r>
            <a:r>
              <a:rPr lang="vi-VN" sz="5400" b="0" cap="none" spc="0">
                <a:ln w="0"/>
              </a:rPr>
              <a:t>)</a:t>
            </a:r>
            <a:endParaRPr lang="vi-VN" sz="5400" b="0" cap="none" spc="0">
              <a:ln w="0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3352800" y="871846"/>
            <a:ext cx="6781800" cy="1030254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5400">
                <a:solidFill>
                  <a:schemeClr val="tx1"/>
                </a:solidFill>
              </a:rPr>
              <a:t>Rút gọn các phân số</a:t>
            </a:r>
            <a:endParaRPr lang="en-US" sz="5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ình chữ nhật 13"/>
              <p:cNvSpPr/>
              <p:nvPr/>
            </p:nvSpPr>
            <p:spPr>
              <a:xfrm>
                <a:off x="3238813" y="2479416"/>
                <a:ext cx="1317990" cy="18209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14" name="Hình chữ nhậ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13" y="2479416"/>
                <a:ext cx="1317990" cy="1820948"/>
              </a:xfrm>
              <a:prstGeom prst="rect">
                <a:avLst/>
              </a:prstGeom>
              <a:blipFill rotWithShape="1">
                <a:blip r:embed="rId3"/>
                <a:stretch>
                  <a:fillRect l="-24" t="-21" r="-575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ình chữ nhật 14"/>
              <p:cNvSpPr/>
              <p:nvPr/>
            </p:nvSpPr>
            <p:spPr>
              <a:xfrm>
                <a:off x="3238813" y="5157472"/>
                <a:ext cx="1317990" cy="183973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𝟓𝟔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𝟒𝟐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15" name="Hình chữ nhật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13" y="5157472"/>
                <a:ext cx="1317990" cy="1839734"/>
              </a:xfrm>
              <a:prstGeom prst="rect">
                <a:avLst/>
              </a:prstGeom>
              <a:blipFill rotWithShape="1">
                <a:blip r:embed="rId4"/>
                <a:stretch>
                  <a:fillRect l="-24" r="-575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Hình chữ nhật 15"/>
              <p:cNvSpPr/>
              <p:nvPr/>
            </p:nvSpPr>
            <p:spPr>
              <a:xfrm>
                <a:off x="3238813" y="7962900"/>
                <a:ext cx="1317990" cy="18269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accent5">
                      <a:lumMod val="50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16" name="Hình chữ nhậ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813" y="7962900"/>
                <a:ext cx="1317990" cy="1826975"/>
              </a:xfrm>
              <a:prstGeom prst="rect">
                <a:avLst/>
              </a:prstGeom>
              <a:blipFill rotWithShape="1">
                <a:blip r:embed="rId5"/>
                <a:stretch>
                  <a:fillRect l="-24" r="-575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ình chữ nhật 16"/>
              <p:cNvSpPr/>
              <p:nvPr/>
            </p:nvSpPr>
            <p:spPr>
              <a:xfrm>
                <a:off x="4419600" y="2479416"/>
                <a:ext cx="2899063" cy="18209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𝟐𝟒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17" name="Hình chữ nhật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479416"/>
                <a:ext cx="2899063" cy="1820948"/>
              </a:xfrm>
              <a:prstGeom prst="rect">
                <a:avLst/>
              </a:prstGeom>
              <a:blipFill rotWithShape="1">
                <a:blip r:embed="rId6"/>
                <a:stretch>
                  <a:fillRect t="-21" r="10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ình chữ nhật 17"/>
              <p:cNvSpPr/>
              <p:nvPr/>
            </p:nvSpPr>
            <p:spPr>
              <a:xfrm>
                <a:off x="7162800" y="2479416"/>
                <a:ext cx="1647118" cy="18209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18" name="Hình chữ nhậ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2479416"/>
                <a:ext cx="1647118" cy="1820948"/>
              </a:xfrm>
              <a:prstGeom prst="rect">
                <a:avLst/>
              </a:prstGeom>
              <a:blipFill rotWithShape="1">
                <a:blip r:embed="rId7"/>
                <a:stretch>
                  <a:fillRect t="-21" r="34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ình chữ nhật 19"/>
              <p:cNvSpPr/>
              <p:nvPr/>
            </p:nvSpPr>
            <p:spPr>
              <a:xfrm>
                <a:off x="4419600" y="5144597"/>
                <a:ext cx="2899063" cy="184576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𝟓𝟔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𝟒𝟐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0" name="Hình chữ nhậ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144597"/>
                <a:ext cx="2899063" cy="1845762"/>
              </a:xfrm>
              <a:prstGeom prst="rect">
                <a:avLst/>
              </a:prstGeom>
              <a:blipFill rotWithShape="1">
                <a:blip r:embed="rId8"/>
                <a:stretch>
                  <a:fillRect t="-25" r="10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ình chữ nhật 20"/>
              <p:cNvSpPr/>
              <p:nvPr/>
            </p:nvSpPr>
            <p:spPr>
              <a:xfrm>
                <a:off x="7162800" y="5144597"/>
                <a:ext cx="1647118" cy="18209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1" name="Hình chữ nhật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144597"/>
                <a:ext cx="1647118" cy="1820948"/>
              </a:xfrm>
              <a:prstGeom prst="rect">
                <a:avLst/>
              </a:prstGeom>
              <a:blipFill rotWithShape="1">
                <a:blip r:embed="rId9"/>
                <a:stretch>
                  <a:fillRect t="-25" r="34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Hình chữ nhật 21"/>
              <p:cNvSpPr/>
              <p:nvPr/>
            </p:nvSpPr>
            <p:spPr>
              <a:xfrm>
                <a:off x="8530338" y="5144597"/>
                <a:ext cx="2439001" cy="18269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2" name="Hình chữ nhật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338" y="5144597"/>
                <a:ext cx="2439001" cy="1826975"/>
              </a:xfrm>
              <a:prstGeom prst="rect">
                <a:avLst/>
              </a:prstGeom>
              <a:blipFill rotWithShape="1">
                <a:blip r:embed="rId10"/>
                <a:stretch>
                  <a:fillRect l="-16" t="-25" r="14" b="3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ình chữ nhật 22"/>
              <p:cNvSpPr/>
              <p:nvPr/>
            </p:nvSpPr>
            <p:spPr>
              <a:xfrm>
                <a:off x="10729559" y="5144597"/>
                <a:ext cx="1647118" cy="18209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3" name="Hình chữ nhật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559" y="5144597"/>
                <a:ext cx="1647118" cy="1820948"/>
              </a:xfrm>
              <a:prstGeom prst="rect">
                <a:avLst/>
              </a:prstGeom>
              <a:blipFill rotWithShape="1">
                <a:blip r:embed="rId11"/>
                <a:stretch>
                  <a:fillRect l="-36" t="-25" r="32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Hình chữ nhật 23"/>
              <p:cNvSpPr/>
              <p:nvPr/>
            </p:nvSpPr>
            <p:spPr>
              <a:xfrm>
                <a:off x="4419600" y="7909181"/>
                <a:ext cx="2899063" cy="18160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𝟕𝟐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𝟗𝟎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4" name="Hình chữ nhật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7909181"/>
                <a:ext cx="2899063" cy="1816075"/>
              </a:xfrm>
              <a:prstGeom prst="rect">
                <a:avLst/>
              </a:prstGeom>
              <a:blipFill rotWithShape="1">
                <a:blip r:embed="rId12"/>
                <a:stretch>
                  <a:fillRect t="-14" r="10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ình chữ nhật 24"/>
              <p:cNvSpPr/>
              <p:nvPr/>
            </p:nvSpPr>
            <p:spPr>
              <a:xfrm>
                <a:off x="7029025" y="7909181"/>
                <a:ext cx="2107180" cy="18269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5" name="Hình chữ nhậ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025" y="7909181"/>
                <a:ext cx="2107180" cy="1826975"/>
              </a:xfrm>
              <a:prstGeom prst="rect">
                <a:avLst/>
              </a:prstGeom>
              <a:blipFill rotWithShape="1">
                <a:blip r:embed="rId13"/>
                <a:stretch>
                  <a:fillRect l="-10" t="-14" r="22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ình chữ nhật 25"/>
              <p:cNvSpPr/>
              <p:nvPr/>
            </p:nvSpPr>
            <p:spPr>
              <a:xfrm>
                <a:off x="8926831" y="7909181"/>
                <a:ext cx="3188969" cy="18269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6" name="Hình chữ nhậ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831" y="7909181"/>
                <a:ext cx="3188969" cy="1826975"/>
              </a:xfrm>
              <a:prstGeom prst="rect">
                <a:avLst/>
              </a:prstGeom>
              <a:blipFill rotWithShape="1">
                <a:blip r:embed="rId14"/>
                <a:stretch>
                  <a:fillRect t="-14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ình chữ nhật 26"/>
              <p:cNvSpPr/>
              <p:nvPr/>
            </p:nvSpPr>
            <p:spPr>
              <a:xfrm>
                <a:off x="11611682" y="7909181"/>
                <a:ext cx="1647118" cy="18209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6000" b="1" i="1" cap="none" spc="0" smtClean="0">
                          <a:ln w="0"/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6000" b="1" i="1" cap="none" spc="0" smtClean="0">
                              <a:ln w="0"/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6000" b="1" cap="none" spc="0">
                  <a:ln w="0"/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27" name="Hình chữ nhật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682" y="7909181"/>
                <a:ext cx="1647118" cy="1820948"/>
              </a:xfrm>
              <a:prstGeom prst="rect">
                <a:avLst/>
              </a:prstGeom>
              <a:blipFill rotWithShape="1">
                <a:blip r:embed="rId15"/>
                <a:stretch>
                  <a:fillRect l="-4" t="-14" b="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84311" y="14690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Hộp Văn bản 9"/>
          <p:cNvSpPr txBox="1">
            <a:spLocks noChangeAspect="1"/>
          </p:cNvSpPr>
          <p:nvPr/>
        </p:nvSpPr>
        <p:spPr>
          <a:xfrm>
            <a:off x="998662" y="896439"/>
            <a:ext cx="612649" cy="820217"/>
          </a:xfrm>
          <a:custGeom>
            <a:avLst/>
            <a:gdLst/>
            <a:ahLst/>
            <a:cxnLst/>
            <a:rect l="l" t="t" r="r" b="b"/>
            <a:pathLst>
              <a:path w="612649" h="820217">
                <a:moveTo>
                  <a:pt x="390449" y="0"/>
                </a:moveTo>
                <a:cubicBezTo>
                  <a:pt x="465430" y="0"/>
                  <a:pt x="521208" y="11125"/>
                  <a:pt x="557785" y="33376"/>
                </a:cubicBezTo>
                <a:cubicBezTo>
                  <a:pt x="594360" y="55626"/>
                  <a:pt x="612649" y="84430"/>
                  <a:pt x="612649" y="119786"/>
                </a:cubicBezTo>
                <a:cubicBezTo>
                  <a:pt x="612649" y="152705"/>
                  <a:pt x="597104" y="189281"/>
                  <a:pt x="566014" y="229514"/>
                </a:cubicBezTo>
                <a:cubicBezTo>
                  <a:pt x="534924" y="269748"/>
                  <a:pt x="488595" y="309982"/>
                  <a:pt x="427025" y="350215"/>
                </a:cubicBezTo>
                <a:cubicBezTo>
                  <a:pt x="456896" y="357530"/>
                  <a:pt x="482651" y="367132"/>
                  <a:pt x="504292" y="379019"/>
                </a:cubicBezTo>
                <a:cubicBezTo>
                  <a:pt x="525933" y="390906"/>
                  <a:pt x="543611" y="404622"/>
                  <a:pt x="557327" y="420167"/>
                </a:cubicBezTo>
                <a:cubicBezTo>
                  <a:pt x="571043" y="435712"/>
                  <a:pt x="581254" y="452628"/>
                  <a:pt x="587960" y="470916"/>
                </a:cubicBezTo>
                <a:cubicBezTo>
                  <a:pt x="594665" y="489204"/>
                  <a:pt x="598018" y="508102"/>
                  <a:pt x="598018" y="527609"/>
                </a:cubicBezTo>
                <a:cubicBezTo>
                  <a:pt x="598018" y="561137"/>
                  <a:pt x="589179" y="595274"/>
                  <a:pt x="571501" y="630022"/>
                </a:cubicBezTo>
                <a:cubicBezTo>
                  <a:pt x="553822" y="664769"/>
                  <a:pt x="529133" y="696316"/>
                  <a:pt x="497434" y="724662"/>
                </a:cubicBezTo>
                <a:cubicBezTo>
                  <a:pt x="465735" y="753009"/>
                  <a:pt x="428245" y="776021"/>
                  <a:pt x="384963" y="793699"/>
                </a:cubicBezTo>
                <a:cubicBezTo>
                  <a:pt x="341681" y="811378"/>
                  <a:pt x="294437" y="820217"/>
                  <a:pt x="243231" y="820217"/>
                </a:cubicBezTo>
                <a:cubicBezTo>
                  <a:pt x="209703" y="820217"/>
                  <a:pt x="180442" y="813969"/>
                  <a:pt x="155448" y="801472"/>
                </a:cubicBezTo>
                <a:cubicBezTo>
                  <a:pt x="130455" y="788975"/>
                  <a:pt x="109576" y="772973"/>
                  <a:pt x="92812" y="753466"/>
                </a:cubicBezTo>
                <a:cubicBezTo>
                  <a:pt x="76048" y="733959"/>
                  <a:pt x="63399" y="712470"/>
                  <a:pt x="54865" y="689000"/>
                </a:cubicBezTo>
                <a:cubicBezTo>
                  <a:pt x="46330" y="665531"/>
                  <a:pt x="42063" y="642823"/>
                  <a:pt x="42063" y="620878"/>
                </a:cubicBezTo>
                <a:cubicBezTo>
                  <a:pt x="42063" y="594055"/>
                  <a:pt x="48768" y="570890"/>
                  <a:pt x="62180" y="551383"/>
                </a:cubicBezTo>
                <a:cubicBezTo>
                  <a:pt x="75591" y="531876"/>
                  <a:pt x="95708" y="522122"/>
                  <a:pt x="122530" y="522122"/>
                </a:cubicBezTo>
                <a:cubicBezTo>
                  <a:pt x="131065" y="522122"/>
                  <a:pt x="137008" y="522732"/>
                  <a:pt x="140361" y="523951"/>
                </a:cubicBezTo>
                <a:cubicBezTo>
                  <a:pt x="143714" y="525171"/>
                  <a:pt x="145390" y="526390"/>
                  <a:pt x="145390" y="527609"/>
                </a:cubicBezTo>
                <a:cubicBezTo>
                  <a:pt x="139294" y="531876"/>
                  <a:pt x="136246" y="537362"/>
                  <a:pt x="136246" y="544068"/>
                </a:cubicBezTo>
                <a:cubicBezTo>
                  <a:pt x="136246" y="554431"/>
                  <a:pt x="141885" y="564794"/>
                  <a:pt x="153162" y="575158"/>
                </a:cubicBezTo>
                <a:cubicBezTo>
                  <a:pt x="164440" y="585521"/>
                  <a:pt x="178004" y="590702"/>
                  <a:pt x="193853" y="590702"/>
                </a:cubicBezTo>
                <a:cubicBezTo>
                  <a:pt x="233477" y="590702"/>
                  <a:pt x="268377" y="586588"/>
                  <a:pt x="298552" y="578358"/>
                </a:cubicBezTo>
                <a:cubicBezTo>
                  <a:pt x="328727" y="570128"/>
                  <a:pt x="354331" y="559765"/>
                  <a:pt x="375362" y="547269"/>
                </a:cubicBezTo>
                <a:cubicBezTo>
                  <a:pt x="396393" y="534772"/>
                  <a:pt x="412243" y="521361"/>
                  <a:pt x="422910" y="507035"/>
                </a:cubicBezTo>
                <a:cubicBezTo>
                  <a:pt x="433579" y="492709"/>
                  <a:pt x="438912" y="479146"/>
                  <a:pt x="438912" y="466344"/>
                </a:cubicBezTo>
                <a:cubicBezTo>
                  <a:pt x="438912" y="452323"/>
                  <a:pt x="432359" y="440588"/>
                  <a:pt x="419253" y="431140"/>
                </a:cubicBezTo>
                <a:cubicBezTo>
                  <a:pt x="406147" y="421691"/>
                  <a:pt x="385877" y="416966"/>
                  <a:pt x="358445" y="416966"/>
                </a:cubicBezTo>
                <a:cubicBezTo>
                  <a:pt x="337719" y="416966"/>
                  <a:pt x="313183" y="420167"/>
                  <a:pt x="284836" y="426568"/>
                </a:cubicBezTo>
                <a:cubicBezTo>
                  <a:pt x="256490" y="432968"/>
                  <a:pt x="223419" y="443789"/>
                  <a:pt x="185624" y="459029"/>
                </a:cubicBezTo>
                <a:cubicBezTo>
                  <a:pt x="176480" y="457810"/>
                  <a:pt x="167945" y="454762"/>
                  <a:pt x="160020" y="449885"/>
                </a:cubicBezTo>
                <a:cubicBezTo>
                  <a:pt x="152096" y="445008"/>
                  <a:pt x="148133" y="439217"/>
                  <a:pt x="148133" y="432511"/>
                </a:cubicBezTo>
                <a:cubicBezTo>
                  <a:pt x="148133" y="424586"/>
                  <a:pt x="154839" y="418186"/>
                  <a:pt x="168250" y="413309"/>
                </a:cubicBezTo>
                <a:cubicBezTo>
                  <a:pt x="178613" y="409651"/>
                  <a:pt x="194158" y="403098"/>
                  <a:pt x="214885" y="393649"/>
                </a:cubicBezTo>
                <a:cubicBezTo>
                  <a:pt x="235611" y="384200"/>
                  <a:pt x="258776" y="373228"/>
                  <a:pt x="284379" y="360731"/>
                </a:cubicBezTo>
                <a:cubicBezTo>
                  <a:pt x="309982" y="348234"/>
                  <a:pt x="336347" y="334670"/>
                  <a:pt x="363474" y="320040"/>
                </a:cubicBezTo>
                <a:cubicBezTo>
                  <a:pt x="390602" y="305410"/>
                  <a:pt x="415291" y="290932"/>
                  <a:pt x="437541" y="276606"/>
                </a:cubicBezTo>
                <a:cubicBezTo>
                  <a:pt x="459791" y="262280"/>
                  <a:pt x="478079" y="248717"/>
                  <a:pt x="492405" y="235915"/>
                </a:cubicBezTo>
                <a:cubicBezTo>
                  <a:pt x="506731" y="223114"/>
                  <a:pt x="513893" y="212446"/>
                  <a:pt x="513893" y="203911"/>
                </a:cubicBezTo>
                <a:cubicBezTo>
                  <a:pt x="513893" y="197206"/>
                  <a:pt x="509017" y="192024"/>
                  <a:pt x="499263" y="188366"/>
                </a:cubicBezTo>
                <a:cubicBezTo>
                  <a:pt x="489509" y="184709"/>
                  <a:pt x="473660" y="182880"/>
                  <a:pt x="451714" y="182880"/>
                </a:cubicBezTo>
                <a:cubicBezTo>
                  <a:pt x="428549" y="182880"/>
                  <a:pt x="401117" y="185928"/>
                  <a:pt x="369418" y="192024"/>
                </a:cubicBezTo>
                <a:cubicBezTo>
                  <a:pt x="337719" y="198120"/>
                  <a:pt x="304953" y="207721"/>
                  <a:pt x="271120" y="220828"/>
                </a:cubicBezTo>
                <a:cubicBezTo>
                  <a:pt x="237287" y="233934"/>
                  <a:pt x="203607" y="250698"/>
                  <a:pt x="170079" y="271120"/>
                </a:cubicBezTo>
                <a:cubicBezTo>
                  <a:pt x="136551" y="291541"/>
                  <a:pt x="106071" y="316078"/>
                  <a:pt x="78639" y="344729"/>
                </a:cubicBezTo>
                <a:cubicBezTo>
                  <a:pt x="50597" y="325222"/>
                  <a:pt x="30480" y="305714"/>
                  <a:pt x="18288" y="286207"/>
                </a:cubicBezTo>
                <a:cubicBezTo>
                  <a:pt x="6096" y="266700"/>
                  <a:pt x="0" y="247498"/>
                  <a:pt x="0" y="228600"/>
                </a:cubicBezTo>
                <a:cubicBezTo>
                  <a:pt x="0" y="207874"/>
                  <a:pt x="6249" y="187909"/>
                  <a:pt x="18746" y="168707"/>
                </a:cubicBezTo>
                <a:cubicBezTo>
                  <a:pt x="31242" y="149504"/>
                  <a:pt x="47702" y="131521"/>
                  <a:pt x="68123" y="114757"/>
                </a:cubicBezTo>
                <a:cubicBezTo>
                  <a:pt x="88545" y="97993"/>
                  <a:pt x="112167" y="82601"/>
                  <a:pt x="138989" y="68580"/>
                </a:cubicBezTo>
                <a:cubicBezTo>
                  <a:pt x="165812" y="54559"/>
                  <a:pt x="193701" y="42367"/>
                  <a:pt x="222657" y="32004"/>
                </a:cubicBezTo>
                <a:cubicBezTo>
                  <a:pt x="251613" y="21641"/>
                  <a:pt x="280569" y="13716"/>
                  <a:pt x="309525" y="8230"/>
                </a:cubicBezTo>
                <a:cubicBezTo>
                  <a:pt x="338481" y="2743"/>
                  <a:pt x="365456" y="0"/>
                  <a:pt x="39044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514600" y="823405"/>
            <a:ext cx="1516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Chọn câu trả lời đúng.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141662" y="1746735"/>
            <a:ext cx="7764338" cy="442782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Hình chữ nhật: Góc Tròn 4"/>
          <p:cNvSpPr/>
          <p:nvPr/>
        </p:nvSpPr>
        <p:spPr>
          <a:xfrm>
            <a:off x="838200" y="2801360"/>
            <a:ext cx="16611600" cy="1307966"/>
          </a:xfrm>
          <a:prstGeom prst="roundRect">
            <a:avLst/>
          </a:prstGeom>
          <a:solidFill>
            <a:srgbClr val="FFD347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5400">
                <a:solidFill>
                  <a:schemeClr val="tx1"/>
                </a:solidFill>
              </a:rPr>
              <a:t>a) Phân số nào dưới đây là phân số tối giản?</a:t>
            </a:r>
            <a:endParaRPr lang="en-US" sz="5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ình chữ nhật: Góc Tròn 6"/>
              <p:cNvSpPr/>
              <p:nvPr/>
            </p:nvSpPr>
            <p:spPr>
              <a:xfrm>
                <a:off x="2819400" y="4489516"/>
                <a:ext cx="2438400" cy="2558983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Hình chữ nhật: Góc Tròn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489516"/>
                <a:ext cx="2438400" cy="2558983"/>
              </a:xfrm>
              <a:prstGeom prst="roundRect">
                <a:avLst/>
              </a:prstGeom>
              <a:blipFill rotWithShape="1">
                <a:blip r:embed="rId5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ình chữ nhật: Góc Tròn 10"/>
              <p:cNvSpPr/>
              <p:nvPr/>
            </p:nvSpPr>
            <p:spPr>
              <a:xfrm>
                <a:off x="6019800" y="4489516"/>
                <a:ext cx="2438400" cy="2558983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1" name="Hình chữ nhật: Góc Tròn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489516"/>
                <a:ext cx="2438400" cy="2558983"/>
              </a:xfrm>
              <a:prstGeom prst="roundRect">
                <a:avLst/>
              </a:prstGeom>
              <a:blipFill rotWithShape="1">
                <a:blip r:embed="rId6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ình chữ nhật: Góc Tròn 11"/>
              <p:cNvSpPr/>
              <p:nvPr/>
            </p:nvSpPr>
            <p:spPr>
              <a:xfrm>
                <a:off x="9220200" y="4489516"/>
                <a:ext cx="2438400" cy="2558983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Hình chữ nhật: Góc Trò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4489516"/>
                <a:ext cx="2438400" cy="2558983"/>
              </a:xfrm>
              <a:prstGeom prst="roundRect">
                <a:avLst/>
              </a:prstGeom>
              <a:blipFill rotWithShape="1">
                <a:blip r:embed="rId7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ình chữ nhật: Góc Tròn 12"/>
              <p:cNvSpPr/>
              <p:nvPr/>
            </p:nvSpPr>
            <p:spPr>
              <a:xfrm>
                <a:off x="12420600" y="4489516"/>
                <a:ext cx="2438400" cy="2558983"/>
              </a:xfrm>
              <a:prstGeom prst="round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5400">
                    <a:solidFill>
                      <a:schemeClr val="bg1"/>
                    </a:solidFill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7200">
                    <a:solidFill>
                      <a:schemeClr val="bg1"/>
                    </a:solidFill>
                  </a:rPr>
                  <a:t> </a:t>
                </a:r>
                <a:endParaRPr lang="en-US" sz="54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3" name="Hình chữ nhật: Góc Tròn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489516"/>
                <a:ext cx="2438400" cy="2558983"/>
              </a:xfrm>
              <a:prstGeom prst="roundRect">
                <a:avLst/>
              </a:prstGeom>
              <a:blipFill rotWithShape="1">
                <a:blip r:embed="rId8"/>
                <a:stretch>
                  <a:fillRect t="-3" b="2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Tieng-ting-www_tiengdong_com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65838" y="-50323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84311" y="146904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Hộp Văn bản 9"/>
          <p:cNvSpPr txBox="1">
            <a:spLocks noChangeAspect="1"/>
          </p:cNvSpPr>
          <p:nvPr/>
        </p:nvSpPr>
        <p:spPr>
          <a:xfrm>
            <a:off x="998662" y="896439"/>
            <a:ext cx="612649" cy="820217"/>
          </a:xfrm>
          <a:custGeom>
            <a:avLst/>
            <a:gdLst/>
            <a:ahLst/>
            <a:cxnLst/>
            <a:rect l="l" t="t" r="r" b="b"/>
            <a:pathLst>
              <a:path w="612649" h="820217">
                <a:moveTo>
                  <a:pt x="390449" y="0"/>
                </a:moveTo>
                <a:cubicBezTo>
                  <a:pt x="465430" y="0"/>
                  <a:pt x="521208" y="11125"/>
                  <a:pt x="557785" y="33376"/>
                </a:cubicBezTo>
                <a:cubicBezTo>
                  <a:pt x="594360" y="55626"/>
                  <a:pt x="612649" y="84430"/>
                  <a:pt x="612649" y="119786"/>
                </a:cubicBezTo>
                <a:cubicBezTo>
                  <a:pt x="612649" y="152705"/>
                  <a:pt x="597104" y="189281"/>
                  <a:pt x="566014" y="229514"/>
                </a:cubicBezTo>
                <a:cubicBezTo>
                  <a:pt x="534924" y="269748"/>
                  <a:pt x="488595" y="309982"/>
                  <a:pt x="427025" y="350215"/>
                </a:cubicBezTo>
                <a:cubicBezTo>
                  <a:pt x="456896" y="357530"/>
                  <a:pt x="482651" y="367132"/>
                  <a:pt x="504292" y="379019"/>
                </a:cubicBezTo>
                <a:cubicBezTo>
                  <a:pt x="525933" y="390906"/>
                  <a:pt x="543611" y="404622"/>
                  <a:pt x="557327" y="420167"/>
                </a:cubicBezTo>
                <a:cubicBezTo>
                  <a:pt x="571043" y="435712"/>
                  <a:pt x="581254" y="452628"/>
                  <a:pt x="587960" y="470916"/>
                </a:cubicBezTo>
                <a:cubicBezTo>
                  <a:pt x="594665" y="489204"/>
                  <a:pt x="598018" y="508102"/>
                  <a:pt x="598018" y="527609"/>
                </a:cubicBezTo>
                <a:cubicBezTo>
                  <a:pt x="598018" y="561137"/>
                  <a:pt x="589179" y="595274"/>
                  <a:pt x="571501" y="630022"/>
                </a:cubicBezTo>
                <a:cubicBezTo>
                  <a:pt x="553822" y="664769"/>
                  <a:pt x="529133" y="696316"/>
                  <a:pt x="497434" y="724662"/>
                </a:cubicBezTo>
                <a:cubicBezTo>
                  <a:pt x="465735" y="753009"/>
                  <a:pt x="428245" y="776021"/>
                  <a:pt x="384963" y="793699"/>
                </a:cubicBezTo>
                <a:cubicBezTo>
                  <a:pt x="341681" y="811378"/>
                  <a:pt x="294437" y="820217"/>
                  <a:pt x="243231" y="820217"/>
                </a:cubicBezTo>
                <a:cubicBezTo>
                  <a:pt x="209703" y="820217"/>
                  <a:pt x="180442" y="813969"/>
                  <a:pt x="155448" y="801472"/>
                </a:cubicBezTo>
                <a:cubicBezTo>
                  <a:pt x="130455" y="788975"/>
                  <a:pt x="109576" y="772973"/>
                  <a:pt x="92812" y="753466"/>
                </a:cubicBezTo>
                <a:cubicBezTo>
                  <a:pt x="76048" y="733959"/>
                  <a:pt x="63399" y="712470"/>
                  <a:pt x="54865" y="689000"/>
                </a:cubicBezTo>
                <a:cubicBezTo>
                  <a:pt x="46330" y="665531"/>
                  <a:pt x="42063" y="642823"/>
                  <a:pt x="42063" y="620878"/>
                </a:cubicBezTo>
                <a:cubicBezTo>
                  <a:pt x="42063" y="594055"/>
                  <a:pt x="48768" y="570890"/>
                  <a:pt x="62180" y="551383"/>
                </a:cubicBezTo>
                <a:cubicBezTo>
                  <a:pt x="75591" y="531876"/>
                  <a:pt x="95708" y="522122"/>
                  <a:pt x="122530" y="522122"/>
                </a:cubicBezTo>
                <a:cubicBezTo>
                  <a:pt x="131065" y="522122"/>
                  <a:pt x="137008" y="522732"/>
                  <a:pt x="140361" y="523951"/>
                </a:cubicBezTo>
                <a:cubicBezTo>
                  <a:pt x="143714" y="525171"/>
                  <a:pt x="145390" y="526390"/>
                  <a:pt x="145390" y="527609"/>
                </a:cubicBezTo>
                <a:cubicBezTo>
                  <a:pt x="139294" y="531876"/>
                  <a:pt x="136246" y="537362"/>
                  <a:pt x="136246" y="544068"/>
                </a:cubicBezTo>
                <a:cubicBezTo>
                  <a:pt x="136246" y="554431"/>
                  <a:pt x="141885" y="564794"/>
                  <a:pt x="153162" y="575158"/>
                </a:cubicBezTo>
                <a:cubicBezTo>
                  <a:pt x="164440" y="585521"/>
                  <a:pt x="178004" y="590702"/>
                  <a:pt x="193853" y="590702"/>
                </a:cubicBezTo>
                <a:cubicBezTo>
                  <a:pt x="233477" y="590702"/>
                  <a:pt x="268377" y="586588"/>
                  <a:pt x="298552" y="578358"/>
                </a:cubicBezTo>
                <a:cubicBezTo>
                  <a:pt x="328727" y="570128"/>
                  <a:pt x="354331" y="559765"/>
                  <a:pt x="375362" y="547269"/>
                </a:cubicBezTo>
                <a:cubicBezTo>
                  <a:pt x="396393" y="534772"/>
                  <a:pt x="412243" y="521361"/>
                  <a:pt x="422910" y="507035"/>
                </a:cubicBezTo>
                <a:cubicBezTo>
                  <a:pt x="433579" y="492709"/>
                  <a:pt x="438912" y="479146"/>
                  <a:pt x="438912" y="466344"/>
                </a:cubicBezTo>
                <a:cubicBezTo>
                  <a:pt x="438912" y="452323"/>
                  <a:pt x="432359" y="440588"/>
                  <a:pt x="419253" y="431140"/>
                </a:cubicBezTo>
                <a:cubicBezTo>
                  <a:pt x="406147" y="421691"/>
                  <a:pt x="385877" y="416966"/>
                  <a:pt x="358445" y="416966"/>
                </a:cubicBezTo>
                <a:cubicBezTo>
                  <a:pt x="337719" y="416966"/>
                  <a:pt x="313183" y="420167"/>
                  <a:pt x="284836" y="426568"/>
                </a:cubicBezTo>
                <a:cubicBezTo>
                  <a:pt x="256490" y="432968"/>
                  <a:pt x="223419" y="443789"/>
                  <a:pt x="185624" y="459029"/>
                </a:cubicBezTo>
                <a:cubicBezTo>
                  <a:pt x="176480" y="457810"/>
                  <a:pt x="167945" y="454762"/>
                  <a:pt x="160020" y="449885"/>
                </a:cubicBezTo>
                <a:cubicBezTo>
                  <a:pt x="152096" y="445008"/>
                  <a:pt x="148133" y="439217"/>
                  <a:pt x="148133" y="432511"/>
                </a:cubicBezTo>
                <a:cubicBezTo>
                  <a:pt x="148133" y="424586"/>
                  <a:pt x="154839" y="418186"/>
                  <a:pt x="168250" y="413309"/>
                </a:cubicBezTo>
                <a:cubicBezTo>
                  <a:pt x="178613" y="409651"/>
                  <a:pt x="194158" y="403098"/>
                  <a:pt x="214885" y="393649"/>
                </a:cubicBezTo>
                <a:cubicBezTo>
                  <a:pt x="235611" y="384200"/>
                  <a:pt x="258776" y="373228"/>
                  <a:pt x="284379" y="360731"/>
                </a:cubicBezTo>
                <a:cubicBezTo>
                  <a:pt x="309982" y="348234"/>
                  <a:pt x="336347" y="334670"/>
                  <a:pt x="363474" y="320040"/>
                </a:cubicBezTo>
                <a:cubicBezTo>
                  <a:pt x="390602" y="305410"/>
                  <a:pt x="415291" y="290932"/>
                  <a:pt x="437541" y="276606"/>
                </a:cubicBezTo>
                <a:cubicBezTo>
                  <a:pt x="459791" y="262280"/>
                  <a:pt x="478079" y="248717"/>
                  <a:pt x="492405" y="235915"/>
                </a:cubicBezTo>
                <a:cubicBezTo>
                  <a:pt x="506731" y="223114"/>
                  <a:pt x="513893" y="212446"/>
                  <a:pt x="513893" y="203911"/>
                </a:cubicBezTo>
                <a:cubicBezTo>
                  <a:pt x="513893" y="197206"/>
                  <a:pt x="509017" y="192024"/>
                  <a:pt x="499263" y="188366"/>
                </a:cubicBezTo>
                <a:cubicBezTo>
                  <a:pt x="489509" y="184709"/>
                  <a:pt x="473660" y="182880"/>
                  <a:pt x="451714" y="182880"/>
                </a:cubicBezTo>
                <a:cubicBezTo>
                  <a:pt x="428549" y="182880"/>
                  <a:pt x="401117" y="185928"/>
                  <a:pt x="369418" y="192024"/>
                </a:cubicBezTo>
                <a:cubicBezTo>
                  <a:pt x="337719" y="198120"/>
                  <a:pt x="304953" y="207721"/>
                  <a:pt x="271120" y="220828"/>
                </a:cubicBezTo>
                <a:cubicBezTo>
                  <a:pt x="237287" y="233934"/>
                  <a:pt x="203607" y="250698"/>
                  <a:pt x="170079" y="271120"/>
                </a:cubicBezTo>
                <a:cubicBezTo>
                  <a:pt x="136551" y="291541"/>
                  <a:pt x="106071" y="316078"/>
                  <a:pt x="78639" y="344729"/>
                </a:cubicBezTo>
                <a:cubicBezTo>
                  <a:pt x="50597" y="325222"/>
                  <a:pt x="30480" y="305714"/>
                  <a:pt x="18288" y="286207"/>
                </a:cubicBezTo>
                <a:cubicBezTo>
                  <a:pt x="6096" y="266700"/>
                  <a:pt x="0" y="247498"/>
                  <a:pt x="0" y="228600"/>
                </a:cubicBezTo>
                <a:cubicBezTo>
                  <a:pt x="0" y="207874"/>
                  <a:pt x="6249" y="187909"/>
                  <a:pt x="18746" y="168707"/>
                </a:cubicBezTo>
                <a:cubicBezTo>
                  <a:pt x="31242" y="149504"/>
                  <a:pt x="47702" y="131521"/>
                  <a:pt x="68123" y="114757"/>
                </a:cubicBezTo>
                <a:cubicBezTo>
                  <a:pt x="88545" y="97993"/>
                  <a:pt x="112167" y="82601"/>
                  <a:pt x="138989" y="68580"/>
                </a:cubicBezTo>
                <a:cubicBezTo>
                  <a:pt x="165812" y="54559"/>
                  <a:pt x="193701" y="42367"/>
                  <a:pt x="222657" y="32004"/>
                </a:cubicBezTo>
                <a:cubicBezTo>
                  <a:pt x="251613" y="21641"/>
                  <a:pt x="280569" y="13716"/>
                  <a:pt x="309525" y="8230"/>
                </a:cubicBezTo>
                <a:cubicBezTo>
                  <a:pt x="338481" y="2743"/>
                  <a:pt x="365456" y="0"/>
                  <a:pt x="390449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514600" y="823405"/>
            <a:ext cx="15163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Chọn câu trả lời đúng.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141662" y="1746735"/>
            <a:ext cx="7764338" cy="442782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ình chữ nhật: Góc Tròn 4"/>
              <p:cNvSpPr/>
              <p:nvPr/>
            </p:nvSpPr>
            <p:spPr>
              <a:xfrm>
                <a:off x="838200" y="2465193"/>
                <a:ext cx="16611600" cy="2907410"/>
              </a:xfrm>
              <a:prstGeom prst="roundRect">
                <a:avLst/>
              </a:prstGeom>
              <a:solidFill>
                <a:srgbClr val="FFD34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5400">
                    <a:solidFill>
                      <a:schemeClr val="tx1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7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7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7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5400">
                    <a:solidFill>
                      <a:schemeClr val="tx1"/>
                    </a:solidFill>
                  </a:rPr>
                  <a:t>bằng phân số chỉ phần đã tô màu của hình nào dưới đây?</a:t>
                </a:r>
                <a:endParaRPr lang="en-US" sz="540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Hình chữ nhật: Góc Trò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65193"/>
                <a:ext cx="16611600" cy="2907410"/>
              </a:xfrm>
              <a:prstGeom prst="roundRect">
                <a:avLst/>
              </a:prstGeom>
              <a:blipFill rotWithShape="1">
                <a:blip r:embed="rId5"/>
                <a:stretch>
                  <a:fillRect t="-4" b="17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Tie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65838" y="-503238"/>
            <a:ext cx="304800" cy="304800"/>
          </a:xfrm>
          <a:prstGeom prst="rect">
            <a:avLst/>
          </a:prstGeom>
        </p:spPr>
      </p:pic>
      <p:grpSp>
        <p:nvGrpSpPr>
          <p:cNvPr id="30" name="Nhóm 29"/>
          <p:cNvGrpSpPr/>
          <p:nvPr/>
        </p:nvGrpSpPr>
        <p:grpSpPr>
          <a:xfrm>
            <a:off x="304800" y="5470186"/>
            <a:ext cx="4079452" cy="3139855"/>
            <a:chOff x="304800" y="7000241"/>
            <a:chExt cx="4079452" cy="3139855"/>
          </a:xfrm>
        </p:grpSpPr>
        <p:pic>
          <p:nvPicPr>
            <p:cNvPr id="26" name="Hình ảnh 2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4800" y="7492031"/>
              <a:ext cx="4079452" cy="2648065"/>
            </a:xfrm>
            <a:prstGeom prst="rect">
              <a:avLst/>
            </a:prstGeom>
          </p:spPr>
        </p:pic>
        <p:sp>
          <p:nvSpPr>
            <p:cNvPr id="19" name="Hộp Văn bản 18"/>
            <p:cNvSpPr txBox="1">
              <a:spLocks noChangeAspect="1"/>
            </p:cNvSpPr>
            <p:nvPr/>
          </p:nvSpPr>
          <p:spPr>
            <a:xfrm>
              <a:off x="392037" y="7000241"/>
              <a:ext cx="694834" cy="782242"/>
            </a:xfrm>
            <a:custGeom>
              <a:avLst/>
              <a:gdLst/>
              <a:ahLst/>
              <a:cxnLst/>
              <a:rect l="l" t="t" r="r" b="b"/>
              <a:pathLst>
                <a:path w="574243" h="646481">
                  <a:moveTo>
                    <a:pt x="286207" y="189281"/>
                  </a:moveTo>
                  <a:cubicBezTo>
                    <a:pt x="241706" y="189281"/>
                    <a:pt x="219456" y="225857"/>
                    <a:pt x="219456" y="299009"/>
                  </a:cubicBezTo>
                  <a:cubicBezTo>
                    <a:pt x="219456" y="327660"/>
                    <a:pt x="221284" y="344424"/>
                    <a:pt x="224942" y="349301"/>
                  </a:cubicBezTo>
                  <a:lnTo>
                    <a:pt x="357530" y="344729"/>
                  </a:lnTo>
                  <a:cubicBezTo>
                    <a:pt x="358749" y="333756"/>
                    <a:pt x="359359" y="320040"/>
                    <a:pt x="359359" y="303581"/>
                  </a:cubicBezTo>
                  <a:cubicBezTo>
                    <a:pt x="359359" y="227381"/>
                    <a:pt x="334975" y="189281"/>
                    <a:pt x="286207" y="189281"/>
                  </a:cubicBezTo>
                  <a:close/>
                  <a:moveTo>
                    <a:pt x="283464" y="0"/>
                  </a:moveTo>
                  <a:cubicBezTo>
                    <a:pt x="321259" y="0"/>
                    <a:pt x="355549" y="4420"/>
                    <a:pt x="386334" y="13259"/>
                  </a:cubicBezTo>
                  <a:cubicBezTo>
                    <a:pt x="417118" y="22098"/>
                    <a:pt x="442417" y="33071"/>
                    <a:pt x="462229" y="46178"/>
                  </a:cubicBezTo>
                  <a:cubicBezTo>
                    <a:pt x="482041" y="59284"/>
                    <a:pt x="499262" y="75286"/>
                    <a:pt x="513892" y="94184"/>
                  </a:cubicBezTo>
                  <a:cubicBezTo>
                    <a:pt x="528523" y="113081"/>
                    <a:pt x="539648" y="130912"/>
                    <a:pt x="547268" y="147676"/>
                  </a:cubicBezTo>
                  <a:cubicBezTo>
                    <a:pt x="554888" y="164440"/>
                    <a:pt x="560832" y="182271"/>
                    <a:pt x="565099" y="201168"/>
                  </a:cubicBezTo>
                  <a:cubicBezTo>
                    <a:pt x="569366" y="220066"/>
                    <a:pt x="571957" y="234849"/>
                    <a:pt x="572871" y="245517"/>
                  </a:cubicBezTo>
                  <a:cubicBezTo>
                    <a:pt x="573786" y="256185"/>
                    <a:pt x="574243" y="266091"/>
                    <a:pt x="574243" y="275235"/>
                  </a:cubicBezTo>
                  <a:lnTo>
                    <a:pt x="574243" y="584302"/>
                  </a:lnTo>
                  <a:cubicBezTo>
                    <a:pt x="557174" y="625755"/>
                    <a:pt x="514502" y="646481"/>
                    <a:pt x="446227" y="646481"/>
                  </a:cubicBezTo>
                  <a:cubicBezTo>
                    <a:pt x="423062" y="646481"/>
                    <a:pt x="403555" y="642062"/>
                    <a:pt x="387705" y="633222"/>
                  </a:cubicBezTo>
                  <a:cubicBezTo>
                    <a:pt x="371856" y="624383"/>
                    <a:pt x="360426" y="612648"/>
                    <a:pt x="353415" y="598018"/>
                  </a:cubicBezTo>
                  <a:cubicBezTo>
                    <a:pt x="346405" y="583388"/>
                    <a:pt x="341528" y="569672"/>
                    <a:pt x="338785" y="556870"/>
                  </a:cubicBezTo>
                  <a:cubicBezTo>
                    <a:pt x="336042" y="544068"/>
                    <a:pt x="334670" y="530657"/>
                    <a:pt x="334670" y="516636"/>
                  </a:cubicBezTo>
                  <a:lnTo>
                    <a:pt x="336499" y="485547"/>
                  </a:lnTo>
                  <a:lnTo>
                    <a:pt x="239572" y="485547"/>
                  </a:lnTo>
                  <a:cubicBezTo>
                    <a:pt x="239572" y="503835"/>
                    <a:pt x="240334" y="523952"/>
                    <a:pt x="241858" y="545897"/>
                  </a:cubicBezTo>
                  <a:cubicBezTo>
                    <a:pt x="243382" y="567843"/>
                    <a:pt x="245059" y="585216"/>
                    <a:pt x="246888" y="598018"/>
                  </a:cubicBezTo>
                  <a:lnTo>
                    <a:pt x="249631" y="617220"/>
                  </a:lnTo>
                  <a:cubicBezTo>
                    <a:pt x="225247" y="636728"/>
                    <a:pt x="188061" y="646481"/>
                    <a:pt x="138074" y="646481"/>
                  </a:cubicBezTo>
                  <a:cubicBezTo>
                    <a:pt x="97231" y="646481"/>
                    <a:pt x="64008" y="633527"/>
                    <a:pt x="38404" y="607619"/>
                  </a:cubicBezTo>
                  <a:cubicBezTo>
                    <a:pt x="12801" y="581711"/>
                    <a:pt x="0" y="547421"/>
                    <a:pt x="0" y="504749"/>
                  </a:cubicBezTo>
                  <a:cubicBezTo>
                    <a:pt x="0" y="491338"/>
                    <a:pt x="609" y="457962"/>
                    <a:pt x="1828" y="404622"/>
                  </a:cubicBezTo>
                  <a:cubicBezTo>
                    <a:pt x="3048" y="351282"/>
                    <a:pt x="3657" y="320955"/>
                    <a:pt x="3657" y="313640"/>
                  </a:cubicBezTo>
                  <a:cubicBezTo>
                    <a:pt x="3657" y="256337"/>
                    <a:pt x="11734" y="206655"/>
                    <a:pt x="27889" y="164592"/>
                  </a:cubicBezTo>
                  <a:cubicBezTo>
                    <a:pt x="44043" y="122530"/>
                    <a:pt x="62636" y="91440"/>
                    <a:pt x="83667" y="71324"/>
                  </a:cubicBezTo>
                  <a:cubicBezTo>
                    <a:pt x="104698" y="51207"/>
                    <a:pt x="129997" y="35205"/>
                    <a:pt x="159562" y="23318"/>
                  </a:cubicBezTo>
                  <a:cubicBezTo>
                    <a:pt x="189128" y="11430"/>
                    <a:pt x="212445" y="4572"/>
                    <a:pt x="229514" y="2744"/>
                  </a:cubicBezTo>
                  <a:cubicBezTo>
                    <a:pt x="246583" y="915"/>
                    <a:pt x="264566" y="0"/>
                    <a:pt x="283464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IcielPony" panose="02000000000000000000" pitchFamily="2" charset="-93"/>
              </a:endParaRPr>
            </a:p>
          </p:txBody>
        </p:sp>
      </p:grpSp>
      <p:grpSp>
        <p:nvGrpSpPr>
          <p:cNvPr id="31" name="Nhóm 30"/>
          <p:cNvGrpSpPr/>
          <p:nvPr/>
        </p:nvGrpSpPr>
        <p:grpSpPr>
          <a:xfrm>
            <a:off x="4778436" y="5442245"/>
            <a:ext cx="4006040" cy="3167797"/>
            <a:chOff x="4778436" y="6972300"/>
            <a:chExt cx="4006040" cy="3167797"/>
          </a:xfrm>
        </p:grpSpPr>
        <p:pic>
          <p:nvPicPr>
            <p:cNvPr id="27" name="Hình ảnh 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78436" y="7652057"/>
              <a:ext cx="4006040" cy="2488040"/>
            </a:xfrm>
            <a:prstGeom prst="rect">
              <a:avLst/>
            </a:prstGeom>
          </p:spPr>
        </p:pic>
        <p:sp>
          <p:nvSpPr>
            <p:cNvPr id="21" name="Hộp Văn bản 20"/>
            <p:cNvSpPr txBox="1">
              <a:spLocks noChangeAspect="1"/>
            </p:cNvSpPr>
            <p:nvPr/>
          </p:nvSpPr>
          <p:spPr>
            <a:xfrm>
              <a:off x="4918265" y="6972300"/>
              <a:ext cx="668280" cy="783349"/>
            </a:xfrm>
            <a:custGeom>
              <a:avLst/>
              <a:gdLst/>
              <a:ahLst/>
              <a:cxnLst/>
              <a:rect l="l" t="t" r="r" b="b"/>
              <a:pathLst>
                <a:path w="552297" h="647395">
                  <a:moveTo>
                    <a:pt x="274320" y="376733"/>
                  </a:moveTo>
                  <a:cubicBezTo>
                    <a:pt x="259689" y="376733"/>
                    <a:pt x="246278" y="379171"/>
                    <a:pt x="234086" y="384048"/>
                  </a:cubicBezTo>
                  <a:cubicBezTo>
                    <a:pt x="231648" y="407213"/>
                    <a:pt x="230429" y="432207"/>
                    <a:pt x="230429" y="459029"/>
                  </a:cubicBezTo>
                  <a:cubicBezTo>
                    <a:pt x="230429" y="482194"/>
                    <a:pt x="231648" y="501396"/>
                    <a:pt x="234086" y="516636"/>
                  </a:cubicBezTo>
                  <a:cubicBezTo>
                    <a:pt x="242621" y="518465"/>
                    <a:pt x="252374" y="519379"/>
                    <a:pt x="263347" y="519379"/>
                  </a:cubicBezTo>
                  <a:cubicBezTo>
                    <a:pt x="316992" y="519379"/>
                    <a:pt x="343814" y="495910"/>
                    <a:pt x="343814" y="448971"/>
                  </a:cubicBezTo>
                  <a:cubicBezTo>
                    <a:pt x="343814" y="422758"/>
                    <a:pt x="337108" y="404165"/>
                    <a:pt x="323697" y="393192"/>
                  </a:cubicBezTo>
                  <a:cubicBezTo>
                    <a:pt x="310286" y="382219"/>
                    <a:pt x="293827" y="376733"/>
                    <a:pt x="274320" y="376733"/>
                  </a:cubicBezTo>
                  <a:close/>
                  <a:moveTo>
                    <a:pt x="271577" y="162763"/>
                  </a:moveTo>
                  <a:cubicBezTo>
                    <a:pt x="259994" y="162763"/>
                    <a:pt x="249936" y="164897"/>
                    <a:pt x="241401" y="169164"/>
                  </a:cubicBezTo>
                  <a:cubicBezTo>
                    <a:pt x="237744" y="201473"/>
                    <a:pt x="235915" y="240183"/>
                    <a:pt x="235915" y="285293"/>
                  </a:cubicBezTo>
                  <a:cubicBezTo>
                    <a:pt x="240182" y="286512"/>
                    <a:pt x="245669" y="287122"/>
                    <a:pt x="252374" y="287122"/>
                  </a:cubicBezTo>
                  <a:cubicBezTo>
                    <a:pt x="304800" y="287122"/>
                    <a:pt x="331012" y="267310"/>
                    <a:pt x="331012" y="227686"/>
                  </a:cubicBezTo>
                  <a:cubicBezTo>
                    <a:pt x="331012" y="205131"/>
                    <a:pt x="325069" y="188671"/>
                    <a:pt x="313182" y="178308"/>
                  </a:cubicBezTo>
                  <a:cubicBezTo>
                    <a:pt x="301294" y="167945"/>
                    <a:pt x="287426" y="162763"/>
                    <a:pt x="271577" y="162763"/>
                  </a:cubicBezTo>
                  <a:close/>
                  <a:moveTo>
                    <a:pt x="256032" y="0"/>
                  </a:moveTo>
                  <a:cubicBezTo>
                    <a:pt x="279806" y="0"/>
                    <a:pt x="302209" y="915"/>
                    <a:pt x="323240" y="2743"/>
                  </a:cubicBezTo>
                  <a:cubicBezTo>
                    <a:pt x="344271" y="4572"/>
                    <a:pt x="367893" y="8992"/>
                    <a:pt x="394106" y="16002"/>
                  </a:cubicBezTo>
                  <a:cubicBezTo>
                    <a:pt x="420319" y="23013"/>
                    <a:pt x="442722" y="32157"/>
                    <a:pt x="461315" y="43434"/>
                  </a:cubicBezTo>
                  <a:cubicBezTo>
                    <a:pt x="479907" y="54712"/>
                    <a:pt x="495604" y="71019"/>
                    <a:pt x="508406" y="92355"/>
                  </a:cubicBezTo>
                  <a:cubicBezTo>
                    <a:pt x="521208" y="113691"/>
                    <a:pt x="527608" y="138379"/>
                    <a:pt x="527608" y="166421"/>
                  </a:cubicBezTo>
                  <a:cubicBezTo>
                    <a:pt x="527608" y="190805"/>
                    <a:pt x="525170" y="212293"/>
                    <a:pt x="520293" y="230886"/>
                  </a:cubicBezTo>
                  <a:cubicBezTo>
                    <a:pt x="515417" y="249479"/>
                    <a:pt x="509778" y="263347"/>
                    <a:pt x="503377" y="272491"/>
                  </a:cubicBezTo>
                  <a:cubicBezTo>
                    <a:pt x="496976" y="281635"/>
                    <a:pt x="489356" y="289103"/>
                    <a:pt x="480517" y="294894"/>
                  </a:cubicBezTo>
                  <a:cubicBezTo>
                    <a:pt x="471678" y="300685"/>
                    <a:pt x="464667" y="304191"/>
                    <a:pt x="459486" y="305410"/>
                  </a:cubicBezTo>
                  <a:cubicBezTo>
                    <a:pt x="454304" y="306629"/>
                    <a:pt x="448970" y="307239"/>
                    <a:pt x="443484" y="307239"/>
                  </a:cubicBezTo>
                  <a:cubicBezTo>
                    <a:pt x="449580" y="307239"/>
                    <a:pt x="456133" y="308001"/>
                    <a:pt x="463143" y="309525"/>
                  </a:cubicBezTo>
                  <a:cubicBezTo>
                    <a:pt x="470154" y="311049"/>
                    <a:pt x="479298" y="314706"/>
                    <a:pt x="490575" y="320497"/>
                  </a:cubicBezTo>
                  <a:cubicBezTo>
                    <a:pt x="501853" y="326289"/>
                    <a:pt x="511759" y="333756"/>
                    <a:pt x="520293" y="342900"/>
                  </a:cubicBezTo>
                  <a:cubicBezTo>
                    <a:pt x="528828" y="352044"/>
                    <a:pt x="536295" y="365455"/>
                    <a:pt x="542696" y="383134"/>
                  </a:cubicBezTo>
                  <a:cubicBezTo>
                    <a:pt x="549097" y="400812"/>
                    <a:pt x="552297" y="421539"/>
                    <a:pt x="552297" y="445313"/>
                  </a:cubicBezTo>
                  <a:cubicBezTo>
                    <a:pt x="552297" y="511759"/>
                    <a:pt x="524408" y="562051"/>
                    <a:pt x="468630" y="596189"/>
                  </a:cubicBezTo>
                  <a:cubicBezTo>
                    <a:pt x="412851" y="630327"/>
                    <a:pt x="342595" y="647395"/>
                    <a:pt x="257860" y="647395"/>
                  </a:cubicBezTo>
                  <a:cubicBezTo>
                    <a:pt x="211531" y="647395"/>
                    <a:pt x="167183" y="645262"/>
                    <a:pt x="124815" y="640995"/>
                  </a:cubicBezTo>
                  <a:cubicBezTo>
                    <a:pt x="82448" y="636727"/>
                    <a:pt x="51511" y="632155"/>
                    <a:pt x="32004" y="627279"/>
                  </a:cubicBezTo>
                  <a:lnTo>
                    <a:pt x="2743" y="620878"/>
                  </a:lnTo>
                  <a:cubicBezTo>
                    <a:pt x="914" y="580644"/>
                    <a:pt x="0" y="528828"/>
                    <a:pt x="0" y="465430"/>
                  </a:cubicBezTo>
                  <a:cubicBezTo>
                    <a:pt x="0" y="307543"/>
                    <a:pt x="5791" y="161239"/>
                    <a:pt x="17373" y="26518"/>
                  </a:cubicBezTo>
                  <a:cubicBezTo>
                    <a:pt x="17983" y="24079"/>
                    <a:pt x="30937" y="20879"/>
                    <a:pt x="56235" y="16917"/>
                  </a:cubicBezTo>
                  <a:cubicBezTo>
                    <a:pt x="81534" y="12954"/>
                    <a:pt x="113538" y="9144"/>
                    <a:pt x="152247" y="5487"/>
                  </a:cubicBezTo>
                  <a:cubicBezTo>
                    <a:pt x="190957" y="1829"/>
                    <a:pt x="225552" y="0"/>
                    <a:pt x="256032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IcielPony" panose="02000000000000000000" pitchFamily="2" charset="-93"/>
              </a:endParaRPr>
            </a:p>
          </p:txBody>
        </p:sp>
      </p:grpSp>
      <p:grpSp>
        <p:nvGrpSpPr>
          <p:cNvPr id="32" name="Nhóm 31"/>
          <p:cNvGrpSpPr/>
          <p:nvPr/>
        </p:nvGrpSpPr>
        <p:grpSpPr>
          <a:xfrm>
            <a:off x="9178660" y="5410150"/>
            <a:ext cx="4174109" cy="3324741"/>
            <a:chOff x="9178660" y="6940205"/>
            <a:chExt cx="4174109" cy="3324741"/>
          </a:xfrm>
        </p:grpSpPr>
        <p:pic>
          <p:nvPicPr>
            <p:cNvPr id="28" name="Hình ảnh 2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78660" y="7581033"/>
              <a:ext cx="4174109" cy="2683913"/>
            </a:xfrm>
            <a:prstGeom prst="rect">
              <a:avLst/>
            </a:prstGeom>
          </p:spPr>
        </p:pic>
        <p:sp>
          <p:nvSpPr>
            <p:cNvPr id="23" name="Hộp Văn bản 22"/>
            <p:cNvSpPr txBox="1">
              <a:spLocks noChangeAspect="1"/>
            </p:cNvSpPr>
            <p:nvPr/>
          </p:nvSpPr>
          <p:spPr>
            <a:xfrm>
              <a:off x="9399278" y="6940205"/>
              <a:ext cx="656109" cy="768965"/>
            </a:xfrm>
            <a:custGeom>
              <a:avLst/>
              <a:gdLst/>
              <a:ahLst/>
              <a:cxnLst/>
              <a:rect l="l" t="t" r="r" b="b"/>
              <a:pathLst>
                <a:path w="542239" h="635508">
                  <a:moveTo>
                    <a:pt x="316382" y="0"/>
                  </a:moveTo>
                  <a:cubicBezTo>
                    <a:pt x="381000" y="0"/>
                    <a:pt x="432511" y="17679"/>
                    <a:pt x="470916" y="53035"/>
                  </a:cubicBezTo>
                  <a:cubicBezTo>
                    <a:pt x="509320" y="88392"/>
                    <a:pt x="528523" y="126492"/>
                    <a:pt x="528523" y="167335"/>
                  </a:cubicBezTo>
                  <a:cubicBezTo>
                    <a:pt x="528523" y="189281"/>
                    <a:pt x="524103" y="209093"/>
                    <a:pt x="515264" y="226771"/>
                  </a:cubicBezTo>
                  <a:cubicBezTo>
                    <a:pt x="506425" y="244450"/>
                    <a:pt x="497738" y="256337"/>
                    <a:pt x="489204" y="262433"/>
                  </a:cubicBezTo>
                  <a:lnTo>
                    <a:pt x="476402" y="272491"/>
                  </a:lnTo>
                  <a:cubicBezTo>
                    <a:pt x="429463" y="249936"/>
                    <a:pt x="374599" y="238659"/>
                    <a:pt x="311810" y="238659"/>
                  </a:cubicBezTo>
                  <a:cubicBezTo>
                    <a:pt x="295351" y="238659"/>
                    <a:pt x="281482" y="241859"/>
                    <a:pt x="270205" y="248260"/>
                  </a:cubicBezTo>
                  <a:cubicBezTo>
                    <a:pt x="258927" y="254661"/>
                    <a:pt x="250698" y="263043"/>
                    <a:pt x="245516" y="273406"/>
                  </a:cubicBezTo>
                  <a:cubicBezTo>
                    <a:pt x="240334" y="283769"/>
                    <a:pt x="236829" y="293370"/>
                    <a:pt x="235000" y="302209"/>
                  </a:cubicBezTo>
                  <a:cubicBezTo>
                    <a:pt x="233172" y="311049"/>
                    <a:pt x="232257" y="320345"/>
                    <a:pt x="232257" y="330099"/>
                  </a:cubicBezTo>
                  <a:cubicBezTo>
                    <a:pt x="232257" y="361188"/>
                    <a:pt x="240792" y="385572"/>
                    <a:pt x="257860" y="403251"/>
                  </a:cubicBezTo>
                  <a:cubicBezTo>
                    <a:pt x="274929" y="420929"/>
                    <a:pt x="299618" y="429768"/>
                    <a:pt x="331927" y="429768"/>
                  </a:cubicBezTo>
                  <a:cubicBezTo>
                    <a:pt x="353263" y="429768"/>
                    <a:pt x="375513" y="427177"/>
                    <a:pt x="398678" y="421996"/>
                  </a:cubicBezTo>
                  <a:cubicBezTo>
                    <a:pt x="421843" y="416814"/>
                    <a:pt x="440740" y="411480"/>
                    <a:pt x="455371" y="405994"/>
                  </a:cubicBezTo>
                  <a:cubicBezTo>
                    <a:pt x="470001" y="400507"/>
                    <a:pt x="477926" y="397764"/>
                    <a:pt x="479145" y="397764"/>
                  </a:cubicBezTo>
                  <a:cubicBezTo>
                    <a:pt x="498652" y="397764"/>
                    <a:pt x="514045" y="407670"/>
                    <a:pt x="525322" y="427482"/>
                  </a:cubicBezTo>
                  <a:cubicBezTo>
                    <a:pt x="536600" y="447294"/>
                    <a:pt x="542239" y="468478"/>
                    <a:pt x="542239" y="491033"/>
                  </a:cubicBezTo>
                  <a:cubicBezTo>
                    <a:pt x="542239" y="534315"/>
                    <a:pt x="517855" y="569214"/>
                    <a:pt x="469087" y="595732"/>
                  </a:cubicBezTo>
                  <a:cubicBezTo>
                    <a:pt x="420319" y="622249"/>
                    <a:pt x="359664" y="635508"/>
                    <a:pt x="287121" y="635508"/>
                  </a:cubicBezTo>
                  <a:cubicBezTo>
                    <a:pt x="207873" y="635508"/>
                    <a:pt x="140208" y="607162"/>
                    <a:pt x="84124" y="550469"/>
                  </a:cubicBezTo>
                  <a:cubicBezTo>
                    <a:pt x="28041" y="493776"/>
                    <a:pt x="0" y="417881"/>
                    <a:pt x="0" y="322783"/>
                  </a:cubicBezTo>
                  <a:cubicBezTo>
                    <a:pt x="0" y="222809"/>
                    <a:pt x="30632" y="144018"/>
                    <a:pt x="91897" y="86411"/>
                  </a:cubicBezTo>
                  <a:cubicBezTo>
                    <a:pt x="153162" y="28804"/>
                    <a:pt x="227990" y="0"/>
                    <a:pt x="316382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IcielPony" panose="02000000000000000000" pitchFamily="2" charset="-93"/>
              </a:endParaRPr>
            </a:p>
          </p:txBody>
        </p:sp>
      </p:grpSp>
      <p:grpSp>
        <p:nvGrpSpPr>
          <p:cNvPr id="33" name="Nhóm 32"/>
          <p:cNvGrpSpPr/>
          <p:nvPr/>
        </p:nvGrpSpPr>
        <p:grpSpPr>
          <a:xfrm>
            <a:off x="13746952" y="5394661"/>
            <a:ext cx="4304476" cy="3318715"/>
            <a:chOff x="13746952" y="6924716"/>
            <a:chExt cx="4304476" cy="3318715"/>
          </a:xfrm>
        </p:grpSpPr>
        <p:pic>
          <p:nvPicPr>
            <p:cNvPr id="29" name="Hình ảnh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746952" y="7581033"/>
              <a:ext cx="4304476" cy="2662398"/>
            </a:xfrm>
            <a:prstGeom prst="rect">
              <a:avLst/>
            </a:prstGeom>
          </p:spPr>
        </p:pic>
        <p:sp>
          <p:nvSpPr>
            <p:cNvPr id="25" name="Hộp Văn bản 24"/>
            <p:cNvSpPr txBox="1">
              <a:spLocks noChangeAspect="1"/>
            </p:cNvSpPr>
            <p:nvPr/>
          </p:nvSpPr>
          <p:spPr>
            <a:xfrm>
              <a:off x="13914398" y="6924716"/>
              <a:ext cx="724708" cy="784454"/>
            </a:xfrm>
            <a:custGeom>
              <a:avLst/>
              <a:gdLst/>
              <a:ahLst/>
              <a:cxnLst/>
              <a:rect l="l" t="t" r="r" b="b"/>
              <a:pathLst>
                <a:path w="598932" h="648309">
                  <a:moveTo>
                    <a:pt x="251460" y="163677"/>
                  </a:moveTo>
                  <a:cubicBezTo>
                    <a:pt x="245974" y="163677"/>
                    <a:pt x="232258" y="164896"/>
                    <a:pt x="210312" y="167335"/>
                  </a:cubicBezTo>
                  <a:lnTo>
                    <a:pt x="210312" y="490118"/>
                  </a:lnTo>
                  <a:lnTo>
                    <a:pt x="224028" y="490118"/>
                  </a:lnTo>
                  <a:cubicBezTo>
                    <a:pt x="233782" y="490118"/>
                    <a:pt x="243840" y="489356"/>
                    <a:pt x="254203" y="487832"/>
                  </a:cubicBezTo>
                  <a:cubicBezTo>
                    <a:pt x="264566" y="486308"/>
                    <a:pt x="277368" y="482346"/>
                    <a:pt x="292608" y="475945"/>
                  </a:cubicBezTo>
                  <a:cubicBezTo>
                    <a:pt x="307848" y="469544"/>
                    <a:pt x="321259" y="460857"/>
                    <a:pt x="332842" y="449884"/>
                  </a:cubicBezTo>
                  <a:cubicBezTo>
                    <a:pt x="344424" y="438912"/>
                    <a:pt x="354330" y="422757"/>
                    <a:pt x="362560" y="401421"/>
                  </a:cubicBezTo>
                  <a:cubicBezTo>
                    <a:pt x="370789" y="380085"/>
                    <a:pt x="374904" y="355092"/>
                    <a:pt x="374904" y="326440"/>
                  </a:cubicBezTo>
                  <a:lnTo>
                    <a:pt x="374904" y="322783"/>
                  </a:lnTo>
                  <a:cubicBezTo>
                    <a:pt x="374294" y="290474"/>
                    <a:pt x="369875" y="263042"/>
                    <a:pt x="361645" y="240487"/>
                  </a:cubicBezTo>
                  <a:cubicBezTo>
                    <a:pt x="353416" y="217932"/>
                    <a:pt x="342748" y="201472"/>
                    <a:pt x="329641" y="191109"/>
                  </a:cubicBezTo>
                  <a:cubicBezTo>
                    <a:pt x="316535" y="180746"/>
                    <a:pt x="303733" y="173583"/>
                    <a:pt x="291236" y="169621"/>
                  </a:cubicBezTo>
                  <a:cubicBezTo>
                    <a:pt x="278740" y="165658"/>
                    <a:pt x="265481" y="163677"/>
                    <a:pt x="251460" y="163677"/>
                  </a:cubicBezTo>
                  <a:close/>
                  <a:moveTo>
                    <a:pt x="194767" y="0"/>
                  </a:moveTo>
                  <a:cubicBezTo>
                    <a:pt x="233782" y="0"/>
                    <a:pt x="270358" y="2286"/>
                    <a:pt x="304495" y="6858"/>
                  </a:cubicBezTo>
                  <a:cubicBezTo>
                    <a:pt x="338633" y="11430"/>
                    <a:pt x="374447" y="20878"/>
                    <a:pt x="411937" y="35204"/>
                  </a:cubicBezTo>
                  <a:cubicBezTo>
                    <a:pt x="449428" y="49530"/>
                    <a:pt x="481279" y="67970"/>
                    <a:pt x="507492" y="90525"/>
                  </a:cubicBezTo>
                  <a:cubicBezTo>
                    <a:pt x="533705" y="113080"/>
                    <a:pt x="555498" y="143865"/>
                    <a:pt x="572872" y="182880"/>
                  </a:cubicBezTo>
                  <a:cubicBezTo>
                    <a:pt x="590245" y="221894"/>
                    <a:pt x="598932" y="267309"/>
                    <a:pt x="598932" y="319125"/>
                  </a:cubicBezTo>
                  <a:cubicBezTo>
                    <a:pt x="598932" y="372770"/>
                    <a:pt x="589940" y="419862"/>
                    <a:pt x="571957" y="460400"/>
                  </a:cubicBezTo>
                  <a:cubicBezTo>
                    <a:pt x="553974" y="500938"/>
                    <a:pt x="531266" y="532790"/>
                    <a:pt x="503834" y="555955"/>
                  </a:cubicBezTo>
                  <a:cubicBezTo>
                    <a:pt x="476402" y="579120"/>
                    <a:pt x="443636" y="598017"/>
                    <a:pt x="405536" y="612648"/>
                  </a:cubicBezTo>
                  <a:cubicBezTo>
                    <a:pt x="367436" y="627278"/>
                    <a:pt x="331318" y="636879"/>
                    <a:pt x="297180" y="641451"/>
                  </a:cubicBezTo>
                  <a:cubicBezTo>
                    <a:pt x="263042" y="646023"/>
                    <a:pt x="226771" y="648309"/>
                    <a:pt x="188366" y="648309"/>
                  </a:cubicBezTo>
                  <a:cubicBezTo>
                    <a:pt x="160325" y="648309"/>
                    <a:pt x="132436" y="647090"/>
                    <a:pt x="104699" y="644652"/>
                  </a:cubicBezTo>
                  <a:cubicBezTo>
                    <a:pt x="76962" y="642213"/>
                    <a:pt x="56083" y="639775"/>
                    <a:pt x="42062" y="637336"/>
                  </a:cubicBezTo>
                  <a:lnTo>
                    <a:pt x="21031" y="632764"/>
                  </a:lnTo>
                  <a:cubicBezTo>
                    <a:pt x="18593" y="623620"/>
                    <a:pt x="15545" y="610514"/>
                    <a:pt x="11887" y="593445"/>
                  </a:cubicBezTo>
                  <a:cubicBezTo>
                    <a:pt x="3962" y="447141"/>
                    <a:pt x="0" y="362712"/>
                    <a:pt x="0" y="340156"/>
                  </a:cubicBezTo>
                  <a:cubicBezTo>
                    <a:pt x="0" y="301752"/>
                    <a:pt x="762" y="260908"/>
                    <a:pt x="2286" y="217627"/>
                  </a:cubicBezTo>
                  <a:cubicBezTo>
                    <a:pt x="3810" y="174345"/>
                    <a:pt x="5486" y="133197"/>
                    <a:pt x="7315" y="94183"/>
                  </a:cubicBezTo>
                  <a:cubicBezTo>
                    <a:pt x="9144" y="55168"/>
                    <a:pt x="10363" y="29870"/>
                    <a:pt x="10973" y="18288"/>
                  </a:cubicBezTo>
                  <a:cubicBezTo>
                    <a:pt x="61570" y="6096"/>
                    <a:pt x="122834" y="0"/>
                    <a:pt x="194767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2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7 IcielPony" panose="02000000000000000000" pitchFamily="2" charset="-93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 33"/>
              <p:cNvSpPr/>
              <p:nvPr/>
            </p:nvSpPr>
            <p:spPr>
              <a:xfrm>
                <a:off x="1742438" y="8600418"/>
                <a:ext cx="1204176" cy="16504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8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8000"/>
                  </a:solidFill>
                  <a:effectLst/>
                </a:endParaRPr>
              </a:p>
            </p:txBody>
          </p:sp>
        </mc:Choice>
        <mc:Fallback>
          <p:sp>
            <p:nvSpPr>
              <p:cNvPr id="34" name="Hình chữ nhậ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38" y="8600418"/>
                <a:ext cx="1204176" cy="1650452"/>
              </a:xfrm>
              <a:prstGeom prst="rect">
                <a:avLst/>
              </a:prstGeom>
              <a:blipFill rotWithShape="1">
                <a:blip r:embed="rId13"/>
                <a:stretch>
                  <a:fillRect l="-53" t="-37" r="18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ình chữ nhật 34"/>
              <p:cNvSpPr/>
              <p:nvPr/>
            </p:nvSpPr>
            <p:spPr>
              <a:xfrm>
                <a:off x="6216074" y="8600418"/>
                <a:ext cx="1204176" cy="16504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5" name="Hình chữ nhậ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074" y="8600418"/>
                <a:ext cx="1204176" cy="1650452"/>
              </a:xfrm>
              <a:prstGeom prst="rect">
                <a:avLst/>
              </a:prstGeom>
              <a:blipFill rotWithShape="1">
                <a:blip r:embed="rId14"/>
                <a:stretch>
                  <a:fillRect l="-5" t="-37" r="23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ình chữ nhật 35"/>
              <p:cNvSpPr/>
              <p:nvPr/>
            </p:nvSpPr>
            <p:spPr>
              <a:xfrm>
                <a:off x="10698507" y="8600418"/>
                <a:ext cx="1204176" cy="16504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chemeClr val="accent6">
                      <a:lumMod val="75000"/>
                    </a:schemeClr>
                  </a:solidFill>
                  <a:effectLst/>
                </a:endParaRPr>
              </a:p>
            </p:txBody>
          </p:sp>
        </mc:Choice>
        <mc:Fallback>
          <p:sp>
            <p:nvSpPr>
              <p:cNvPr id="36" name="Hình chữ nhậ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507" y="8600418"/>
                <a:ext cx="1204176" cy="1650452"/>
              </a:xfrm>
              <a:prstGeom prst="rect">
                <a:avLst/>
              </a:prstGeom>
              <a:blipFill rotWithShape="1">
                <a:blip r:embed="rId15"/>
                <a:stretch>
                  <a:fillRect l="-2" t="-37" r="20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ình chữ nhật 36"/>
              <p:cNvSpPr/>
              <p:nvPr/>
            </p:nvSpPr>
            <p:spPr>
              <a:xfrm>
                <a:off x="15426850" y="8600418"/>
                <a:ext cx="1204176" cy="16504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5400" b="1" i="1" cap="none" spc="0" smtClean="0">
                              <a:ln w="0"/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5400" b="1" i="1" cap="none" spc="0" smtClean="0">
                              <a:ln w="0"/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5400" b="1" i="1" cap="none" spc="0" smtClean="0">
                              <a:ln w="0"/>
                              <a:solidFill>
                                <a:srgbClr val="00B0F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vi-VN" sz="5400" b="1" cap="none" spc="0">
                  <a:ln w="0"/>
                  <a:solidFill>
                    <a:srgbClr val="00B0F0"/>
                  </a:solidFill>
                  <a:effectLst/>
                </a:endParaRPr>
              </a:p>
            </p:txBody>
          </p:sp>
        </mc:Choice>
        <mc:Fallback>
          <p:sp>
            <p:nvSpPr>
              <p:cNvPr id="37" name="Hình chữ nhậ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850" y="8600418"/>
                <a:ext cx="1204176" cy="1650452"/>
              </a:xfrm>
              <a:prstGeom prst="rect">
                <a:avLst/>
              </a:prstGeom>
              <a:blipFill rotWithShape="1">
                <a:blip r:embed="rId16"/>
                <a:stretch>
                  <a:fillRect l="-13" t="-37" r="31" b="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8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4" grpId="0"/>
      <p:bldP spid="34" grpId="1"/>
      <p:bldP spid="35" grpId="0"/>
      <p:bldP spid="36" grpId="0"/>
      <p:bldP spid="36" grpId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/>
        </p:nvGrpSpPr>
        <p:grpSpPr>
          <a:xfrm>
            <a:off x="76200" y="-1527"/>
            <a:ext cx="2466384" cy="2362591"/>
            <a:chOff x="457200" y="266700"/>
            <a:chExt cx="2466384" cy="2362591"/>
          </a:xfrm>
        </p:grpSpPr>
        <p:sp>
          <p:nvSpPr>
            <p:cNvPr id="2" name="Freeform 6"/>
            <p:cNvSpPr/>
            <p:nvPr/>
          </p:nvSpPr>
          <p:spPr>
            <a:xfrm>
              <a:off x="457200" y="266700"/>
              <a:ext cx="2466384" cy="2362591"/>
            </a:xfrm>
            <a:custGeom>
              <a:avLst/>
              <a:gdLst/>
              <a:ahLst/>
              <a:cxnLst/>
              <a:rect l="l" t="t" r="r" b="b"/>
              <a:pathLst>
                <a:path w="2466384" h="2362591">
                  <a:moveTo>
                    <a:pt x="0" y="0"/>
                  </a:moveTo>
                  <a:lnTo>
                    <a:pt x="2466384" y="0"/>
                  </a:lnTo>
                  <a:lnTo>
                    <a:pt x="2466384" y="2362591"/>
                  </a:lnTo>
                  <a:lnTo>
                    <a:pt x="0" y="2362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Hình Bầu dục 2"/>
            <p:cNvSpPr/>
            <p:nvPr/>
          </p:nvSpPr>
          <p:spPr>
            <a:xfrm>
              <a:off x="1118892" y="914595"/>
              <a:ext cx="1143000" cy="1066800"/>
            </a:xfrm>
            <a:prstGeom prst="ellipse">
              <a:avLst/>
            </a:prstGeom>
            <a:solidFill>
              <a:srgbClr val="B6FBD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Hộp Văn bản 29"/>
          <p:cNvSpPr txBox="1">
            <a:spLocks noChangeAspect="1"/>
          </p:cNvSpPr>
          <p:nvPr/>
        </p:nvSpPr>
        <p:spPr>
          <a:xfrm>
            <a:off x="1009938" y="702288"/>
            <a:ext cx="601675" cy="843991"/>
          </a:xfrm>
          <a:custGeom>
            <a:avLst/>
            <a:gdLst/>
            <a:ahLst/>
            <a:cxnLst/>
            <a:rect l="l" t="t" r="r" b="b"/>
            <a:pathLst>
              <a:path w="601675" h="843991">
                <a:moveTo>
                  <a:pt x="365760" y="224028"/>
                </a:moveTo>
                <a:cubicBezTo>
                  <a:pt x="329184" y="258166"/>
                  <a:pt x="300228" y="289560"/>
                  <a:pt x="278892" y="318211"/>
                </a:cubicBezTo>
                <a:cubicBezTo>
                  <a:pt x="257556" y="346862"/>
                  <a:pt x="241401" y="371551"/>
                  <a:pt x="230429" y="392278"/>
                </a:cubicBezTo>
                <a:cubicBezTo>
                  <a:pt x="217017" y="417271"/>
                  <a:pt x="208178" y="439522"/>
                  <a:pt x="203911" y="459029"/>
                </a:cubicBezTo>
                <a:cubicBezTo>
                  <a:pt x="203301" y="462077"/>
                  <a:pt x="202692" y="464820"/>
                  <a:pt x="202082" y="467258"/>
                </a:cubicBezTo>
                <a:cubicBezTo>
                  <a:pt x="200863" y="469697"/>
                  <a:pt x="200101" y="471983"/>
                  <a:pt x="199796" y="474116"/>
                </a:cubicBezTo>
                <a:cubicBezTo>
                  <a:pt x="199491" y="476250"/>
                  <a:pt x="199339" y="477926"/>
                  <a:pt x="199339" y="479146"/>
                </a:cubicBezTo>
                <a:cubicBezTo>
                  <a:pt x="228600" y="474269"/>
                  <a:pt x="257251" y="469849"/>
                  <a:pt x="285293" y="465887"/>
                </a:cubicBezTo>
                <a:cubicBezTo>
                  <a:pt x="313334" y="461924"/>
                  <a:pt x="340766" y="459334"/>
                  <a:pt x="367589" y="458114"/>
                </a:cubicBezTo>
                <a:cubicBezTo>
                  <a:pt x="368198" y="439217"/>
                  <a:pt x="368655" y="418490"/>
                  <a:pt x="368960" y="395935"/>
                </a:cubicBezTo>
                <a:cubicBezTo>
                  <a:pt x="369265" y="373380"/>
                  <a:pt x="369417" y="347777"/>
                  <a:pt x="369417" y="319126"/>
                </a:cubicBezTo>
                <a:cubicBezTo>
                  <a:pt x="369417" y="302057"/>
                  <a:pt x="369113" y="285598"/>
                  <a:pt x="368503" y="269748"/>
                </a:cubicBezTo>
                <a:cubicBezTo>
                  <a:pt x="367893" y="253898"/>
                  <a:pt x="366979" y="238658"/>
                  <a:pt x="365760" y="224028"/>
                </a:cubicBezTo>
                <a:close/>
                <a:moveTo>
                  <a:pt x="462686" y="0"/>
                </a:moveTo>
                <a:cubicBezTo>
                  <a:pt x="471221" y="8534"/>
                  <a:pt x="479145" y="17374"/>
                  <a:pt x="486461" y="26518"/>
                </a:cubicBezTo>
                <a:cubicBezTo>
                  <a:pt x="491947" y="35052"/>
                  <a:pt x="497129" y="44348"/>
                  <a:pt x="502005" y="54407"/>
                </a:cubicBezTo>
                <a:cubicBezTo>
                  <a:pt x="506882" y="64465"/>
                  <a:pt x="509321" y="74981"/>
                  <a:pt x="509321" y="85954"/>
                </a:cubicBezTo>
                <a:cubicBezTo>
                  <a:pt x="509321" y="93878"/>
                  <a:pt x="508101" y="100584"/>
                  <a:pt x="505663" y="106070"/>
                </a:cubicBezTo>
                <a:cubicBezTo>
                  <a:pt x="508711" y="113386"/>
                  <a:pt x="510235" y="121310"/>
                  <a:pt x="510235" y="129845"/>
                </a:cubicBezTo>
                <a:cubicBezTo>
                  <a:pt x="510235" y="148742"/>
                  <a:pt x="509778" y="170840"/>
                  <a:pt x="508863" y="196139"/>
                </a:cubicBezTo>
                <a:cubicBezTo>
                  <a:pt x="507949" y="221437"/>
                  <a:pt x="506730" y="248564"/>
                  <a:pt x="505206" y="277520"/>
                </a:cubicBezTo>
                <a:cubicBezTo>
                  <a:pt x="503682" y="306476"/>
                  <a:pt x="502158" y="336652"/>
                  <a:pt x="500634" y="368046"/>
                </a:cubicBezTo>
                <a:cubicBezTo>
                  <a:pt x="499110" y="399440"/>
                  <a:pt x="497738" y="431292"/>
                  <a:pt x="496519" y="463601"/>
                </a:cubicBezTo>
                <a:cubicBezTo>
                  <a:pt x="528828" y="468478"/>
                  <a:pt x="554431" y="477164"/>
                  <a:pt x="573329" y="489661"/>
                </a:cubicBezTo>
                <a:cubicBezTo>
                  <a:pt x="592226" y="502158"/>
                  <a:pt x="601675" y="519074"/>
                  <a:pt x="601675" y="540410"/>
                </a:cubicBezTo>
                <a:cubicBezTo>
                  <a:pt x="601675" y="555650"/>
                  <a:pt x="596189" y="573329"/>
                  <a:pt x="585216" y="593446"/>
                </a:cubicBezTo>
                <a:cubicBezTo>
                  <a:pt x="574243" y="613562"/>
                  <a:pt x="556565" y="636422"/>
                  <a:pt x="532181" y="662026"/>
                </a:cubicBezTo>
                <a:cubicBezTo>
                  <a:pt x="527304" y="660806"/>
                  <a:pt x="521665" y="659740"/>
                  <a:pt x="515264" y="658825"/>
                </a:cubicBezTo>
                <a:cubicBezTo>
                  <a:pt x="508863" y="657911"/>
                  <a:pt x="502310" y="657149"/>
                  <a:pt x="495605" y="656539"/>
                </a:cubicBezTo>
                <a:cubicBezTo>
                  <a:pt x="496824" y="700431"/>
                  <a:pt x="500329" y="737921"/>
                  <a:pt x="506120" y="769010"/>
                </a:cubicBezTo>
                <a:cubicBezTo>
                  <a:pt x="511911" y="800100"/>
                  <a:pt x="520903" y="822350"/>
                  <a:pt x="533095" y="835762"/>
                </a:cubicBezTo>
                <a:cubicBezTo>
                  <a:pt x="498348" y="841248"/>
                  <a:pt x="469087" y="843991"/>
                  <a:pt x="445313" y="843991"/>
                </a:cubicBezTo>
                <a:cubicBezTo>
                  <a:pt x="413613" y="843991"/>
                  <a:pt x="390753" y="836981"/>
                  <a:pt x="376733" y="822960"/>
                </a:cubicBezTo>
                <a:cubicBezTo>
                  <a:pt x="362712" y="808939"/>
                  <a:pt x="355701" y="783946"/>
                  <a:pt x="355701" y="747979"/>
                </a:cubicBezTo>
                <a:cubicBezTo>
                  <a:pt x="355701" y="727862"/>
                  <a:pt x="355854" y="710032"/>
                  <a:pt x="356159" y="694487"/>
                </a:cubicBezTo>
                <a:cubicBezTo>
                  <a:pt x="356463" y="678942"/>
                  <a:pt x="357225" y="663854"/>
                  <a:pt x="358445" y="649224"/>
                </a:cubicBezTo>
                <a:cubicBezTo>
                  <a:pt x="334061" y="649834"/>
                  <a:pt x="309372" y="651510"/>
                  <a:pt x="284378" y="654253"/>
                </a:cubicBezTo>
                <a:cubicBezTo>
                  <a:pt x="259385" y="656997"/>
                  <a:pt x="235153" y="660959"/>
                  <a:pt x="211683" y="666140"/>
                </a:cubicBezTo>
                <a:cubicBezTo>
                  <a:pt x="188214" y="671322"/>
                  <a:pt x="165963" y="678180"/>
                  <a:pt x="144932" y="686714"/>
                </a:cubicBezTo>
                <a:cubicBezTo>
                  <a:pt x="123901" y="695249"/>
                  <a:pt x="105156" y="705917"/>
                  <a:pt x="88697" y="718718"/>
                </a:cubicBezTo>
                <a:cubicBezTo>
                  <a:pt x="71018" y="707136"/>
                  <a:pt x="56540" y="693572"/>
                  <a:pt x="45263" y="678028"/>
                </a:cubicBezTo>
                <a:cubicBezTo>
                  <a:pt x="33985" y="662483"/>
                  <a:pt x="24993" y="646633"/>
                  <a:pt x="18288" y="630479"/>
                </a:cubicBezTo>
                <a:cubicBezTo>
                  <a:pt x="11582" y="614325"/>
                  <a:pt x="6858" y="599237"/>
                  <a:pt x="4115" y="585216"/>
                </a:cubicBezTo>
                <a:cubicBezTo>
                  <a:pt x="1371" y="571195"/>
                  <a:pt x="0" y="559918"/>
                  <a:pt x="0" y="551383"/>
                </a:cubicBezTo>
                <a:cubicBezTo>
                  <a:pt x="0" y="528218"/>
                  <a:pt x="9753" y="500482"/>
                  <a:pt x="29261" y="468173"/>
                </a:cubicBezTo>
                <a:cubicBezTo>
                  <a:pt x="48768" y="435864"/>
                  <a:pt x="73761" y="401574"/>
                  <a:pt x="104241" y="365303"/>
                </a:cubicBezTo>
                <a:cubicBezTo>
                  <a:pt x="134721" y="329032"/>
                  <a:pt x="168402" y="292151"/>
                  <a:pt x="205283" y="254660"/>
                </a:cubicBezTo>
                <a:cubicBezTo>
                  <a:pt x="242163" y="217170"/>
                  <a:pt x="277673" y="181813"/>
                  <a:pt x="311810" y="148590"/>
                </a:cubicBezTo>
                <a:cubicBezTo>
                  <a:pt x="345948" y="115367"/>
                  <a:pt x="376733" y="85649"/>
                  <a:pt x="404165" y="59436"/>
                </a:cubicBezTo>
                <a:cubicBezTo>
                  <a:pt x="431597" y="33223"/>
                  <a:pt x="451104" y="13411"/>
                  <a:pt x="462686" y="0"/>
                </a:cubicBezTo>
                <a:close/>
              </a:path>
            </a:pathLst>
          </a:custGeom>
          <a:solidFill>
            <a:srgbClr val="D4443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44433"/>
              </a:solidFill>
              <a:effectLst/>
              <a:uLnTx/>
              <a:uFillTx/>
              <a:latin typeface="SVN-Candy Script" panose="02000503000000020003" pitchFamily="2" charset="0"/>
              <a:ea typeface="+mn-ea"/>
              <a:cs typeface="+mn-cs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2410281" y="563014"/>
            <a:ext cx="97978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  <a:solidFill>
                  <a:srgbClr val="D44433"/>
                </a:solidFill>
              </a:rPr>
              <a:t>Quy đồng mẫu số các phân số.</a:t>
            </a:r>
            <a:endParaRPr lang="vi-VN" sz="5400" b="0" cap="none" spc="0">
              <a:ln w="0"/>
              <a:solidFill>
                <a:srgbClr val="D44433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784684" y="1562579"/>
            <a:ext cx="10423403" cy="472861"/>
          </a:xfrm>
          <a:custGeom>
            <a:avLst/>
            <a:gdLst/>
            <a:ahLst/>
            <a:cxnLst/>
            <a:rect l="l" t="t" r="r" b="b"/>
            <a:pathLst>
              <a:path w="7315200" h="612648">
                <a:moveTo>
                  <a:pt x="0" y="0"/>
                </a:moveTo>
                <a:lnTo>
                  <a:pt x="7315200" y="0"/>
                </a:lnTo>
                <a:lnTo>
                  <a:pt x="73152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Hình chữ nhật: Góc Tròn 28"/>
              <p:cNvSpPr/>
              <p:nvPr/>
            </p:nvSpPr>
            <p:spPr>
              <a:xfrm>
                <a:off x="473355" y="2318896"/>
                <a:ext cx="4038600" cy="1453004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>
                    <a:solidFill>
                      <a:schemeClr val="bg1"/>
                    </a:solidFill>
                  </a:rPr>
                  <a:t>a)</a:t>
                </a:r>
                <a:r>
                  <a:rPr lang="vi-VN" sz="36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9" name="Hình chữ nhật: Góc Tròn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55" y="2318896"/>
                <a:ext cx="4038600" cy="1453004"/>
              </a:xfrm>
              <a:prstGeom prst="roundRect">
                <a:avLst/>
              </a:prstGeom>
              <a:blipFill rotWithShape="1">
                <a:blip r:embed="rId5"/>
                <a:stretch>
                  <a:fillRect l="-7" t="-35" r="7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Hình chữ nhật: Góc Tròn 32"/>
              <p:cNvSpPr/>
              <p:nvPr/>
            </p:nvSpPr>
            <p:spPr>
              <a:xfrm>
                <a:off x="6743700" y="2318896"/>
                <a:ext cx="4038600" cy="1453004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>
                    <a:solidFill>
                      <a:schemeClr val="bg1"/>
                    </a:solidFill>
                  </a:rPr>
                  <a:t>b)</a:t>
                </a:r>
                <a:r>
                  <a:rPr lang="vi-VN" sz="36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Hình chữ nhật: Góc Tròn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700" y="2318896"/>
                <a:ext cx="4038600" cy="1453004"/>
              </a:xfrm>
              <a:prstGeom prst="roundRect">
                <a:avLst/>
              </a:prstGeom>
              <a:blipFill rotWithShape="1">
                <a:blip r:embed="rId6"/>
                <a:stretch>
                  <a:fillRect t="-3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Hình chữ nhật: Góc Tròn 33"/>
              <p:cNvSpPr/>
              <p:nvPr/>
            </p:nvSpPr>
            <p:spPr>
              <a:xfrm>
                <a:off x="12001500" y="2318896"/>
                <a:ext cx="5334000" cy="145300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400">
                    <a:solidFill>
                      <a:schemeClr val="bg1"/>
                    </a:solidFill>
                  </a:rPr>
                  <a:t>c)</a:t>
                </a:r>
                <a:r>
                  <a:rPr lang="vi-VN" sz="36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chemeClr val="bg1"/>
                    </a:solidFill>
                  </a:rPr>
                  <a:t> </a:t>
                </a:r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4" name="Hình chữ nhật: Góc Tròn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0" y="2318896"/>
                <a:ext cx="5334000" cy="1453004"/>
              </a:xfrm>
              <a:prstGeom prst="roundRect">
                <a:avLst/>
              </a:prstGeom>
              <a:blipFill rotWithShape="1">
                <a:blip r:embed="rId7"/>
                <a:stretch>
                  <a:fillRect t="-35"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Hình chữ nhật 34"/>
              <p:cNvSpPr/>
              <p:nvPr/>
            </p:nvSpPr>
            <p:spPr>
              <a:xfrm>
                <a:off x="413861" y="4273804"/>
                <a:ext cx="724878" cy="14800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276171"/>
                  </a:solidFill>
                  <a:effectLst/>
                </a:endParaRPr>
              </a:p>
            </p:txBody>
          </p:sp>
        </mc:Choice>
        <mc:Fallback>
          <p:sp>
            <p:nvSpPr>
              <p:cNvPr id="35" name="Hình chữ nhật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61" y="4273804"/>
                <a:ext cx="724878" cy="1480021"/>
              </a:xfrm>
              <a:prstGeom prst="rect">
                <a:avLst/>
              </a:prstGeom>
              <a:blipFill rotWithShape="1">
                <a:blip r:embed="rId8"/>
                <a:stretch>
                  <a:fillRect l="-66" t="-17" r="25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Hình chữ nhật 35"/>
              <p:cNvSpPr/>
              <p:nvPr/>
            </p:nvSpPr>
            <p:spPr>
              <a:xfrm>
                <a:off x="914400" y="4273804"/>
                <a:ext cx="2437399" cy="14803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27617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276171"/>
                  </a:solidFill>
                  <a:effectLst/>
                </a:endParaRPr>
              </a:p>
            </p:txBody>
          </p:sp>
        </mc:Choice>
        <mc:Fallback>
          <p:sp>
            <p:nvSpPr>
              <p:cNvPr id="36" name="Hình chữ nhật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73804"/>
                <a:ext cx="2437399" cy="1480342"/>
              </a:xfrm>
              <a:prstGeom prst="rect">
                <a:avLst/>
              </a:prstGeom>
              <a:blipFill rotWithShape="1">
                <a:blip r:embed="rId9"/>
                <a:stretch>
                  <a:fillRect t="-17" r="11" b="2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Hình chữ nhật 36"/>
              <p:cNvSpPr/>
              <p:nvPr/>
            </p:nvSpPr>
            <p:spPr>
              <a:xfrm>
                <a:off x="3124200" y="4273804"/>
                <a:ext cx="1724639" cy="14800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27617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27617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276171"/>
                  </a:solidFill>
                  <a:effectLst/>
                </a:endParaRPr>
              </a:p>
            </p:txBody>
          </p:sp>
        </mc:Choice>
        <mc:Fallback>
          <p:sp>
            <p:nvSpPr>
              <p:cNvPr id="37" name="Hình chữ nhậ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273804"/>
                <a:ext cx="1724639" cy="1480021"/>
              </a:xfrm>
              <a:prstGeom prst="rect">
                <a:avLst/>
              </a:prstGeom>
              <a:blipFill rotWithShape="1">
                <a:blip r:embed="rId10"/>
                <a:stretch>
                  <a:fillRect t="-17" r="36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Hình chữ nhật 38"/>
              <p:cNvSpPr/>
              <p:nvPr/>
            </p:nvSpPr>
            <p:spPr>
              <a:xfrm>
                <a:off x="533400" y="6092019"/>
                <a:ext cx="5099393" cy="384740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vi-VN" sz="4800" b="0" cap="none" spc="0">
                    <a:ln w="0"/>
                    <a:solidFill>
                      <a:srgbClr val="276171"/>
                    </a:solidFill>
                    <a:effectLst/>
                  </a:rPr>
                  <a:t>Vậy quy đồng mẫu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27617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276171"/>
                            </a:solidFill>
                            <a:effectLst/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276171"/>
                            </a:solidFill>
                            <a:effectLst/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276171"/>
                    </a:solidFill>
                    <a:effectLst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>
                            <a:solidFill>
                              <a:srgbClr val="27617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27617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27617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4800" b="0" cap="none" spc="0">
                    <a:ln w="0"/>
                    <a:solidFill>
                      <a:srgbClr val="276171"/>
                    </a:solidFill>
                    <a:effectLst/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276171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6600" i="1">
                            <a:solidFill>
                              <a:srgbClr val="27617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</m:oMath>
                </a14:m>
                <a:endParaRPr lang="vi-VN" sz="4800" b="0" cap="none" spc="0">
                  <a:ln w="0"/>
                  <a:solidFill>
                    <a:srgbClr val="276171"/>
                  </a:solidFill>
                  <a:effectLst/>
                </a:endParaRPr>
              </a:p>
            </p:txBody>
          </p:sp>
        </mc:Choice>
        <mc:Fallback>
          <p:sp>
            <p:nvSpPr>
              <p:cNvPr id="39" name="Hình chữ nhật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6092019"/>
                <a:ext cx="5099393" cy="3847400"/>
              </a:xfrm>
              <a:prstGeom prst="rect">
                <a:avLst/>
              </a:prstGeom>
              <a:blipFill rotWithShape="1">
                <a:blip r:embed="rId11"/>
                <a:stretch>
                  <a:fillRect t="-12" r="7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Hình chữ nhật 39"/>
              <p:cNvSpPr/>
              <p:nvPr/>
            </p:nvSpPr>
            <p:spPr>
              <a:xfrm>
                <a:off x="6248400" y="4273804"/>
                <a:ext cx="1093569" cy="14800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A24F0B"/>
                  </a:solidFill>
                  <a:effectLst/>
                </a:endParaRPr>
              </a:p>
            </p:txBody>
          </p:sp>
        </mc:Choice>
        <mc:Fallback>
          <p:sp>
            <p:nvSpPr>
              <p:cNvPr id="40" name="Hình chữ nhật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273804"/>
                <a:ext cx="1093569" cy="1480021"/>
              </a:xfrm>
              <a:prstGeom prst="rect">
                <a:avLst/>
              </a:prstGeom>
              <a:blipFill rotWithShape="1">
                <a:blip r:embed="rId12"/>
                <a:stretch>
                  <a:fillRect t="-17" r="9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Hình chữ nhật 40"/>
              <p:cNvSpPr/>
              <p:nvPr/>
            </p:nvSpPr>
            <p:spPr>
              <a:xfrm>
                <a:off x="7109154" y="4273804"/>
                <a:ext cx="2806089" cy="14800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A24F0B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A24F0B"/>
                  </a:solidFill>
                  <a:effectLst/>
                </a:endParaRPr>
              </a:p>
            </p:txBody>
          </p:sp>
        </mc:Choice>
        <mc:Fallback>
          <p:sp>
            <p:nvSpPr>
              <p:cNvPr id="41" name="Hình chữ nhật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54" y="4273804"/>
                <a:ext cx="2806089" cy="1480021"/>
              </a:xfrm>
              <a:prstGeom prst="rect">
                <a:avLst/>
              </a:prstGeom>
              <a:blipFill rotWithShape="1">
                <a:blip r:embed="rId13"/>
                <a:stretch>
                  <a:fillRect l="-12" t="-17" r="13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Hình chữ nhật 41"/>
              <p:cNvSpPr/>
              <p:nvPr/>
            </p:nvSpPr>
            <p:spPr>
              <a:xfrm>
                <a:off x="9677400" y="4273804"/>
                <a:ext cx="1724639" cy="149508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A24F0B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𝟓𝟏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A24F0B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𝟗𝟎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A24F0B"/>
                  </a:solidFill>
                  <a:effectLst/>
                </a:endParaRPr>
              </a:p>
            </p:txBody>
          </p:sp>
        </mc:Choice>
        <mc:Fallback>
          <p:sp>
            <p:nvSpPr>
              <p:cNvPr id="42" name="Hình chữ nhậ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400" y="4273804"/>
                <a:ext cx="1724639" cy="1495089"/>
              </a:xfrm>
              <a:prstGeom prst="rect">
                <a:avLst/>
              </a:prstGeom>
              <a:blipFill rotWithShape="1">
                <a:blip r:embed="rId14"/>
                <a:stretch>
                  <a:fillRect t="-17" r="36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ình chữ nhật 42"/>
              <p:cNvSpPr/>
              <p:nvPr/>
            </p:nvSpPr>
            <p:spPr>
              <a:xfrm>
                <a:off x="6391511" y="6092019"/>
                <a:ext cx="5099393" cy="3877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vi-VN" sz="4800" b="0" cap="none" spc="0">
                    <a:ln w="0"/>
                    <a:solidFill>
                      <a:srgbClr val="A24F0B"/>
                    </a:solidFill>
                    <a:effectLst/>
                  </a:rPr>
                  <a:t>Vậy quy đồng mẫu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 smtClean="0">
                            <a:solidFill>
                              <a:srgbClr val="A24F0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effectLst/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effectLst/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A24F0B"/>
                    </a:solidFill>
                    <a:effectLst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>
                            <a:solidFill>
                              <a:srgbClr val="A24F0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effectLst/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effectLst/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4800" b="0" cap="none" spc="0">
                    <a:ln w="0"/>
                    <a:solidFill>
                      <a:srgbClr val="A24F0B"/>
                    </a:solidFill>
                    <a:effectLst/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rgbClr val="A24F0B"/>
                    </a:solidFill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6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vi-VN" sz="6600" b="0" i="1" smtClean="0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vi-VN" sz="6600" i="1">
                            <a:solidFill>
                              <a:srgbClr val="A24F0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vi-VN" sz="4800" b="0" cap="none" spc="0">
                  <a:ln w="0"/>
                  <a:solidFill>
                    <a:srgbClr val="A24F0B"/>
                  </a:solidFill>
                  <a:effectLst/>
                </a:endParaRPr>
              </a:p>
            </p:txBody>
          </p:sp>
        </mc:Choice>
        <mc:Fallback>
          <p:sp>
            <p:nvSpPr>
              <p:cNvPr id="43" name="Hình chữ nhật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11" y="6092019"/>
                <a:ext cx="5099393" cy="3877665"/>
              </a:xfrm>
              <a:prstGeom prst="rect">
                <a:avLst/>
              </a:prstGeom>
              <a:blipFill rotWithShape="1">
                <a:blip r:embed="rId15"/>
                <a:stretch>
                  <a:fillRect l="-5" t="-12" r="11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ình chữ nhật 43"/>
              <p:cNvSpPr/>
              <p:nvPr/>
            </p:nvSpPr>
            <p:spPr>
              <a:xfrm>
                <a:off x="12335600" y="3848100"/>
                <a:ext cx="724878" cy="14800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>
          <p:sp>
            <p:nvSpPr>
              <p:cNvPr id="44" name="Hình chữ nhật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600" y="3848100"/>
                <a:ext cx="724878" cy="1480021"/>
              </a:xfrm>
              <a:prstGeom prst="rect">
                <a:avLst/>
              </a:prstGeom>
              <a:blipFill rotWithShape="1">
                <a:blip r:embed="rId16"/>
                <a:stretch>
                  <a:fillRect l="-12" r="60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Hình chữ nhật 44"/>
              <p:cNvSpPr/>
              <p:nvPr/>
            </p:nvSpPr>
            <p:spPr>
              <a:xfrm>
                <a:off x="13172782" y="3848100"/>
                <a:ext cx="2806089" cy="14800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>
          <p:sp>
            <p:nvSpPr>
              <p:cNvPr id="45" name="Hình chữ nhậ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782" y="3848100"/>
                <a:ext cx="2806089" cy="1480021"/>
              </a:xfrm>
              <a:prstGeom prst="rect">
                <a:avLst/>
              </a:prstGeom>
              <a:blipFill rotWithShape="1">
                <a:blip r:embed="rId17"/>
                <a:stretch>
                  <a:fillRect l="-12" r="13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ình chữ nhật 45"/>
              <p:cNvSpPr/>
              <p:nvPr/>
            </p:nvSpPr>
            <p:spPr>
              <a:xfrm>
                <a:off x="15902755" y="3848100"/>
                <a:ext cx="1724639" cy="14803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>
          <p:sp>
            <p:nvSpPr>
              <p:cNvPr id="46" name="Hình chữ nhật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755" y="3848100"/>
                <a:ext cx="1724639" cy="1480342"/>
              </a:xfrm>
              <a:prstGeom prst="rect">
                <a:avLst/>
              </a:prstGeom>
              <a:blipFill rotWithShape="1">
                <a:blip r:embed="rId18"/>
                <a:stretch>
                  <a:fillRect l="-26" r="25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ình chữ nhật 46"/>
              <p:cNvSpPr/>
              <p:nvPr/>
            </p:nvSpPr>
            <p:spPr>
              <a:xfrm>
                <a:off x="12151255" y="5447254"/>
                <a:ext cx="1093569" cy="14704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>
          <p:sp>
            <p:nvSpPr>
              <p:cNvPr id="47" name="Hình chữ nhật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1255" y="5447254"/>
                <a:ext cx="1093569" cy="1470403"/>
              </a:xfrm>
              <a:prstGeom prst="rect">
                <a:avLst/>
              </a:prstGeom>
              <a:blipFill rotWithShape="1">
                <a:blip r:embed="rId19"/>
                <a:stretch>
                  <a:fillRect l="-48" t="-15" r="58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ình chữ nhật 47"/>
              <p:cNvSpPr/>
              <p:nvPr/>
            </p:nvSpPr>
            <p:spPr>
              <a:xfrm>
                <a:off x="13172782" y="5447254"/>
                <a:ext cx="2806089" cy="147251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>
          <p:sp>
            <p:nvSpPr>
              <p:cNvPr id="48" name="Hình chữ nhật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782" y="5447254"/>
                <a:ext cx="2806089" cy="1472519"/>
              </a:xfrm>
              <a:prstGeom prst="rect">
                <a:avLst/>
              </a:prstGeom>
              <a:blipFill rotWithShape="1">
                <a:blip r:embed="rId20"/>
                <a:stretch>
                  <a:fillRect l="-12" t="-15" r="1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ình chữ nhật 48"/>
              <p:cNvSpPr/>
              <p:nvPr/>
            </p:nvSpPr>
            <p:spPr>
              <a:xfrm>
                <a:off x="15902755" y="5447254"/>
                <a:ext cx="1724639" cy="14803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cap="none" spc="0" smtClean="0">
                          <a:ln w="0"/>
                          <a:solidFill>
                            <a:srgbClr val="7030A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vi-VN" sz="4800" b="1" i="1" cap="none" spc="0" smtClean="0">
                              <a:ln w="0"/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𝟒𝟖</m:t>
                          </m:r>
                        </m:den>
                      </m:f>
                    </m:oMath>
                  </m:oMathPara>
                </a14:m>
                <a:endParaRPr lang="vi-VN" sz="4800" b="1" cap="none" spc="0">
                  <a:ln w="0"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>
          <p:sp>
            <p:nvSpPr>
              <p:cNvPr id="49" name="Hình chữ nhật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2755" y="5447254"/>
                <a:ext cx="1724639" cy="1480342"/>
              </a:xfrm>
              <a:prstGeom prst="rect">
                <a:avLst/>
              </a:prstGeom>
              <a:blipFill rotWithShape="1">
                <a:blip r:embed="rId21"/>
                <a:stretch>
                  <a:fillRect l="-26" t="-15" r="25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ình chữ nhật 49"/>
              <p:cNvSpPr/>
              <p:nvPr/>
            </p:nvSpPr>
            <p:spPr>
              <a:xfrm>
                <a:off x="12001500" y="6927275"/>
                <a:ext cx="6015043" cy="341978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vi-VN" sz="4400" b="0" cap="none" spc="0">
                    <a:ln w="0"/>
                    <a:solidFill>
                      <a:srgbClr val="7030A0"/>
                    </a:solidFill>
                    <a:effectLst/>
                  </a:rPr>
                  <a:t>Vậy quy đồng mẫu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rgbClr val="7030A0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vi-VN" sz="6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>
                    <a:solidFill>
                      <a:srgbClr val="7030A0"/>
                    </a:solidFill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4400" b="0" cap="none" spc="0">
                    <a:ln w="0"/>
                    <a:solidFill>
                      <a:srgbClr val="7030A0"/>
                    </a:solidFill>
                    <a:effectLst/>
                  </a:rPr>
                  <a:t>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4800">
                    <a:solidFill>
                      <a:srgbClr val="7030A0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6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6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>
                    <a:solidFill>
                      <a:srgbClr val="7030A0"/>
                    </a:solidFill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6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</m:oMath>
                </a14:m>
                <a:r>
                  <a:rPr lang="vi-VN" sz="4400">
                    <a:ln w="0"/>
                    <a:solidFill>
                      <a:srgbClr val="7030A0"/>
                    </a:solidFill>
                  </a:rPr>
                  <a:t> </a:t>
                </a:r>
                <a:endParaRPr lang="vi-VN" sz="4400" b="0" cap="none" spc="0">
                  <a:ln w="0"/>
                  <a:solidFill>
                    <a:srgbClr val="7030A0"/>
                  </a:solidFill>
                  <a:effectLst/>
                </a:endParaRPr>
              </a:p>
            </p:txBody>
          </p:sp>
        </mc:Choice>
        <mc:Fallback>
          <p:sp>
            <p:nvSpPr>
              <p:cNvPr id="50" name="Hình chữ nhật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1500" y="6927275"/>
                <a:ext cx="6015043" cy="3419782"/>
              </a:xfrm>
              <a:prstGeom prst="rect">
                <a:avLst/>
              </a:prstGeom>
              <a:blipFill rotWithShape="1">
                <a:blip r:embed="rId22"/>
                <a:stretch>
                  <a:fillRect t="-2" r="5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2350</Words>
  <Application>WPS Presentation</Application>
  <PresentationFormat>Tùy chỉnh</PresentationFormat>
  <Paragraphs>255</Paragraphs>
  <Slides>19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#9Slide02 Noi dung dai</vt:lpstr>
      <vt:lpstr>UTM Mother</vt:lpstr>
      <vt:lpstr>#9Slide07 IcielPony</vt:lpstr>
      <vt:lpstr>SVN-Lolapeluza Black</vt:lpstr>
      <vt:lpstr>SVN-Candy Script</vt:lpstr>
      <vt:lpstr>Calibri</vt:lpstr>
      <vt:lpstr>Cambria Math</vt:lpstr>
      <vt:lpstr>Segoe Print</vt:lpstr>
      <vt:lpstr>Microsoft YaHei</vt:lpstr>
      <vt:lpstr>Arial Unicode MS</vt:lpstr>
      <vt:lpstr>#9Slide02 Noi dung dai</vt:lpstr>
      <vt:lpstr>#9Slide02 Tieu de dai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</dc:title>
  <dc:creator>Hi There</dc:creator>
  <dc:description>9Slide.vn</dc:description>
  <dc:subject>9Slide.vn</dc:subject>
  <cp:category>9Slide.vn</cp:category>
  <cp:lastModifiedBy>Admin</cp:lastModifiedBy>
  <cp:revision>27</cp:revision>
  <dcterms:created xsi:type="dcterms:W3CDTF">2006-08-16T00:00:00Z</dcterms:created>
  <dcterms:modified xsi:type="dcterms:W3CDTF">2024-07-20T04:07:27Z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748F9423F76145FB9AD4734282C1EF0D_12</vt:lpwstr>
  </property>
  <property fmtid="{D5CDD505-2E9C-101B-9397-08002B2CF9AE}" pid="3" name="KSOProductBuildVer">
    <vt:lpwstr>1033-12.2.0.17153</vt:lpwstr>
  </property>
</Properties>
</file>