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ink/ink1.xml" ContentType="application/inkml+xml"/>
  <Override PartName="/ppt/ink/ink10.xml" ContentType="application/inkml+xml"/>
  <Override PartName="/ppt/ink/ink11.xml" ContentType="application/inkml+xml"/>
  <Override PartName="/ppt/ink/ink12.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media/image12.svg" ContentType="image/svg+xml"/>
  <Override PartName="/ppt/media/image14.svg" ContentType="image/svg+xml"/>
  <Override PartName="/ppt/media/image16.svg" ContentType="image/svg+xml"/>
  <Override PartName="/ppt/media/image2.svg" ContentType="image/svg+xml"/>
  <Override PartName="/ppt/media/image4.svg" ContentType="image/svg+xml"/>
  <Override PartName="/ppt/media/image7.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9" r:id="rId5"/>
    <p:sldId id="262" r:id="rId6"/>
    <p:sldId id="263" r:id="rId7"/>
    <p:sldId id="264" r:id="rId8"/>
    <p:sldId id="265" r:id="rId9"/>
    <p:sldId id="266" r:id="rId10"/>
    <p:sldId id="267" r:id="rId11"/>
    <p:sldId id="261" r:id="rId12"/>
    <p:sldId id="268" r:id="rId13"/>
    <p:sldId id="269" r:id="rId14"/>
    <p:sldId id="270" r:id="rId15"/>
    <p:sldId id="271" r:id="rId16"/>
    <p:sldId id="272" r:id="rId17"/>
    <p:sldId id="273" r:id="rId18"/>
  </p:sldIdLst>
  <p:sldSz cx="18288000" cy="10287000"/>
  <p:notesSz cx="6858000" cy="9144000"/>
  <p:embeddedFontLst>
    <p:embeddedFont>
      <p:font typeface="Calibri" panose="020F0502020204030204"/>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4433"/>
    <a:srgbClr val="B6FBD1"/>
    <a:srgbClr val="CC402F"/>
    <a:srgbClr val="BD3526"/>
    <a:srgbClr val="D35B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showGuides="1">
      <p:cViewPr varScale="1">
        <p:scale>
          <a:sx n="52" d="100"/>
          <a:sy n="52" d="100"/>
        </p:scale>
        <p:origin x="1215"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2:1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10.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7:01"/>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1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7:1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1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7:21"/>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2:5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3:0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3:04"/>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5.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5:2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6.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5:2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7.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6:2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8.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6:32"/>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ink/ink9.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6-15T13:36:5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1,'1140'0,"495"0,-1532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9Slide.vn - 2019"/>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endParaRPr lang="en-US" sz="3600">
              <a:solidFill>
                <a:srgbClr val="CFCFC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2.sv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hdphoto" Target="../media/image29.wdp"/><Relationship Id="rId5" Type="http://schemas.openxmlformats.org/officeDocument/2006/relationships/image" Target="../media/image28.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microsoft.com/office/2007/relationships/hdphoto" Target="../media/image33.wdp"/><Relationship Id="rId7" Type="http://schemas.openxmlformats.org/officeDocument/2006/relationships/image" Target="../media/image32.png"/><Relationship Id="rId6" Type="http://schemas.microsoft.com/office/2007/relationships/hdphoto" Target="../media/image31.wdp"/><Relationship Id="rId5" Type="http://schemas.openxmlformats.org/officeDocument/2006/relationships/image" Target="../media/image30.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hdphoto" Target="../media/image35.wdp"/><Relationship Id="rId5" Type="http://schemas.openxmlformats.org/officeDocument/2006/relationships/image" Target="../media/image34.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png"/><Relationship Id="rId2" Type="http://schemas.openxmlformats.org/officeDocument/2006/relationships/image" Target="../media/image14.sv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sv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2.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microsoft.com/office/2007/relationships/hdphoto" Target="../media/image20.wdp"/><Relationship Id="rId7" Type="http://schemas.openxmlformats.org/officeDocument/2006/relationships/image" Target="../media/image19.png"/><Relationship Id="rId6" Type="http://schemas.microsoft.com/office/2007/relationships/hdphoto" Target="../media/image18.wdp"/><Relationship Id="rId5" Type="http://schemas.openxmlformats.org/officeDocument/2006/relationships/image" Target="../media/image17.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microsoft.com/office/2007/relationships/hdphoto" Target="../media/image22.wdp"/><Relationship Id="rId7" Type="http://schemas.openxmlformats.org/officeDocument/2006/relationships/image" Target="../media/image21.png"/><Relationship Id="rId6" Type="http://schemas.microsoft.com/office/2007/relationships/hdphoto" Target="../media/image20.wdp"/><Relationship Id="rId5" Type="http://schemas.openxmlformats.org/officeDocument/2006/relationships/image" Target="../media/image19.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5.png"/><Relationship Id="rId6" Type="http://schemas.microsoft.com/office/2007/relationships/hdphoto" Target="../media/image24.wdp"/><Relationship Id="rId5" Type="http://schemas.openxmlformats.org/officeDocument/2006/relationships/image" Target="../media/image23.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png"/><Relationship Id="rId2" Type="http://schemas.microsoft.com/office/2007/relationships/hdphoto" Target="../media/image24.wdp"/><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customXml" Target="../ink/ink3.xml"/><Relationship Id="rId8" Type="http://schemas.openxmlformats.org/officeDocument/2006/relationships/customXml" Target="../ink/ink2.xml"/><Relationship Id="rId7" Type="http://schemas.openxmlformats.org/officeDocument/2006/relationships/image" Target="../media/image27.png"/><Relationship Id="rId6" Type="http://schemas.openxmlformats.org/officeDocument/2006/relationships/customXml" Target="../ink/ink1.xml"/><Relationship Id="rId5" Type="http://schemas.openxmlformats.org/officeDocument/2006/relationships/image" Target="../media/image26.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9" Type="http://schemas.openxmlformats.org/officeDocument/2006/relationships/slideLayout" Target="../slideLayouts/slideLayout7.xml"/><Relationship Id="rId18" Type="http://schemas.openxmlformats.org/officeDocument/2006/relationships/customXml" Target="../ink/ink12.xml"/><Relationship Id="rId17" Type="http://schemas.openxmlformats.org/officeDocument/2006/relationships/customXml" Target="../ink/ink11.xml"/><Relationship Id="rId16" Type="http://schemas.openxmlformats.org/officeDocument/2006/relationships/customXml" Target="../ink/ink10.xml"/><Relationship Id="rId15" Type="http://schemas.openxmlformats.org/officeDocument/2006/relationships/customXml" Target="../ink/ink9.xml"/><Relationship Id="rId14" Type="http://schemas.openxmlformats.org/officeDocument/2006/relationships/customXml" Target="../ink/ink8.xml"/><Relationship Id="rId13" Type="http://schemas.openxmlformats.org/officeDocument/2006/relationships/customXml" Target="../ink/ink7.xml"/><Relationship Id="rId12" Type="http://schemas.openxmlformats.org/officeDocument/2006/relationships/customXml" Target="../ink/ink6.xml"/><Relationship Id="rId11" Type="http://schemas.openxmlformats.org/officeDocument/2006/relationships/customXml" Target="../ink/ink5.xml"/><Relationship Id="rId10" Type="http://schemas.openxmlformats.org/officeDocument/2006/relationships/customXml" Target="../ink/ink4.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310194" cy="10287000"/>
          </a:xfrm>
          <a:custGeom>
            <a:avLst/>
            <a:gdLst/>
            <a:ahLst/>
            <a:cxnLst/>
            <a:rect l="l" t="t" r="r" b="b"/>
            <a:pathLst>
              <a:path w="18310194" h="10287000">
                <a:moveTo>
                  <a:pt x="0" y="0"/>
                </a:moveTo>
                <a:lnTo>
                  <a:pt x="18310194" y="0"/>
                </a:lnTo>
                <a:lnTo>
                  <a:pt x="18310194" y="10287000"/>
                </a:lnTo>
                <a:lnTo>
                  <a:pt x="0" y="102870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3174893" y="1292596"/>
            <a:ext cx="11938215" cy="7689339"/>
          </a:xfrm>
          <a:custGeom>
            <a:avLst/>
            <a:gdLst/>
            <a:ahLst/>
            <a:cxnLst/>
            <a:rect l="l" t="t" r="r" b="b"/>
            <a:pathLst>
              <a:path w="9866294" h="6354825">
                <a:moveTo>
                  <a:pt x="0" y="0"/>
                </a:moveTo>
                <a:lnTo>
                  <a:pt x="9866294" y="0"/>
                </a:lnTo>
                <a:lnTo>
                  <a:pt x="9866294" y="6354825"/>
                </a:lnTo>
                <a:lnTo>
                  <a:pt x="0" y="63548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4244068" y="5959819"/>
            <a:ext cx="3810000" cy="4352704"/>
          </a:xfrm>
          <a:custGeom>
            <a:avLst/>
            <a:gdLst/>
            <a:ahLst/>
            <a:cxnLst/>
            <a:rect l="l" t="t" r="r" b="b"/>
            <a:pathLst>
              <a:path w="5180077" h="5917937">
                <a:moveTo>
                  <a:pt x="0" y="0"/>
                </a:moveTo>
                <a:lnTo>
                  <a:pt x="5180077" y="0"/>
                </a:lnTo>
                <a:lnTo>
                  <a:pt x="5180077" y="5917936"/>
                </a:lnTo>
                <a:lnTo>
                  <a:pt x="0" y="5917936"/>
                </a:lnTo>
                <a:lnTo>
                  <a:pt x="0" y="0"/>
                </a:lnTo>
                <a:close/>
              </a:path>
            </a:pathLst>
          </a:custGeom>
          <a:blipFill>
            <a:blip r:embed="rId5"/>
            <a:stretch>
              <a:fillRect/>
            </a:stretch>
          </a:blipFill>
        </p:spPr>
        <p:txBody>
          <a:bodyPr/>
          <a:lstStyle/>
          <a:p>
            <a:endParaRPr lang="en-US"/>
          </a:p>
        </p:txBody>
      </p:sp>
      <p:sp>
        <p:nvSpPr>
          <p:cNvPr id="12" name="Hộp Văn bản 11"/>
          <p:cNvSpPr txBox="1">
            <a:spLocks noChangeAspect="1"/>
          </p:cNvSpPr>
          <p:nvPr/>
        </p:nvSpPr>
        <p:spPr>
          <a:xfrm>
            <a:off x="7468022" y="2409352"/>
            <a:ext cx="3078956" cy="1034653"/>
          </a:xfrm>
          <a:custGeom>
            <a:avLst/>
            <a:gdLst/>
            <a:ahLst/>
            <a:cxnLst/>
            <a:rect l="l" t="t" r="r" b="b"/>
            <a:pathLst>
              <a:path w="3078956" h="1034653">
                <a:moveTo>
                  <a:pt x="0" y="967978"/>
                </a:moveTo>
                <a:lnTo>
                  <a:pt x="1528762" y="967978"/>
                </a:lnTo>
                <a:lnTo>
                  <a:pt x="3057524" y="967978"/>
                </a:lnTo>
                <a:lnTo>
                  <a:pt x="3057524" y="1034653"/>
                </a:lnTo>
                <a:lnTo>
                  <a:pt x="1528762" y="1034653"/>
                </a:lnTo>
                <a:lnTo>
                  <a:pt x="0" y="1034653"/>
                </a:lnTo>
                <a:close/>
                <a:moveTo>
                  <a:pt x="1994892" y="232172"/>
                </a:moveTo>
                <a:cubicBezTo>
                  <a:pt x="2076251" y="232172"/>
                  <a:pt x="2116930" y="261541"/>
                  <a:pt x="2116930" y="320278"/>
                </a:cubicBezTo>
                <a:cubicBezTo>
                  <a:pt x="2139552" y="288528"/>
                  <a:pt x="2164158" y="267097"/>
                  <a:pt x="2190750" y="255984"/>
                </a:cubicBezTo>
                <a:cubicBezTo>
                  <a:pt x="2217340" y="244872"/>
                  <a:pt x="2257424" y="239316"/>
                  <a:pt x="2311002" y="239316"/>
                </a:cubicBezTo>
                <a:cubicBezTo>
                  <a:pt x="2353468" y="239316"/>
                  <a:pt x="2390378" y="240705"/>
                  <a:pt x="2421730" y="243483"/>
                </a:cubicBezTo>
                <a:cubicBezTo>
                  <a:pt x="2418556" y="248642"/>
                  <a:pt x="2406650" y="266105"/>
                  <a:pt x="2386012" y="295870"/>
                </a:cubicBezTo>
                <a:cubicBezTo>
                  <a:pt x="2359024" y="335558"/>
                  <a:pt x="2334617" y="380702"/>
                  <a:pt x="2312788" y="431304"/>
                </a:cubicBezTo>
                <a:cubicBezTo>
                  <a:pt x="2290960" y="481906"/>
                  <a:pt x="2280046" y="518914"/>
                  <a:pt x="2280046" y="542330"/>
                </a:cubicBezTo>
                <a:cubicBezTo>
                  <a:pt x="2280046" y="552648"/>
                  <a:pt x="2283420" y="560983"/>
                  <a:pt x="2290166" y="567333"/>
                </a:cubicBezTo>
                <a:cubicBezTo>
                  <a:pt x="2296914" y="573683"/>
                  <a:pt x="2305645" y="576858"/>
                  <a:pt x="2316360" y="576858"/>
                </a:cubicBezTo>
                <a:cubicBezTo>
                  <a:pt x="2324695" y="576858"/>
                  <a:pt x="2335212" y="574477"/>
                  <a:pt x="2347912" y="569714"/>
                </a:cubicBezTo>
                <a:cubicBezTo>
                  <a:pt x="2339578" y="597098"/>
                  <a:pt x="2324992" y="627956"/>
                  <a:pt x="2304156" y="662285"/>
                </a:cubicBezTo>
                <a:cubicBezTo>
                  <a:pt x="2283320" y="696615"/>
                  <a:pt x="2260203" y="728067"/>
                  <a:pt x="2234802" y="756642"/>
                </a:cubicBezTo>
                <a:cubicBezTo>
                  <a:pt x="2206624" y="787995"/>
                  <a:pt x="2174378" y="812998"/>
                  <a:pt x="2138064" y="831652"/>
                </a:cubicBezTo>
                <a:cubicBezTo>
                  <a:pt x="2101750" y="850305"/>
                  <a:pt x="2066924" y="859631"/>
                  <a:pt x="2033587" y="859631"/>
                </a:cubicBezTo>
                <a:cubicBezTo>
                  <a:pt x="2002630" y="859631"/>
                  <a:pt x="1978024" y="852587"/>
                  <a:pt x="1959768" y="838498"/>
                </a:cubicBezTo>
                <a:cubicBezTo>
                  <a:pt x="1941512" y="824409"/>
                  <a:pt x="1932384" y="805656"/>
                  <a:pt x="1932384" y="782241"/>
                </a:cubicBezTo>
                <a:cubicBezTo>
                  <a:pt x="1932384" y="761206"/>
                  <a:pt x="1938138" y="735409"/>
                  <a:pt x="1949648" y="704850"/>
                </a:cubicBezTo>
                <a:cubicBezTo>
                  <a:pt x="1961157" y="674291"/>
                  <a:pt x="1984772" y="621903"/>
                  <a:pt x="2020490" y="547688"/>
                </a:cubicBezTo>
                <a:cubicBezTo>
                  <a:pt x="2037556" y="512366"/>
                  <a:pt x="2046088" y="486767"/>
                  <a:pt x="2046088" y="470892"/>
                </a:cubicBezTo>
                <a:cubicBezTo>
                  <a:pt x="2046088" y="458986"/>
                  <a:pt x="2041028" y="449263"/>
                  <a:pt x="2030908" y="441722"/>
                </a:cubicBezTo>
                <a:cubicBezTo>
                  <a:pt x="2020788" y="434181"/>
                  <a:pt x="2007790" y="430411"/>
                  <a:pt x="1991915" y="430411"/>
                </a:cubicBezTo>
                <a:cubicBezTo>
                  <a:pt x="1964928" y="430411"/>
                  <a:pt x="1939726" y="439341"/>
                  <a:pt x="1916310" y="457200"/>
                </a:cubicBezTo>
                <a:cubicBezTo>
                  <a:pt x="1887736" y="479425"/>
                  <a:pt x="1873448" y="504230"/>
                  <a:pt x="1873448" y="531614"/>
                </a:cubicBezTo>
                <a:cubicBezTo>
                  <a:pt x="1873448" y="545505"/>
                  <a:pt x="1878608" y="556816"/>
                  <a:pt x="1888926" y="565547"/>
                </a:cubicBezTo>
                <a:cubicBezTo>
                  <a:pt x="1899244" y="574278"/>
                  <a:pt x="1912540" y="578644"/>
                  <a:pt x="1928812" y="578644"/>
                </a:cubicBezTo>
                <a:cubicBezTo>
                  <a:pt x="1932781" y="578644"/>
                  <a:pt x="1947465" y="575667"/>
                  <a:pt x="1972865" y="569714"/>
                </a:cubicBezTo>
                <a:cubicBezTo>
                  <a:pt x="1962150" y="620514"/>
                  <a:pt x="1935758" y="677466"/>
                  <a:pt x="1893688" y="740569"/>
                </a:cubicBezTo>
                <a:cubicBezTo>
                  <a:pt x="1869876" y="777081"/>
                  <a:pt x="1839813" y="806252"/>
                  <a:pt x="1803498" y="828080"/>
                </a:cubicBezTo>
                <a:cubicBezTo>
                  <a:pt x="1767184" y="849908"/>
                  <a:pt x="1731168" y="860822"/>
                  <a:pt x="1695450" y="860822"/>
                </a:cubicBezTo>
                <a:cubicBezTo>
                  <a:pt x="1650603" y="860822"/>
                  <a:pt x="1615678" y="848023"/>
                  <a:pt x="1590674" y="822424"/>
                </a:cubicBezTo>
                <a:cubicBezTo>
                  <a:pt x="1565672" y="796826"/>
                  <a:pt x="1553170" y="761008"/>
                  <a:pt x="1553170" y="714970"/>
                </a:cubicBezTo>
                <a:cubicBezTo>
                  <a:pt x="1553170" y="653852"/>
                  <a:pt x="1574800" y="582216"/>
                  <a:pt x="1618059" y="500063"/>
                </a:cubicBezTo>
                <a:cubicBezTo>
                  <a:pt x="1674018" y="394097"/>
                  <a:pt x="1746250" y="318294"/>
                  <a:pt x="1834752" y="272653"/>
                </a:cubicBezTo>
                <a:cubicBezTo>
                  <a:pt x="1887537" y="245666"/>
                  <a:pt x="1940916" y="232172"/>
                  <a:pt x="1994892" y="232172"/>
                </a:cubicBezTo>
                <a:close/>
                <a:moveTo>
                  <a:pt x="1399579" y="230386"/>
                </a:moveTo>
                <a:cubicBezTo>
                  <a:pt x="1458714" y="230386"/>
                  <a:pt x="1505942" y="245864"/>
                  <a:pt x="1541264" y="276820"/>
                </a:cubicBezTo>
                <a:cubicBezTo>
                  <a:pt x="1559520" y="292695"/>
                  <a:pt x="1574006" y="312936"/>
                  <a:pt x="1584722" y="337542"/>
                </a:cubicBezTo>
                <a:cubicBezTo>
                  <a:pt x="1595437" y="362148"/>
                  <a:pt x="1600795" y="387548"/>
                  <a:pt x="1600795" y="413742"/>
                </a:cubicBezTo>
                <a:cubicBezTo>
                  <a:pt x="1600795" y="460574"/>
                  <a:pt x="1588293" y="510381"/>
                  <a:pt x="1563290" y="563166"/>
                </a:cubicBezTo>
                <a:cubicBezTo>
                  <a:pt x="1538287" y="615950"/>
                  <a:pt x="1504751" y="663377"/>
                  <a:pt x="1462682" y="705445"/>
                </a:cubicBezTo>
                <a:cubicBezTo>
                  <a:pt x="1405532" y="762992"/>
                  <a:pt x="1338659" y="805458"/>
                  <a:pt x="1262062" y="832842"/>
                </a:cubicBezTo>
                <a:cubicBezTo>
                  <a:pt x="1206102" y="852686"/>
                  <a:pt x="1148952" y="862608"/>
                  <a:pt x="1090612" y="862608"/>
                </a:cubicBezTo>
                <a:cubicBezTo>
                  <a:pt x="1018778" y="862608"/>
                  <a:pt x="961231" y="845145"/>
                  <a:pt x="917972" y="810220"/>
                </a:cubicBezTo>
                <a:cubicBezTo>
                  <a:pt x="873918" y="774502"/>
                  <a:pt x="851892" y="729059"/>
                  <a:pt x="851892" y="673894"/>
                </a:cubicBezTo>
                <a:cubicBezTo>
                  <a:pt x="851892" y="598488"/>
                  <a:pt x="878482" y="524272"/>
                  <a:pt x="931664" y="451247"/>
                </a:cubicBezTo>
                <a:cubicBezTo>
                  <a:pt x="966588" y="403225"/>
                  <a:pt x="1011733" y="360759"/>
                  <a:pt x="1067097" y="323850"/>
                </a:cubicBezTo>
                <a:cubicBezTo>
                  <a:pt x="1122461" y="286941"/>
                  <a:pt x="1180108" y="260747"/>
                  <a:pt x="1240036" y="245269"/>
                </a:cubicBezTo>
                <a:cubicBezTo>
                  <a:pt x="1236464" y="248047"/>
                  <a:pt x="1232892" y="250825"/>
                  <a:pt x="1229320" y="253603"/>
                </a:cubicBezTo>
                <a:cubicBezTo>
                  <a:pt x="1188442" y="283766"/>
                  <a:pt x="1157088" y="316111"/>
                  <a:pt x="1135260" y="350639"/>
                </a:cubicBezTo>
                <a:cubicBezTo>
                  <a:pt x="1103510" y="399852"/>
                  <a:pt x="1087636" y="444698"/>
                  <a:pt x="1087636" y="485180"/>
                </a:cubicBezTo>
                <a:cubicBezTo>
                  <a:pt x="1087636" y="515739"/>
                  <a:pt x="1096268" y="539849"/>
                  <a:pt x="1113532" y="557510"/>
                </a:cubicBezTo>
                <a:cubicBezTo>
                  <a:pt x="1130796" y="575171"/>
                  <a:pt x="1154310" y="584002"/>
                  <a:pt x="1184076" y="584002"/>
                </a:cubicBezTo>
                <a:cubicBezTo>
                  <a:pt x="1216620" y="584002"/>
                  <a:pt x="1248172" y="571698"/>
                  <a:pt x="1278730" y="547092"/>
                </a:cubicBezTo>
                <a:cubicBezTo>
                  <a:pt x="1304528" y="526058"/>
                  <a:pt x="1317426" y="503039"/>
                  <a:pt x="1317426" y="478036"/>
                </a:cubicBezTo>
                <a:cubicBezTo>
                  <a:pt x="1317426" y="464542"/>
                  <a:pt x="1312466" y="453231"/>
                  <a:pt x="1302543" y="444103"/>
                </a:cubicBezTo>
                <a:cubicBezTo>
                  <a:pt x="1292622" y="434975"/>
                  <a:pt x="1280318" y="430411"/>
                  <a:pt x="1265634" y="430411"/>
                </a:cubicBezTo>
                <a:cubicBezTo>
                  <a:pt x="1229915" y="430411"/>
                  <a:pt x="1199158" y="444500"/>
                  <a:pt x="1173360" y="472678"/>
                </a:cubicBezTo>
                <a:cubicBezTo>
                  <a:pt x="1153914" y="494506"/>
                  <a:pt x="1144190" y="517724"/>
                  <a:pt x="1144190" y="542330"/>
                </a:cubicBezTo>
                <a:cubicBezTo>
                  <a:pt x="1144190" y="543917"/>
                  <a:pt x="1144388" y="546299"/>
                  <a:pt x="1144786" y="549473"/>
                </a:cubicBezTo>
                <a:cubicBezTo>
                  <a:pt x="1127720" y="533995"/>
                  <a:pt x="1119187" y="512564"/>
                  <a:pt x="1119187" y="485180"/>
                </a:cubicBezTo>
                <a:cubicBezTo>
                  <a:pt x="1119187" y="433586"/>
                  <a:pt x="1142404" y="381198"/>
                  <a:pt x="1188838" y="328017"/>
                </a:cubicBezTo>
                <a:cubicBezTo>
                  <a:pt x="1245195" y="262930"/>
                  <a:pt x="1315442" y="230386"/>
                  <a:pt x="1399579" y="230386"/>
                </a:cubicBezTo>
                <a:close/>
                <a:moveTo>
                  <a:pt x="2993230" y="228005"/>
                </a:moveTo>
                <a:cubicBezTo>
                  <a:pt x="3019822" y="228005"/>
                  <a:pt x="3040459" y="234950"/>
                  <a:pt x="3055143" y="248841"/>
                </a:cubicBezTo>
                <a:cubicBezTo>
                  <a:pt x="3069828" y="262731"/>
                  <a:pt x="3077170" y="282575"/>
                  <a:pt x="3077170" y="308372"/>
                </a:cubicBezTo>
                <a:cubicBezTo>
                  <a:pt x="3077170" y="332581"/>
                  <a:pt x="3073698" y="355600"/>
                  <a:pt x="3066752" y="377428"/>
                </a:cubicBezTo>
                <a:cubicBezTo>
                  <a:pt x="3059807" y="399256"/>
                  <a:pt x="3045222" y="432395"/>
                  <a:pt x="3022996" y="476845"/>
                </a:cubicBezTo>
                <a:cubicBezTo>
                  <a:pt x="3011884" y="499467"/>
                  <a:pt x="3006328" y="519311"/>
                  <a:pt x="3006328" y="536377"/>
                </a:cubicBezTo>
                <a:cubicBezTo>
                  <a:pt x="3006328" y="547489"/>
                  <a:pt x="3009800" y="556816"/>
                  <a:pt x="3016746" y="564356"/>
                </a:cubicBezTo>
                <a:cubicBezTo>
                  <a:pt x="3023691" y="571897"/>
                  <a:pt x="3032323" y="575667"/>
                  <a:pt x="3042642" y="575667"/>
                </a:cubicBezTo>
                <a:cubicBezTo>
                  <a:pt x="3050580" y="575667"/>
                  <a:pt x="3062684" y="572691"/>
                  <a:pt x="3078956" y="566738"/>
                </a:cubicBezTo>
                <a:cubicBezTo>
                  <a:pt x="3068637" y="597297"/>
                  <a:pt x="3052762" y="630337"/>
                  <a:pt x="3031330" y="665857"/>
                </a:cubicBezTo>
                <a:cubicBezTo>
                  <a:pt x="3009900" y="701377"/>
                  <a:pt x="2987476" y="731639"/>
                  <a:pt x="2964060" y="756642"/>
                </a:cubicBezTo>
                <a:cubicBezTo>
                  <a:pt x="2900561" y="825302"/>
                  <a:pt x="2832496" y="859631"/>
                  <a:pt x="2759868" y="859631"/>
                </a:cubicBezTo>
                <a:cubicBezTo>
                  <a:pt x="2728912" y="859631"/>
                  <a:pt x="2704406" y="852686"/>
                  <a:pt x="2686347" y="838795"/>
                </a:cubicBezTo>
                <a:cubicBezTo>
                  <a:pt x="2668290" y="824905"/>
                  <a:pt x="2659260" y="805855"/>
                  <a:pt x="2659260" y="781645"/>
                </a:cubicBezTo>
                <a:cubicBezTo>
                  <a:pt x="2659260" y="761008"/>
                  <a:pt x="2663626" y="738882"/>
                  <a:pt x="2672358" y="715268"/>
                </a:cubicBezTo>
                <a:cubicBezTo>
                  <a:pt x="2681088" y="691654"/>
                  <a:pt x="2701924" y="644922"/>
                  <a:pt x="2734865" y="575072"/>
                </a:cubicBezTo>
                <a:cubicBezTo>
                  <a:pt x="2763837" y="514350"/>
                  <a:pt x="2778323" y="477441"/>
                  <a:pt x="2778323" y="464344"/>
                </a:cubicBezTo>
                <a:cubicBezTo>
                  <a:pt x="2778323" y="454422"/>
                  <a:pt x="2774652" y="446286"/>
                  <a:pt x="2767310" y="439936"/>
                </a:cubicBezTo>
                <a:cubicBezTo>
                  <a:pt x="2759968" y="433586"/>
                  <a:pt x="2750740" y="430411"/>
                  <a:pt x="2739628" y="430411"/>
                </a:cubicBezTo>
                <a:cubicBezTo>
                  <a:pt x="2720181" y="430411"/>
                  <a:pt x="2702718" y="439638"/>
                  <a:pt x="2687240" y="458093"/>
                </a:cubicBezTo>
                <a:cubicBezTo>
                  <a:pt x="2671762" y="476548"/>
                  <a:pt x="2656284" y="506809"/>
                  <a:pt x="2640806" y="548878"/>
                </a:cubicBezTo>
                <a:cubicBezTo>
                  <a:pt x="2611437" y="627459"/>
                  <a:pt x="2588914" y="682724"/>
                  <a:pt x="2573238" y="714673"/>
                </a:cubicBezTo>
                <a:cubicBezTo>
                  <a:pt x="2557562" y="746621"/>
                  <a:pt x="2540000" y="772517"/>
                  <a:pt x="2520552" y="792361"/>
                </a:cubicBezTo>
                <a:cubicBezTo>
                  <a:pt x="2497137" y="816173"/>
                  <a:pt x="2472730" y="832346"/>
                  <a:pt x="2447329" y="840879"/>
                </a:cubicBezTo>
                <a:cubicBezTo>
                  <a:pt x="2421929" y="849412"/>
                  <a:pt x="2386210" y="853678"/>
                  <a:pt x="2340173" y="853678"/>
                </a:cubicBezTo>
                <a:cubicBezTo>
                  <a:pt x="2267148" y="853678"/>
                  <a:pt x="2207418" y="850702"/>
                  <a:pt x="2160984" y="844748"/>
                </a:cubicBezTo>
                <a:cubicBezTo>
                  <a:pt x="2197496" y="817364"/>
                  <a:pt x="2223094" y="796330"/>
                  <a:pt x="2237779" y="781645"/>
                </a:cubicBezTo>
                <a:cubicBezTo>
                  <a:pt x="2252464" y="766961"/>
                  <a:pt x="2268537" y="746720"/>
                  <a:pt x="2286000" y="720923"/>
                </a:cubicBezTo>
                <a:cubicBezTo>
                  <a:pt x="2307430" y="688380"/>
                  <a:pt x="2323702" y="660301"/>
                  <a:pt x="2334815" y="636687"/>
                </a:cubicBezTo>
                <a:cubicBezTo>
                  <a:pt x="2345928" y="613073"/>
                  <a:pt x="2367954" y="560189"/>
                  <a:pt x="2400895" y="478036"/>
                </a:cubicBezTo>
                <a:cubicBezTo>
                  <a:pt x="2425104" y="416520"/>
                  <a:pt x="2449214" y="369292"/>
                  <a:pt x="2473226" y="336352"/>
                </a:cubicBezTo>
                <a:cubicBezTo>
                  <a:pt x="2497236" y="303411"/>
                  <a:pt x="2525315" y="279202"/>
                  <a:pt x="2557462" y="263723"/>
                </a:cubicBezTo>
                <a:cubicBezTo>
                  <a:pt x="2588418" y="248642"/>
                  <a:pt x="2637036" y="241102"/>
                  <a:pt x="2703314" y="241102"/>
                </a:cubicBezTo>
                <a:cubicBezTo>
                  <a:pt x="2714426" y="241102"/>
                  <a:pt x="2733079" y="241697"/>
                  <a:pt x="2759273" y="242888"/>
                </a:cubicBezTo>
                <a:cubicBezTo>
                  <a:pt x="2773164" y="243681"/>
                  <a:pt x="2784276" y="244277"/>
                  <a:pt x="2792610" y="244673"/>
                </a:cubicBezTo>
                <a:cubicBezTo>
                  <a:pt x="2778720" y="258167"/>
                  <a:pt x="2763242" y="280194"/>
                  <a:pt x="2746176" y="310753"/>
                </a:cubicBezTo>
                <a:cubicBezTo>
                  <a:pt x="2729111" y="341313"/>
                  <a:pt x="2711450" y="379214"/>
                  <a:pt x="2693193" y="424458"/>
                </a:cubicBezTo>
                <a:cubicBezTo>
                  <a:pt x="2757090" y="358577"/>
                  <a:pt x="2805906" y="313333"/>
                  <a:pt x="2839640" y="288727"/>
                </a:cubicBezTo>
                <a:cubicBezTo>
                  <a:pt x="2894806" y="248245"/>
                  <a:pt x="2946003" y="228005"/>
                  <a:pt x="2993230" y="228005"/>
                </a:cubicBezTo>
                <a:close/>
                <a:moveTo>
                  <a:pt x="394096" y="184547"/>
                </a:moveTo>
                <a:cubicBezTo>
                  <a:pt x="314722" y="184547"/>
                  <a:pt x="248245" y="205383"/>
                  <a:pt x="194667" y="247055"/>
                </a:cubicBezTo>
                <a:cubicBezTo>
                  <a:pt x="170854" y="265708"/>
                  <a:pt x="151308" y="287536"/>
                  <a:pt x="136029" y="312539"/>
                </a:cubicBezTo>
                <a:cubicBezTo>
                  <a:pt x="120749" y="337542"/>
                  <a:pt x="113109" y="360362"/>
                  <a:pt x="113109" y="381000"/>
                </a:cubicBezTo>
                <a:cubicBezTo>
                  <a:pt x="113109" y="403225"/>
                  <a:pt x="119955" y="420886"/>
                  <a:pt x="133647" y="433983"/>
                </a:cubicBezTo>
                <a:cubicBezTo>
                  <a:pt x="147339" y="447080"/>
                  <a:pt x="165893" y="453628"/>
                  <a:pt x="189309" y="453628"/>
                </a:cubicBezTo>
                <a:cubicBezTo>
                  <a:pt x="225425" y="453628"/>
                  <a:pt x="256778" y="443012"/>
                  <a:pt x="283368" y="421779"/>
                </a:cubicBezTo>
                <a:cubicBezTo>
                  <a:pt x="309959" y="400546"/>
                  <a:pt x="323056" y="375444"/>
                  <a:pt x="322659" y="346472"/>
                </a:cubicBezTo>
                <a:cubicBezTo>
                  <a:pt x="311150" y="358378"/>
                  <a:pt x="296664" y="368102"/>
                  <a:pt x="279201" y="375642"/>
                </a:cubicBezTo>
                <a:cubicBezTo>
                  <a:pt x="261739" y="383183"/>
                  <a:pt x="245268" y="386953"/>
                  <a:pt x="229790" y="386953"/>
                </a:cubicBezTo>
                <a:cubicBezTo>
                  <a:pt x="212725" y="386953"/>
                  <a:pt x="199330" y="382488"/>
                  <a:pt x="189607" y="373559"/>
                </a:cubicBezTo>
                <a:cubicBezTo>
                  <a:pt x="179883" y="364629"/>
                  <a:pt x="175021" y="352623"/>
                  <a:pt x="175021" y="337542"/>
                </a:cubicBezTo>
                <a:cubicBezTo>
                  <a:pt x="175021" y="311745"/>
                  <a:pt x="187523" y="287635"/>
                  <a:pt x="212526" y="265212"/>
                </a:cubicBezTo>
                <a:cubicBezTo>
                  <a:pt x="237529" y="242788"/>
                  <a:pt x="264517" y="231577"/>
                  <a:pt x="293489" y="231577"/>
                </a:cubicBezTo>
                <a:cubicBezTo>
                  <a:pt x="316508" y="231577"/>
                  <a:pt x="334565" y="238820"/>
                  <a:pt x="347662" y="253306"/>
                </a:cubicBezTo>
                <a:cubicBezTo>
                  <a:pt x="360759" y="267791"/>
                  <a:pt x="367307" y="287734"/>
                  <a:pt x="367307" y="313134"/>
                </a:cubicBezTo>
                <a:cubicBezTo>
                  <a:pt x="367307" y="320278"/>
                  <a:pt x="366117" y="328811"/>
                  <a:pt x="363736" y="338733"/>
                </a:cubicBezTo>
                <a:cubicBezTo>
                  <a:pt x="443111" y="272852"/>
                  <a:pt x="544909" y="237133"/>
                  <a:pt x="669131" y="231577"/>
                </a:cubicBezTo>
                <a:cubicBezTo>
                  <a:pt x="540940" y="200223"/>
                  <a:pt x="449262" y="184547"/>
                  <a:pt x="394096" y="184547"/>
                </a:cubicBezTo>
                <a:close/>
                <a:moveTo>
                  <a:pt x="624482" y="32147"/>
                </a:moveTo>
                <a:cubicBezTo>
                  <a:pt x="682426" y="32147"/>
                  <a:pt x="755650" y="39489"/>
                  <a:pt x="844153" y="54173"/>
                </a:cubicBezTo>
                <a:cubicBezTo>
                  <a:pt x="931068" y="68461"/>
                  <a:pt x="990798" y="75605"/>
                  <a:pt x="1023342" y="75605"/>
                </a:cubicBezTo>
                <a:cubicBezTo>
                  <a:pt x="1065014" y="75605"/>
                  <a:pt x="1101130" y="67866"/>
                  <a:pt x="1131688" y="52388"/>
                </a:cubicBezTo>
                <a:cubicBezTo>
                  <a:pt x="1122560" y="88900"/>
                  <a:pt x="1103114" y="128984"/>
                  <a:pt x="1073348" y="172641"/>
                </a:cubicBezTo>
                <a:cubicBezTo>
                  <a:pt x="1047948" y="209153"/>
                  <a:pt x="1022052" y="235148"/>
                  <a:pt x="995660" y="250627"/>
                </a:cubicBezTo>
                <a:cubicBezTo>
                  <a:pt x="969268" y="266105"/>
                  <a:pt x="937815" y="273844"/>
                  <a:pt x="901303" y="273844"/>
                </a:cubicBezTo>
                <a:cubicBezTo>
                  <a:pt x="876697" y="273844"/>
                  <a:pt x="830857" y="268486"/>
                  <a:pt x="763786" y="257770"/>
                </a:cubicBezTo>
                <a:cubicBezTo>
                  <a:pt x="747911" y="255389"/>
                  <a:pt x="733623" y="254198"/>
                  <a:pt x="720923" y="254198"/>
                </a:cubicBezTo>
                <a:cubicBezTo>
                  <a:pt x="665361" y="254198"/>
                  <a:pt x="613965" y="275233"/>
                  <a:pt x="566737" y="317302"/>
                </a:cubicBezTo>
                <a:cubicBezTo>
                  <a:pt x="537369" y="343495"/>
                  <a:pt x="514548" y="371475"/>
                  <a:pt x="498276" y="401241"/>
                </a:cubicBezTo>
                <a:cubicBezTo>
                  <a:pt x="482004" y="431006"/>
                  <a:pt x="473868" y="459383"/>
                  <a:pt x="473868" y="486370"/>
                </a:cubicBezTo>
                <a:cubicBezTo>
                  <a:pt x="473868" y="514548"/>
                  <a:pt x="483989" y="536575"/>
                  <a:pt x="504229" y="552450"/>
                </a:cubicBezTo>
                <a:cubicBezTo>
                  <a:pt x="523279" y="567134"/>
                  <a:pt x="546100" y="574477"/>
                  <a:pt x="572690" y="574477"/>
                </a:cubicBezTo>
                <a:cubicBezTo>
                  <a:pt x="596503" y="574477"/>
                  <a:pt x="623094" y="568920"/>
                  <a:pt x="652462" y="557808"/>
                </a:cubicBezTo>
                <a:cubicBezTo>
                  <a:pt x="681831" y="546695"/>
                  <a:pt x="705445" y="533202"/>
                  <a:pt x="723304" y="517327"/>
                </a:cubicBezTo>
                <a:cubicBezTo>
                  <a:pt x="740370" y="502245"/>
                  <a:pt x="754360" y="483691"/>
                  <a:pt x="765274" y="461665"/>
                </a:cubicBezTo>
                <a:cubicBezTo>
                  <a:pt x="776188" y="439638"/>
                  <a:pt x="781645" y="418902"/>
                  <a:pt x="781645" y="399455"/>
                </a:cubicBezTo>
                <a:cubicBezTo>
                  <a:pt x="781645" y="380008"/>
                  <a:pt x="774700" y="363339"/>
                  <a:pt x="760809" y="349448"/>
                </a:cubicBezTo>
                <a:cubicBezTo>
                  <a:pt x="746919" y="335558"/>
                  <a:pt x="730448" y="328613"/>
                  <a:pt x="711398" y="328613"/>
                </a:cubicBezTo>
                <a:cubicBezTo>
                  <a:pt x="695126" y="328613"/>
                  <a:pt x="679450" y="332184"/>
                  <a:pt x="664368" y="339328"/>
                </a:cubicBezTo>
                <a:cubicBezTo>
                  <a:pt x="693737" y="344091"/>
                  <a:pt x="708421" y="358577"/>
                  <a:pt x="708421" y="382786"/>
                </a:cubicBezTo>
                <a:cubicBezTo>
                  <a:pt x="708421" y="406995"/>
                  <a:pt x="697309" y="429419"/>
                  <a:pt x="675084" y="450056"/>
                </a:cubicBezTo>
                <a:cubicBezTo>
                  <a:pt x="646112" y="476647"/>
                  <a:pt x="614164" y="489942"/>
                  <a:pt x="579239" y="489942"/>
                </a:cubicBezTo>
                <a:cubicBezTo>
                  <a:pt x="562173" y="489942"/>
                  <a:pt x="548282" y="485477"/>
                  <a:pt x="537567" y="476548"/>
                </a:cubicBezTo>
                <a:cubicBezTo>
                  <a:pt x="526851" y="467618"/>
                  <a:pt x="521493" y="456009"/>
                  <a:pt x="521493" y="441722"/>
                </a:cubicBezTo>
                <a:cubicBezTo>
                  <a:pt x="521493" y="424259"/>
                  <a:pt x="528240" y="405904"/>
                  <a:pt x="541734" y="386656"/>
                </a:cubicBezTo>
                <a:cubicBezTo>
                  <a:pt x="555228" y="367407"/>
                  <a:pt x="573087" y="350441"/>
                  <a:pt x="595312" y="335756"/>
                </a:cubicBezTo>
                <a:cubicBezTo>
                  <a:pt x="633412" y="311150"/>
                  <a:pt x="672504" y="298847"/>
                  <a:pt x="712589" y="298847"/>
                </a:cubicBezTo>
                <a:cubicBezTo>
                  <a:pt x="756642" y="298847"/>
                  <a:pt x="792261" y="311646"/>
                  <a:pt x="819447" y="337245"/>
                </a:cubicBezTo>
                <a:cubicBezTo>
                  <a:pt x="846634" y="362843"/>
                  <a:pt x="860226" y="396280"/>
                  <a:pt x="860226" y="437555"/>
                </a:cubicBezTo>
                <a:cubicBezTo>
                  <a:pt x="860226" y="485180"/>
                  <a:pt x="848519" y="533896"/>
                  <a:pt x="825103" y="583704"/>
                </a:cubicBezTo>
                <a:cubicBezTo>
                  <a:pt x="801687" y="633512"/>
                  <a:pt x="768945" y="679252"/>
                  <a:pt x="726876" y="720923"/>
                </a:cubicBezTo>
                <a:cubicBezTo>
                  <a:pt x="631626" y="814983"/>
                  <a:pt x="517723" y="862013"/>
                  <a:pt x="385167" y="862013"/>
                </a:cubicBezTo>
                <a:cubicBezTo>
                  <a:pt x="322064" y="862013"/>
                  <a:pt x="271264" y="847527"/>
                  <a:pt x="232767" y="818555"/>
                </a:cubicBezTo>
                <a:cubicBezTo>
                  <a:pt x="184745" y="782439"/>
                  <a:pt x="160734" y="734219"/>
                  <a:pt x="160734" y="673894"/>
                </a:cubicBezTo>
                <a:cubicBezTo>
                  <a:pt x="160734" y="624284"/>
                  <a:pt x="174823" y="575270"/>
                  <a:pt x="203001" y="526852"/>
                </a:cubicBezTo>
                <a:cubicBezTo>
                  <a:pt x="179586" y="539155"/>
                  <a:pt x="155178" y="545306"/>
                  <a:pt x="129778" y="545306"/>
                </a:cubicBezTo>
                <a:cubicBezTo>
                  <a:pt x="105568" y="545306"/>
                  <a:pt x="85725" y="537369"/>
                  <a:pt x="70246" y="521494"/>
                </a:cubicBezTo>
                <a:cubicBezTo>
                  <a:pt x="54768" y="505619"/>
                  <a:pt x="47029" y="485577"/>
                  <a:pt x="47029" y="461367"/>
                </a:cubicBezTo>
                <a:cubicBezTo>
                  <a:pt x="47029" y="419695"/>
                  <a:pt x="62607" y="373757"/>
                  <a:pt x="93761" y="323552"/>
                </a:cubicBezTo>
                <a:cubicBezTo>
                  <a:pt x="124916" y="273348"/>
                  <a:pt x="167282" y="225623"/>
                  <a:pt x="220861" y="180380"/>
                </a:cubicBezTo>
                <a:cubicBezTo>
                  <a:pt x="283170" y="127595"/>
                  <a:pt x="345777" y="89694"/>
                  <a:pt x="408682" y="66675"/>
                </a:cubicBezTo>
                <a:cubicBezTo>
                  <a:pt x="471587" y="43656"/>
                  <a:pt x="543520" y="32147"/>
                  <a:pt x="624482" y="32147"/>
                </a:cubicBezTo>
                <a:close/>
                <a:moveTo>
                  <a:pt x="2185987" y="0"/>
                </a:moveTo>
                <a:cubicBezTo>
                  <a:pt x="2197100" y="0"/>
                  <a:pt x="2206624" y="3870"/>
                  <a:pt x="2214562" y="11609"/>
                </a:cubicBezTo>
                <a:cubicBezTo>
                  <a:pt x="2222500" y="19348"/>
                  <a:pt x="2226468" y="28575"/>
                  <a:pt x="2226468" y="39291"/>
                </a:cubicBezTo>
                <a:cubicBezTo>
                  <a:pt x="2226468" y="53975"/>
                  <a:pt x="2221210" y="66080"/>
                  <a:pt x="2210692" y="75605"/>
                </a:cubicBezTo>
                <a:cubicBezTo>
                  <a:pt x="2200175" y="85130"/>
                  <a:pt x="2179836" y="96837"/>
                  <a:pt x="2149673" y="110728"/>
                </a:cubicBezTo>
                <a:lnTo>
                  <a:pt x="1994892" y="180380"/>
                </a:lnTo>
                <a:lnTo>
                  <a:pt x="2099072" y="64294"/>
                </a:lnTo>
                <a:cubicBezTo>
                  <a:pt x="2122487" y="38100"/>
                  <a:pt x="2139950" y="20836"/>
                  <a:pt x="2151459" y="12502"/>
                </a:cubicBezTo>
                <a:cubicBezTo>
                  <a:pt x="2162968" y="4167"/>
                  <a:pt x="2174478" y="0"/>
                  <a:pt x="2185987" y="0"/>
                </a:cubicBezTo>
                <a:close/>
              </a:path>
            </a:pathLst>
          </a:custGeom>
          <a:solidFill>
            <a:schemeClr val="tx1"/>
          </a:solidFill>
          <a:ln>
            <a:solidFill>
              <a:srgbClr val="D35B8C"/>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9600" u="sng" spc="-286">
              <a:latin typeface="UTM Mother" panose="02040603050506020204" pitchFamily="18" charset="0"/>
            </a:endParaRPr>
          </a:p>
        </p:txBody>
      </p:sp>
      <p:sp>
        <p:nvSpPr>
          <p:cNvPr id="14" name="Hộp Văn bản 13"/>
          <p:cNvSpPr txBox="1">
            <a:spLocks noChangeAspect="1"/>
          </p:cNvSpPr>
          <p:nvPr/>
        </p:nvSpPr>
        <p:spPr>
          <a:xfrm>
            <a:off x="3929474" y="3684183"/>
            <a:ext cx="10469988" cy="2544515"/>
          </a:xfrm>
          <a:custGeom>
            <a:avLst/>
            <a:gdLst/>
            <a:ahLst/>
            <a:cxnLst/>
            <a:rect l="l" t="t" r="r" b="b"/>
            <a:pathLst>
              <a:path w="10469988" h="2544515">
                <a:moveTo>
                  <a:pt x="5385382" y="2375827"/>
                </a:moveTo>
                <a:cubicBezTo>
                  <a:pt x="5403520" y="2375827"/>
                  <a:pt x="5418575" y="2381178"/>
                  <a:pt x="5430546" y="2391880"/>
                </a:cubicBezTo>
                <a:cubicBezTo>
                  <a:pt x="5442518" y="2402581"/>
                  <a:pt x="5447960" y="2415550"/>
                  <a:pt x="5446871" y="2430787"/>
                </a:cubicBezTo>
                <a:cubicBezTo>
                  <a:pt x="5445420" y="2456906"/>
                  <a:pt x="5431634" y="2481756"/>
                  <a:pt x="5405516" y="2505336"/>
                </a:cubicBezTo>
                <a:cubicBezTo>
                  <a:pt x="5377220" y="2531455"/>
                  <a:pt x="5345296" y="2544515"/>
                  <a:pt x="5309744" y="2544515"/>
                </a:cubicBezTo>
                <a:cubicBezTo>
                  <a:pt x="5292332" y="2544515"/>
                  <a:pt x="5278002" y="2539254"/>
                  <a:pt x="5266756" y="2528734"/>
                </a:cubicBezTo>
                <a:cubicBezTo>
                  <a:pt x="5255510" y="2518214"/>
                  <a:pt x="5249888" y="2504791"/>
                  <a:pt x="5249888" y="2488467"/>
                </a:cubicBezTo>
                <a:cubicBezTo>
                  <a:pt x="5249888" y="2457994"/>
                  <a:pt x="5265668" y="2431149"/>
                  <a:pt x="5297229" y="2407932"/>
                </a:cubicBezTo>
                <a:cubicBezTo>
                  <a:pt x="5325888" y="2386529"/>
                  <a:pt x="5355272" y="2375827"/>
                  <a:pt x="5385382" y="2375827"/>
                </a:cubicBezTo>
                <a:close/>
                <a:moveTo>
                  <a:pt x="3606119" y="1929622"/>
                </a:moveTo>
                <a:cubicBezTo>
                  <a:pt x="3584353" y="1929622"/>
                  <a:pt x="3563675" y="1937784"/>
                  <a:pt x="3544085" y="1954109"/>
                </a:cubicBezTo>
                <a:cubicBezTo>
                  <a:pt x="3521594" y="1972973"/>
                  <a:pt x="3510348" y="1992744"/>
                  <a:pt x="3510348" y="2013421"/>
                </a:cubicBezTo>
                <a:cubicBezTo>
                  <a:pt x="3510348" y="2025030"/>
                  <a:pt x="3515064" y="2035006"/>
                  <a:pt x="3524496" y="2043350"/>
                </a:cubicBezTo>
                <a:cubicBezTo>
                  <a:pt x="3533928" y="2051693"/>
                  <a:pt x="3545536" y="2055865"/>
                  <a:pt x="3559321" y="2055865"/>
                </a:cubicBezTo>
                <a:cubicBezTo>
                  <a:pt x="3583264" y="2055865"/>
                  <a:pt x="3605121" y="2047612"/>
                  <a:pt x="3624892" y="2031106"/>
                </a:cubicBezTo>
                <a:cubicBezTo>
                  <a:pt x="3644663" y="2014600"/>
                  <a:pt x="3655092" y="1996008"/>
                  <a:pt x="3656181" y="1975331"/>
                </a:cubicBezTo>
                <a:cubicBezTo>
                  <a:pt x="3656906" y="1962634"/>
                  <a:pt x="3652553" y="1951932"/>
                  <a:pt x="3643121" y="1943226"/>
                </a:cubicBezTo>
                <a:cubicBezTo>
                  <a:pt x="3633689" y="1934519"/>
                  <a:pt x="3621355" y="1929985"/>
                  <a:pt x="3606119" y="1929622"/>
                </a:cubicBezTo>
                <a:close/>
                <a:moveTo>
                  <a:pt x="8060781" y="1905135"/>
                </a:moveTo>
                <a:cubicBezTo>
                  <a:pt x="8034299" y="1905135"/>
                  <a:pt x="8009994" y="1914930"/>
                  <a:pt x="7987864" y="1934519"/>
                </a:cubicBezTo>
                <a:cubicBezTo>
                  <a:pt x="7966462" y="1953746"/>
                  <a:pt x="7955760" y="1974424"/>
                  <a:pt x="7955760" y="1996553"/>
                </a:cubicBezTo>
                <a:cubicBezTo>
                  <a:pt x="7955760" y="2008524"/>
                  <a:pt x="7960022" y="2018137"/>
                  <a:pt x="7968548" y="2025393"/>
                </a:cubicBezTo>
                <a:cubicBezTo>
                  <a:pt x="7977072" y="2032648"/>
                  <a:pt x="7988409" y="2036276"/>
                  <a:pt x="8002557" y="2036276"/>
                </a:cubicBezTo>
                <a:cubicBezTo>
                  <a:pt x="8030128" y="2036276"/>
                  <a:pt x="8054977" y="2027025"/>
                  <a:pt x="8077106" y="2008524"/>
                </a:cubicBezTo>
                <a:cubicBezTo>
                  <a:pt x="8099234" y="1989660"/>
                  <a:pt x="8110299" y="1970252"/>
                  <a:pt x="8110299" y="1950300"/>
                </a:cubicBezTo>
                <a:cubicBezTo>
                  <a:pt x="8110299" y="1937603"/>
                  <a:pt x="8105674" y="1926992"/>
                  <a:pt x="8096423" y="1918467"/>
                </a:cubicBezTo>
                <a:cubicBezTo>
                  <a:pt x="8087172" y="1909942"/>
                  <a:pt x="8075292" y="1905498"/>
                  <a:pt x="8060781" y="1905135"/>
                </a:cubicBezTo>
                <a:close/>
                <a:moveTo>
                  <a:pt x="7725783" y="1754405"/>
                </a:moveTo>
                <a:cubicBezTo>
                  <a:pt x="7743196" y="1754405"/>
                  <a:pt x="7779110" y="1756037"/>
                  <a:pt x="7833526" y="1759302"/>
                </a:cubicBezTo>
                <a:cubicBezTo>
                  <a:pt x="7798700" y="1792677"/>
                  <a:pt x="7769224" y="1829044"/>
                  <a:pt x="7745100" y="1868405"/>
                </a:cubicBezTo>
                <a:cubicBezTo>
                  <a:pt x="7720976" y="1907765"/>
                  <a:pt x="7696580" y="1959369"/>
                  <a:pt x="7671912" y="2023216"/>
                </a:cubicBezTo>
                <a:cubicBezTo>
                  <a:pt x="7641076" y="2102300"/>
                  <a:pt x="7617043" y="2158347"/>
                  <a:pt x="7599812" y="2191359"/>
                </a:cubicBezTo>
                <a:cubicBezTo>
                  <a:pt x="7582580" y="2224371"/>
                  <a:pt x="7563807" y="2250128"/>
                  <a:pt x="7543492" y="2268629"/>
                </a:cubicBezTo>
                <a:cubicBezTo>
                  <a:pt x="7524990" y="2285679"/>
                  <a:pt x="7504041" y="2297378"/>
                  <a:pt x="7480642" y="2303727"/>
                </a:cubicBezTo>
                <a:cubicBezTo>
                  <a:pt x="7457244" y="2310075"/>
                  <a:pt x="7423778" y="2313250"/>
                  <a:pt x="7380246" y="2313250"/>
                </a:cubicBezTo>
                <a:cubicBezTo>
                  <a:pt x="7371540" y="2313250"/>
                  <a:pt x="7341792" y="2311617"/>
                  <a:pt x="7291005" y="2308352"/>
                </a:cubicBezTo>
                <a:cubicBezTo>
                  <a:pt x="7255816" y="2306538"/>
                  <a:pt x="7234232" y="2305087"/>
                  <a:pt x="7226250" y="2303999"/>
                </a:cubicBezTo>
                <a:cubicBezTo>
                  <a:pt x="7248017" y="2293116"/>
                  <a:pt x="7278671" y="2266452"/>
                  <a:pt x="7318212" y="2224009"/>
                </a:cubicBezTo>
                <a:cubicBezTo>
                  <a:pt x="7361020" y="2169593"/>
                  <a:pt x="7400742" y="2094500"/>
                  <a:pt x="7437382" y="1998729"/>
                </a:cubicBezTo>
                <a:cubicBezTo>
                  <a:pt x="7463502" y="1933068"/>
                  <a:pt x="7487082" y="1884185"/>
                  <a:pt x="7508122" y="1852080"/>
                </a:cubicBezTo>
                <a:cubicBezTo>
                  <a:pt x="7529162" y="1819975"/>
                  <a:pt x="7553468" y="1795760"/>
                  <a:pt x="7581038" y="1779436"/>
                </a:cubicBezTo>
                <a:cubicBezTo>
                  <a:pt x="7597363" y="1769641"/>
                  <a:pt x="7615683" y="1763020"/>
                  <a:pt x="7635998" y="1759574"/>
                </a:cubicBezTo>
                <a:cubicBezTo>
                  <a:pt x="7656313" y="1756128"/>
                  <a:pt x="7686242" y="1754405"/>
                  <a:pt x="7725783" y="1754405"/>
                </a:cubicBezTo>
                <a:close/>
                <a:moveTo>
                  <a:pt x="3191883" y="1754405"/>
                </a:moveTo>
                <a:cubicBezTo>
                  <a:pt x="3209297" y="1754405"/>
                  <a:pt x="3245210" y="1756037"/>
                  <a:pt x="3299626" y="1759302"/>
                </a:cubicBezTo>
                <a:cubicBezTo>
                  <a:pt x="3264801" y="1792677"/>
                  <a:pt x="3235325" y="1829044"/>
                  <a:pt x="3211202" y="1868405"/>
                </a:cubicBezTo>
                <a:cubicBezTo>
                  <a:pt x="3187078" y="1907765"/>
                  <a:pt x="3162681" y="1959369"/>
                  <a:pt x="3138013" y="2023216"/>
                </a:cubicBezTo>
                <a:cubicBezTo>
                  <a:pt x="3107178" y="2102300"/>
                  <a:pt x="3083144" y="2158347"/>
                  <a:pt x="3065913" y="2191359"/>
                </a:cubicBezTo>
                <a:cubicBezTo>
                  <a:pt x="3048681" y="2224371"/>
                  <a:pt x="3029907" y="2250128"/>
                  <a:pt x="3009593" y="2268629"/>
                </a:cubicBezTo>
                <a:cubicBezTo>
                  <a:pt x="2991092" y="2285679"/>
                  <a:pt x="2970142" y="2297378"/>
                  <a:pt x="2946743" y="2303727"/>
                </a:cubicBezTo>
                <a:cubicBezTo>
                  <a:pt x="2923344" y="2310075"/>
                  <a:pt x="2889879" y="2313250"/>
                  <a:pt x="2846347" y="2313250"/>
                </a:cubicBezTo>
                <a:cubicBezTo>
                  <a:pt x="2837640" y="2313250"/>
                  <a:pt x="2807893" y="2311617"/>
                  <a:pt x="2757105" y="2308352"/>
                </a:cubicBezTo>
                <a:cubicBezTo>
                  <a:pt x="2721917" y="2306538"/>
                  <a:pt x="2700333" y="2305087"/>
                  <a:pt x="2692351" y="2303999"/>
                </a:cubicBezTo>
                <a:cubicBezTo>
                  <a:pt x="2714117" y="2293116"/>
                  <a:pt x="2744771" y="2266452"/>
                  <a:pt x="2784313" y="2224009"/>
                </a:cubicBezTo>
                <a:cubicBezTo>
                  <a:pt x="2827120" y="2169593"/>
                  <a:pt x="2866843" y="2094500"/>
                  <a:pt x="2903483" y="1998729"/>
                </a:cubicBezTo>
                <a:cubicBezTo>
                  <a:pt x="2929602" y="1933068"/>
                  <a:pt x="2953182" y="1884185"/>
                  <a:pt x="2974222" y="1852080"/>
                </a:cubicBezTo>
                <a:cubicBezTo>
                  <a:pt x="2995263" y="1819975"/>
                  <a:pt x="3019568" y="1795760"/>
                  <a:pt x="3047139" y="1779436"/>
                </a:cubicBezTo>
                <a:cubicBezTo>
                  <a:pt x="3063463" y="1769641"/>
                  <a:pt x="3081784" y="1763020"/>
                  <a:pt x="3102098" y="1759574"/>
                </a:cubicBezTo>
                <a:cubicBezTo>
                  <a:pt x="3122413" y="1756128"/>
                  <a:pt x="3152342" y="1754405"/>
                  <a:pt x="3191883" y="1754405"/>
                </a:cubicBezTo>
                <a:close/>
                <a:moveTo>
                  <a:pt x="2121768" y="1743522"/>
                </a:moveTo>
                <a:cubicBezTo>
                  <a:pt x="2161310" y="1743522"/>
                  <a:pt x="2192689" y="1753135"/>
                  <a:pt x="2215907" y="1772362"/>
                </a:cubicBezTo>
                <a:cubicBezTo>
                  <a:pt x="2228965" y="1783245"/>
                  <a:pt x="2239305" y="1798028"/>
                  <a:pt x="2246923" y="1816710"/>
                </a:cubicBezTo>
                <a:cubicBezTo>
                  <a:pt x="2254541" y="1835393"/>
                  <a:pt x="2258350" y="1855073"/>
                  <a:pt x="2258350" y="1875751"/>
                </a:cubicBezTo>
                <a:cubicBezTo>
                  <a:pt x="2258350" y="1910577"/>
                  <a:pt x="2251004" y="1949121"/>
                  <a:pt x="2236312" y="1991383"/>
                </a:cubicBezTo>
                <a:cubicBezTo>
                  <a:pt x="2221619" y="2033646"/>
                  <a:pt x="2202302" y="2071827"/>
                  <a:pt x="2178359" y="2105927"/>
                </a:cubicBezTo>
                <a:cubicBezTo>
                  <a:pt x="2108345" y="2204600"/>
                  <a:pt x="2027267" y="2267722"/>
                  <a:pt x="1935123" y="2295293"/>
                </a:cubicBezTo>
                <a:cubicBezTo>
                  <a:pt x="1886876" y="2309803"/>
                  <a:pt x="1833911" y="2317059"/>
                  <a:pt x="1776231" y="2317059"/>
                </a:cubicBezTo>
                <a:cubicBezTo>
                  <a:pt x="1711295" y="2317059"/>
                  <a:pt x="1658512" y="2304180"/>
                  <a:pt x="1617883" y="2278424"/>
                </a:cubicBezTo>
                <a:cubicBezTo>
                  <a:pt x="1579791" y="2254481"/>
                  <a:pt x="1560747" y="2218748"/>
                  <a:pt x="1560747" y="2171226"/>
                </a:cubicBezTo>
                <a:cubicBezTo>
                  <a:pt x="1560747" y="2142567"/>
                  <a:pt x="1567276" y="2109827"/>
                  <a:pt x="1580336" y="2073006"/>
                </a:cubicBezTo>
                <a:cubicBezTo>
                  <a:pt x="1593396" y="2036185"/>
                  <a:pt x="1619152" y="1978233"/>
                  <a:pt x="1657605" y="1899149"/>
                </a:cubicBezTo>
                <a:cubicBezTo>
                  <a:pt x="1681911" y="1848725"/>
                  <a:pt x="1694063" y="1811541"/>
                  <a:pt x="1694063" y="1787598"/>
                </a:cubicBezTo>
                <a:cubicBezTo>
                  <a:pt x="1694063" y="1777440"/>
                  <a:pt x="1692068" y="1765469"/>
                  <a:pt x="1688078" y="1751684"/>
                </a:cubicBezTo>
                <a:lnTo>
                  <a:pt x="1868192" y="1751684"/>
                </a:lnTo>
                <a:cubicBezTo>
                  <a:pt x="1887782" y="1751684"/>
                  <a:pt x="1900933" y="1754223"/>
                  <a:pt x="1907643" y="1759302"/>
                </a:cubicBezTo>
                <a:cubicBezTo>
                  <a:pt x="1914355" y="1764381"/>
                  <a:pt x="1917711" y="1774538"/>
                  <a:pt x="1917711" y="1789775"/>
                </a:cubicBezTo>
                <a:cubicBezTo>
                  <a:pt x="1917711" y="1803923"/>
                  <a:pt x="1914173" y="1820973"/>
                  <a:pt x="1907099" y="1840925"/>
                </a:cubicBezTo>
                <a:cubicBezTo>
                  <a:pt x="1900025" y="1860877"/>
                  <a:pt x="1885062" y="1896247"/>
                  <a:pt x="1862207" y="1947035"/>
                </a:cubicBezTo>
                <a:cubicBezTo>
                  <a:pt x="1847334" y="1979684"/>
                  <a:pt x="1839897" y="2002176"/>
                  <a:pt x="1839897" y="2014510"/>
                </a:cubicBezTo>
                <a:cubicBezTo>
                  <a:pt x="1839897" y="2026844"/>
                  <a:pt x="1844340" y="2037092"/>
                  <a:pt x="1853228" y="2045254"/>
                </a:cubicBezTo>
                <a:cubicBezTo>
                  <a:pt x="1862116" y="2053417"/>
                  <a:pt x="1873453" y="2057498"/>
                  <a:pt x="1887238" y="2057498"/>
                </a:cubicBezTo>
                <a:cubicBezTo>
                  <a:pt x="1913720" y="2057498"/>
                  <a:pt x="1938298" y="2047884"/>
                  <a:pt x="1960970" y="2028658"/>
                </a:cubicBezTo>
                <a:cubicBezTo>
                  <a:pt x="1983643" y="2009431"/>
                  <a:pt x="1994980" y="1988572"/>
                  <a:pt x="1994980" y="1966080"/>
                </a:cubicBezTo>
                <a:cubicBezTo>
                  <a:pt x="1994980" y="1954109"/>
                  <a:pt x="1990718" y="1944405"/>
                  <a:pt x="1982193" y="1936968"/>
                </a:cubicBezTo>
                <a:cubicBezTo>
                  <a:pt x="1973667" y="1929531"/>
                  <a:pt x="1962331" y="1925813"/>
                  <a:pt x="1948183" y="1925813"/>
                </a:cubicBezTo>
                <a:cubicBezTo>
                  <a:pt x="1935849" y="1925813"/>
                  <a:pt x="1918798" y="1930529"/>
                  <a:pt x="1897033" y="1939961"/>
                </a:cubicBezTo>
                <a:cubicBezTo>
                  <a:pt x="1909004" y="1897154"/>
                  <a:pt x="1929319" y="1857975"/>
                  <a:pt x="1957978" y="1822424"/>
                </a:cubicBezTo>
                <a:cubicBezTo>
                  <a:pt x="1977567" y="1798481"/>
                  <a:pt x="2002145" y="1779345"/>
                  <a:pt x="2031710" y="1765016"/>
                </a:cubicBezTo>
                <a:cubicBezTo>
                  <a:pt x="2061277" y="1750686"/>
                  <a:pt x="2091296" y="1743522"/>
                  <a:pt x="2121768" y="1743522"/>
                </a:cubicBezTo>
                <a:close/>
                <a:moveTo>
                  <a:pt x="8102137" y="1742433"/>
                </a:moveTo>
                <a:cubicBezTo>
                  <a:pt x="8151836" y="1742433"/>
                  <a:pt x="8191378" y="1753861"/>
                  <a:pt x="8220762" y="1776715"/>
                </a:cubicBezTo>
                <a:cubicBezTo>
                  <a:pt x="8246156" y="1796667"/>
                  <a:pt x="8258853" y="1824782"/>
                  <a:pt x="8258853" y="1861059"/>
                </a:cubicBezTo>
                <a:cubicBezTo>
                  <a:pt x="8258853" y="1916925"/>
                  <a:pt x="8231464" y="1965173"/>
                  <a:pt x="8176686" y="2005803"/>
                </a:cubicBezTo>
                <a:cubicBezTo>
                  <a:pt x="8153468" y="2023216"/>
                  <a:pt x="8126442" y="2037455"/>
                  <a:pt x="8095607" y="2048519"/>
                </a:cubicBezTo>
                <a:cubicBezTo>
                  <a:pt x="8064772" y="2059584"/>
                  <a:pt x="8036838" y="2065116"/>
                  <a:pt x="8011808" y="2065116"/>
                </a:cubicBezTo>
                <a:cubicBezTo>
                  <a:pt x="7982786" y="2065116"/>
                  <a:pt x="7959750" y="2057498"/>
                  <a:pt x="7942700" y="2042261"/>
                </a:cubicBezTo>
                <a:cubicBezTo>
                  <a:pt x="7941612" y="2047703"/>
                  <a:pt x="7941068" y="2052600"/>
                  <a:pt x="7941068" y="2056954"/>
                </a:cubicBezTo>
                <a:cubicBezTo>
                  <a:pt x="7941068" y="2092505"/>
                  <a:pt x="7966098" y="2110281"/>
                  <a:pt x="8016160" y="2110281"/>
                </a:cubicBezTo>
                <a:cubicBezTo>
                  <a:pt x="8080734" y="2110281"/>
                  <a:pt x="8142042" y="2089059"/>
                  <a:pt x="8200084" y="2046615"/>
                </a:cubicBezTo>
                <a:cubicBezTo>
                  <a:pt x="8185211" y="2094500"/>
                  <a:pt x="8158548" y="2143837"/>
                  <a:pt x="8120094" y="2194624"/>
                </a:cubicBezTo>
                <a:cubicBezTo>
                  <a:pt x="8090347" y="2233803"/>
                  <a:pt x="8053344" y="2264094"/>
                  <a:pt x="8009086" y="2285498"/>
                </a:cubicBezTo>
                <a:cubicBezTo>
                  <a:pt x="7964829" y="2306901"/>
                  <a:pt x="7916944" y="2317603"/>
                  <a:pt x="7865430" y="2317603"/>
                </a:cubicBezTo>
                <a:cubicBezTo>
                  <a:pt x="7802672" y="2317603"/>
                  <a:pt x="7753879" y="2302004"/>
                  <a:pt x="7719053" y="2270806"/>
                </a:cubicBezTo>
                <a:cubicBezTo>
                  <a:pt x="7683864" y="2239608"/>
                  <a:pt x="7666270" y="2199159"/>
                  <a:pt x="7666270" y="2149460"/>
                </a:cubicBezTo>
                <a:cubicBezTo>
                  <a:pt x="7666270" y="2102662"/>
                  <a:pt x="7679693" y="2052691"/>
                  <a:pt x="7706538" y="1999545"/>
                </a:cubicBezTo>
                <a:cubicBezTo>
                  <a:pt x="7733382" y="1946400"/>
                  <a:pt x="7769116" y="1899331"/>
                  <a:pt x="7813736" y="1858338"/>
                </a:cubicBezTo>
                <a:cubicBezTo>
                  <a:pt x="7864524" y="1811541"/>
                  <a:pt x="7920571" y="1779254"/>
                  <a:pt x="7981879" y="1761479"/>
                </a:cubicBezTo>
                <a:cubicBezTo>
                  <a:pt x="8025412" y="1748782"/>
                  <a:pt x="8065497" y="1742433"/>
                  <a:pt x="8102137" y="1742433"/>
                </a:cubicBezTo>
                <a:close/>
                <a:moveTo>
                  <a:pt x="4425199" y="1741889"/>
                </a:moveTo>
                <a:cubicBezTo>
                  <a:pt x="4479252" y="1741889"/>
                  <a:pt x="4522420" y="1756037"/>
                  <a:pt x="4554707" y="1784333"/>
                </a:cubicBezTo>
                <a:cubicBezTo>
                  <a:pt x="4571394" y="1798844"/>
                  <a:pt x="4584636" y="1817345"/>
                  <a:pt x="4594430" y="1839837"/>
                </a:cubicBezTo>
                <a:cubicBezTo>
                  <a:pt x="4604225" y="1862328"/>
                  <a:pt x="4609122" y="1885546"/>
                  <a:pt x="4609122" y="1909488"/>
                </a:cubicBezTo>
                <a:cubicBezTo>
                  <a:pt x="4609122" y="1952295"/>
                  <a:pt x="4597696" y="1997822"/>
                  <a:pt x="4574841" y="2046071"/>
                </a:cubicBezTo>
                <a:cubicBezTo>
                  <a:pt x="4551986" y="2094319"/>
                  <a:pt x="4521332" y="2137670"/>
                  <a:pt x="4482879" y="2176123"/>
                </a:cubicBezTo>
                <a:cubicBezTo>
                  <a:pt x="4430641" y="2228725"/>
                  <a:pt x="4369514" y="2267541"/>
                  <a:pt x="4299500" y="2292572"/>
                </a:cubicBezTo>
                <a:cubicBezTo>
                  <a:pt x="4248349" y="2310710"/>
                  <a:pt x="4196111" y="2319779"/>
                  <a:pt x="4142784" y="2319779"/>
                </a:cubicBezTo>
                <a:cubicBezTo>
                  <a:pt x="4077122" y="2319779"/>
                  <a:pt x="4024521" y="2303818"/>
                  <a:pt x="3984980" y="2271894"/>
                </a:cubicBezTo>
                <a:cubicBezTo>
                  <a:pt x="3944712" y="2239245"/>
                  <a:pt x="3924579" y="2197708"/>
                  <a:pt x="3924579" y="2147283"/>
                </a:cubicBezTo>
                <a:cubicBezTo>
                  <a:pt x="3924579" y="2078357"/>
                  <a:pt x="3948884" y="2010519"/>
                  <a:pt x="3997495" y="1943770"/>
                </a:cubicBezTo>
                <a:cubicBezTo>
                  <a:pt x="4029418" y="1899875"/>
                  <a:pt x="4070683" y="1861059"/>
                  <a:pt x="4121290" y="1827321"/>
                </a:cubicBezTo>
                <a:cubicBezTo>
                  <a:pt x="4171896" y="1793584"/>
                  <a:pt x="4224588" y="1769641"/>
                  <a:pt x="4279366" y="1755493"/>
                </a:cubicBezTo>
                <a:cubicBezTo>
                  <a:pt x="4276101" y="1758032"/>
                  <a:pt x="4272836" y="1760572"/>
                  <a:pt x="4269571" y="1763111"/>
                </a:cubicBezTo>
                <a:cubicBezTo>
                  <a:pt x="4232206" y="1790682"/>
                  <a:pt x="4203547" y="1820247"/>
                  <a:pt x="4183595" y="1851808"/>
                </a:cubicBezTo>
                <a:cubicBezTo>
                  <a:pt x="4154574" y="1896791"/>
                  <a:pt x="4140063" y="1937784"/>
                  <a:pt x="4140063" y="1974787"/>
                </a:cubicBezTo>
                <a:cubicBezTo>
                  <a:pt x="4140063" y="2002720"/>
                  <a:pt x="4147953" y="2024758"/>
                  <a:pt x="4163734" y="2040901"/>
                </a:cubicBezTo>
                <a:cubicBezTo>
                  <a:pt x="4179514" y="2057044"/>
                  <a:pt x="4201008" y="2065116"/>
                  <a:pt x="4228216" y="2065116"/>
                </a:cubicBezTo>
                <a:cubicBezTo>
                  <a:pt x="4257963" y="2065116"/>
                  <a:pt x="4286803" y="2053870"/>
                  <a:pt x="4314736" y="2031378"/>
                </a:cubicBezTo>
                <a:cubicBezTo>
                  <a:pt x="4338316" y="2012152"/>
                  <a:pt x="4350106" y="1991111"/>
                  <a:pt x="4350106" y="1968257"/>
                </a:cubicBezTo>
                <a:cubicBezTo>
                  <a:pt x="4350106" y="1955923"/>
                  <a:pt x="4345571" y="1945584"/>
                  <a:pt x="4336502" y="1937240"/>
                </a:cubicBezTo>
                <a:cubicBezTo>
                  <a:pt x="4327433" y="1928896"/>
                  <a:pt x="4316187" y="1924725"/>
                  <a:pt x="4302765" y="1924725"/>
                </a:cubicBezTo>
                <a:cubicBezTo>
                  <a:pt x="4270116" y="1924725"/>
                  <a:pt x="4242001" y="1937603"/>
                  <a:pt x="4218421" y="1963359"/>
                </a:cubicBezTo>
                <a:cubicBezTo>
                  <a:pt x="4200645" y="1983312"/>
                  <a:pt x="4191758" y="2004534"/>
                  <a:pt x="4191758" y="2027025"/>
                </a:cubicBezTo>
                <a:cubicBezTo>
                  <a:pt x="4191758" y="2028476"/>
                  <a:pt x="4191939" y="2030653"/>
                  <a:pt x="4192302" y="2033555"/>
                </a:cubicBezTo>
                <a:cubicBezTo>
                  <a:pt x="4176703" y="2019407"/>
                  <a:pt x="4168903" y="1999818"/>
                  <a:pt x="4168903" y="1974787"/>
                </a:cubicBezTo>
                <a:cubicBezTo>
                  <a:pt x="4168903" y="1927627"/>
                  <a:pt x="4190125" y="1879741"/>
                  <a:pt x="4232569" y="1831130"/>
                </a:cubicBezTo>
                <a:cubicBezTo>
                  <a:pt x="4284082" y="1771636"/>
                  <a:pt x="4348292" y="1741889"/>
                  <a:pt x="4425199" y="1741889"/>
                </a:cubicBezTo>
                <a:close/>
                <a:moveTo>
                  <a:pt x="8798778" y="1739713"/>
                </a:moveTo>
                <a:cubicBezTo>
                  <a:pt x="8823084" y="1739713"/>
                  <a:pt x="8841947" y="1746061"/>
                  <a:pt x="8855370" y="1758758"/>
                </a:cubicBezTo>
                <a:cubicBezTo>
                  <a:pt x="8868792" y="1771455"/>
                  <a:pt x="8875504" y="1789593"/>
                  <a:pt x="8875504" y="1813173"/>
                </a:cubicBezTo>
                <a:cubicBezTo>
                  <a:pt x="8875504" y="1835302"/>
                  <a:pt x="8872329" y="1856343"/>
                  <a:pt x="8865981" y="1876295"/>
                </a:cubicBezTo>
                <a:cubicBezTo>
                  <a:pt x="8859632" y="1896247"/>
                  <a:pt x="8846301" y="1926538"/>
                  <a:pt x="8825986" y="1967168"/>
                </a:cubicBezTo>
                <a:cubicBezTo>
                  <a:pt x="8815828" y="1987846"/>
                  <a:pt x="8810749" y="2005985"/>
                  <a:pt x="8810749" y="2021584"/>
                </a:cubicBezTo>
                <a:cubicBezTo>
                  <a:pt x="8810749" y="2031741"/>
                  <a:pt x="8813924" y="2040266"/>
                  <a:pt x="8820272" y="2047159"/>
                </a:cubicBezTo>
                <a:cubicBezTo>
                  <a:pt x="8826620" y="2054051"/>
                  <a:pt x="8834511" y="2057498"/>
                  <a:pt x="8843943" y="2057498"/>
                </a:cubicBezTo>
                <a:cubicBezTo>
                  <a:pt x="8851198" y="2057498"/>
                  <a:pt x="8862263" y="2054777"/>
                  <a:pt x="8877136" y="2049335"/>
                </a:cubicBezTo>
                <a:cubicBezTo>
                  <a:pt x="8867704" y="2077269"/>
                  <a:pt x="8853193" y="2107469"/>
                  <a:pt x="8833604" y="2139937"/>
                </a:cubicBezTo>
                <a:cubicBezTo>
                  <a:pt x="8814014" y="2172405"/>
                  <a:pt x="8793518" y="2200066"/>
                  <a:pt x="8772115" y="2222920"/>
                </a:cubicBezTo>
                <a:cubicBezTo>
                  <a:pt x="8714072" y="2285679"/>
                  <a:pt x="8651857" y="2317059"/>
                  <a:pt x="8585470" y="2317059"/>
                </a:cubicBezTo>
                <a:cubicBezTo>
                  <a:pt x="8557174" y="2317059"/>
                  <a:pt x="8534773" y="2310710"/>
                  <a:pt x="8518267" y="2298013"/>
                </a:cubicBezTo>
                <a:cubicBezTo>
                  <a:pt x="8501761" y="2285316"/>
                  <a:pt x="8493508" y="2267904"/>
                  <a:pt x="8493508" y="2245775"/>
                </a:cubicBezTo>
                <a:cubicBezTo>
                  <a:pt x="8493508" y="2226911"/>
                  <a:pt x="8497499" y="2206686"/>
                  <a:pt x="8505480" y="2185102"/>
                </a:cubicBezTo>
                <a:cubicBezTo>
                  <a:pt x="8513461" y="2163517"/>
                  <a:pt x="8532506" y="2120801"/>
                  <a:pt x="8562616" y="2056954"/>
                </a:cubicBezTo>
                <a:cubicBezTo>
                  <a:pt x="8589098" y="2001450"/>
                  <a:pt x="8602339" y="1967713"/>
                  <a:pt x="8602339" y="1955741"/>
                </a:cubicBezTo>
                <a:cubicBezTo>
                  <a:pt x="8602339" y="1946672"/>
                  <a:pt x="8598983" y="1939235"/>
                  <a:pt x="8592272" y="1933431"/>
                </a:cubicBezTo>
                <a:cubicBezTo>
                  <a:pt x="8585561" y="1927627"/>
                  <a:pt x="8577126" y="1924725"/>
                  <a:pt x="8566969" y="1924725"/>
                </a:cubicBezTo>
                <a:cubicBezTo>
                  <a:pt x="8549193" y="1924725"/>
                  <a:pt x="8533231" y="1933159"/>
                  <a:pt x="8519083" y="1950028"/>
                </a:cubicBezTo>
                <a:cubicBezTo>
                  <a:pt x="8504935" y="1966896"/>
                  <a:pt x="8490788" y="1994557"/>
                  <a:pt x="8476640" y="2033011"/>
                </a:cubicBezTo>
                <a:cubicBezTo>
                  <a:pt x="8449795" y="2104839"/>
                  <a:pt x="8429208" y="2155355"/>
                  <a:pt x="8414878" y="2184557"/>
                </a:cubicBezTo>
                <a:cubicBezTo>
                  <a:pt x="8400549" y="2213760"/>
                  <a:pt x="8384496" y="2237431"/>
                  <a:pt x="8366721" y="2255569"/>
                </a:cubicBezTo>
                <a:cubicBezTo>
                  <a:pt x="8345317" y="2277335"/>
                  <a:pt x="8323007" y="2292118"/>
                  <a:pt x="8299790" y="2299918"/>
                </a:cubicBezTo>
                <a:cubicBezTo>
                  <a:pt x="8276572" y="2307717"/>
                  <a:pt x="8243924" y="2311617"/>
                  <a:pt x="8201842" y="2311617"/>
                </a:cubicBezTo>
                <a:cubicBezTo>
                  <a:pt x="8135093" y="2311617"/>
                  <a:pt x="8080496" y="2308896"/>
                  <a:pt x="8038052" y="2303455"/>
                </a:cubicBezTo>
                <a:cubicBezTo>
                  <a:pt x="8071427" y="2278424"/>
                  <a:pt x="8094826" y="2259197"/>
                  <a:pt x="8108248" y="2245775"/>
                </a:cubicBezTo>
                <a:cubicBezTo>
                  <a:pt x="8121670" y="2232352"/>
                  <a:pt x="8136362" y="2213851"/>
                  <a:pt x="8152324" y="2190271"/>
                </a:cubicBezTo>
                <a:cubicBezTo>
                  <a:pt x="8171914" y="2160524"/>
                  <a:pt x="8186788" y="2134858"/>
                  <a:pt x="8196945" y="2113273"/>
                </a:cubicBezTo>
                <a:cubicBezTo>
                  <a:pt x="8207102" y="2091689"/>
                  <a:pt x="8227236" y="2043350"/>
                  <a:pt x="8257346" y="1968257"/>
                </a:cubicBezTo>
                <a:cubicBezTo>
                  <a:pt x="8279475" y="1912028"/>
                  <a:pt x="8301513" y="1868858"/>
                  <a:pt x="8323461" y="1838748"/>
                </a:cubicBezTo>
                <a:cubicBezTo>
                  <a:pt x="8345408" y="1808639"/>
                  <a:pt x="8371074" y="1786510"/>
                  <a:pt x="8400458" y="1772362"/>
                </a:cubicBezTo>
                <a:cubicBezTo>
                  <a:pt x="8428754" y="1758577"/>
                  <a:pt x="8473193" y="1751684"/>
                  <a:pt x="8533776" y="1751684"/>
                </a:cubicBezTo>
                <a:cubicBezTo>
                  <a:pt x="8543933" y="1751684"/>
                  <a:pt x="8560983" y="1752228"/>
                  <a:pt x="8584926" y="1753316"/>
                </a:cubicBezTo>
                <a:cubicBezTo>
                  <a:pt x="8597623" y="1754042"/>
                  <a:pt x="8607780" y="1754586"/>
                  <a:pt x="8615399" y="1754949"/>
                </a:cubicBezTo>
                <a:cubicBezTo>
                  <a:pt x="8602702" y="1767283"/>
                  <a:pt x="8588554" y="1787417"/>
                  <a:pt x="8572955" y="1815350"/>
                </a:cubicBezTo>
                <a:cubicBezTo>
                  <a:pt x="8557356" y="1843283"/>
                  <a:pt x="8541212" y="1877927"/>
                  <a:pt x="8524525" y="1919283"/>
                </a:cubicBezTo>
                <a:cubicBezTo>
                  <a:pt x="8582931" y="1859063"/>
                  <a:pt x="8627551" y="1817708"/>
                  <a:pt x="8658387" y="1795216"/>
                </a:cubicBezTo>
                <a:cubicBezTo>
                  <a:pt x="8708811" y="1758214"/>
                  <a:pt x="8755609" y="1739713"/>
                  <a:pt x="8798778" y="1739713"/>
                </a:cubicBezTo>
                <a:close/>
                <a:moveTo>
                  <a:pt x="6655653" y="1739713"/>
                </a:moveTo>
                <a:cubicBezTo>
                  <a:pt x="6679959" y="1739713"/>
                  <a:pt x="6698822" y="1746061"/>
                  <a:pt x="6712245" y="1758758"/>
                </a:cubicBezTo>
                <a:cubicBezTo>
                  <a:pt x="6725668" y="1771455"/>
                  <a:pt x="6732378" y="1789593"/>
                  <a:pt x="6732378" y="1813173"/>
                </a:cubicBezTo>
                <a:cubicBezTo>
                  <a:pt x="6732378" y="1835302"/>
                  <a:pt x="6729204" y="1856343"/>
                  <a:pt x="6722856" y="1876295"/>
                </a:cubicBezTo>
                <a:cubicBezTo>
                  <a:pt x="6716508" y="1896247"/>
                  <a:pt x="6703176" y="1926538"/>
                  <a:pt x="6682860" y="1967168"/>
                </a:cubicBezTo>
                <a:cubicBezTo>
                  <a:pt x="6672703" y="1987846"/>
                  <a:pt x="6667624" y="2005985"/>
                  <a:pt x="6667624" y="2021584"/>
                </a:cubicBezTo>
                <a:cubicBezTo>
                  <a:pt x="6667624" y="2031741"/>
                  <a:pt x="6670798" y="2040266"/>
                  <a:pt x="6677147" y="2047159"/>
                </a:cubicBezTo>
                <a:cubicBezTo>
                  <a:pt x="6683496" y="2054051"/>
                  <a:pt x="6691386" y="2057498"/>
                  <a:pt x="6700818" y="2057498"/>
                </a:cubicBezTo>
                <a:cubicBezTo>
                  <a:pt x="6708073" y="2057498"/>
                  <a:pt x="6719138" y="2054777"/>
                  <a:pt x="6734011" y="2049335"/>
                </a:cubicBezTo>
                <a:cubicBezTo>
                  <a:pt x="6724580" y="2077269"/>
                  <a:pt x="6710068" y="2107469"/>
                  <a:pt x="6690479" y="2139937"/>
                </a:cubicBezTo>
                <a:cubicBezTo>
                  <a:pt x="6670890" y="2172405"/>
                  <a:pt x="6650393" y="2200066"/>
                  <a:pt x="6628990" y="2222920"/>
                </a:cubicBezTo>
                <a:cubicBezTo>
                  <a:pt x="6570946" y="2285679"/>
                  <a:pt x="6508732" y="2317059"/>
                  <a:pt x="6442345" y="2317059"/>
                </a:cubicBezTo>
                <a:cubicBezTo>
                  <a:pt x="6414049" y="2317059"/>
                  <a:pt x="6391648" y="2310710"/>
                  <a:pt x="6375142" y="2298013"/>
                </a:cubicBezTo>
                <a:cubicBezTo>
                  <a:pt x="6358637" y="2285316"/>
                  <a:pt x="6350384" y="2267904"/>
                  <a:pt x="6350384" y="2245775"/>
                </a:cubicBezTo>
                <a:cubicBezTo>
                  <a:pt x="6350384" y="2226911"/>
                  <a:pt x="6354374" y="2206686"/>
                  <a:pt x="6362354" y="2185102"/>
                </a:cubicBezTo>
                <a:cubicBezTo>
                  <a:pt x="6370336" y="2163517"/>
                  <a:pt x="6389381" y="2120801"/>
                  <a:pt x="6419490" y="2056954"/>
                </a:cubicBezTo>
                <a:cubicBezTo>
                  <a:pt x="6445974" y="2001450"/>
                  <a:pt x="6459214" y="1967713"/>
                  <a:pt x="6459214" y="1955741"/>
                </a:cubicBezTo>
                <a:cubicBezTo>
                  <a:pt x="6459214" y="1946672"/>
                  <a:pt x="6455858" y="1939235"/>
                  <a:pt x="6449147" y="1933431"/>
                </a:cubicBezTo>
                <a:cubicBezTo>
                  <a:pt x="6442436" y="1927627"/>
                  <a:pt x="6434002" y="1924725"/>
                  <a:pt x="6423844" y="1924725"/>
                </a:cubicBezTo>
                <a:cubicBezTo>
                  <a:pt x="6406068" y="1924725"/>
                  <a:pt x="6390106" y="1933159"/>
                  <a:pt x="6375958" y="1950028"/>
                </a:cubicBezTo>
                <a:cubicBezTo>
                  <a:pt x="6361810" y="1966896"/>
                  <a:pt x="6347662" y="1994557"/>
                  <a:pt x="6333514" y="2033011"/>
                </a:cubicBezTo>
                <a:cubicBezTo>
                  <a:pt x="6306670" y="2104839"/>
                  <a:pt x="6286082" y="2155355"/>
                  <a:pt x="6271753" y="2184557"/>
                </a:cubicBezTo>
                <a:cubicBezTo>
                  <a:pt x="6257424" y="2213760"/>
                  <a:pt x="6241372" y="2237431"/>
                  <a:pt x="6223596" y="2255569"/>
                </a:cubicBezTo>
                <a:cubicBezTo>
                  <a:pt x="6202193" y="2277335"/>
                  <a:pt x="6179882" y="2292118"/>
                  <a:pt x="6156665" y="2299918"/>
                </a:cubicBezTo>
                <a:cubicBezTo>
                  <a:pt x="6133448" y="2307717"/>
                  <a:pt x="6100798" y="2311617"/>
                  <a:pt x="6058718" y="2311617"/>
                </a:cubicBezTo>
                <a:cubicBezTo>
                  <a:pt x="5991968" y="2311617"/>
                  <a:pt x="5937372" y="2308896"/>
                  <a:pt x="5894928" y="2303455"/>
                </a:cubicBezTo>
                <a:cubicBezTo>
                  <a:pt x="5928302" y="2278424"/>
                  <a:pt x="5951700" y="2259197"/>
                  <a:pt x="5965123" y="2245775"/>
                </a:cubicBezTo>
                <a:cubicBezTo>
                  <a:pt x="5978546" y="2232352"/>
                  <a:pt x="5993238" y="2213851"/>
                  <a:pt x="6009200" y="2190271"/>
                </a:cubicBezTo>
                <a:cubicBezTo>
                  <a:pt x="6028789" y="2160524"/>
                  <a:pt x="6043662" y="2134858"/>
                  <a:pt x="6053820" y="2113273"/>
                </a:cubicBezTo>
                <a:cubicBezTo>
                  <a:pt x="6063978" y="2091689"/>
                  <a:pt x="6084111" y="2043350"/>
                  <a:pt x="6114221" y="1968257"/>
                </a:cubicBezTo>
                <a:cubicBezTo>
                  <a:pt x="6136350" y="1912028"/>
                  <a:pt x="6158388" y="1868858"/>
                  <a:pt x="6180336" y="1838748"/>
                </a:cubicBezTo>
                <a:cubicBezTo>
                  <a:pt x="6202283" y="1808639"/>
                  <a:pt x="6227949" y="1786510"/>
                  <a:pt x="6257333" y="1772362"/>
                </a:cubicBezTo>
                <a:cubicBezTo>
                  <a:pt x="6285629" y="1758577"/>
                  <a:pt x="6330068" y="1751684"/>
                  <a:pt x="6390650" y="1751684"/>
                </a:cubicBezTo>
                <a:cubicBezTo>
                  <a:pt x="6400808" y="1751684"/>
                  <a:pt x="6417858" y="1752228"/>
                  <a:pt x="6441801" y="1753316"/>
                </a:cubicBezTo>
                <a:cubicBezTo>
                  <a:pt x="6454498" y="1754042"/>
                  <a:pt x="6464656" y="1754586"/>
                  <a:pt x="6472274" y="1754949"/>
                </a:cubicBezTo>
                <a:cubicBezTo>
                  <a:pt x="6459577" y="1767283"/>
                  <a:pt x="6445428" y="1787417"/>
                  <a:pt x="6429830" y="1815350"/>
                </a:cubicBezTo>
                <a:cubicBezTo>
                  <a:pt x="6414230" y="1843283"/>
                  <a:pt x="6398088" y="1877927"/>
                  <a:pt x="6381400" y="1919283"/>
                </a:cubicBezTo>
                <a:cubicBezTo>
                  <a:pt x="6439806" y="1859063"/>
                  <a:pt x="6484426" y="1817708"/>
                  <a:pt x="6515262" y="1795216"/>
                </a:cubicBezTo>
                <a:cubicBezTo>
                  <a:pt x="6565687" y="1758214"/>
                  <a:pt x="6612484" y="1739713"/>
                  <a:pt x="6655653" y="1739713"/>
                </a:cubicBezTo>
                <a:close/>
                <a:moveTo>
                  <a:pt x="3841737" y="1735359"/>
                </a:moveTo>
                <a:cubicBezTo>
                  <a:pt x="3893975" y="1735359"/>
                  <a:pt x="3939503" y="1744247"/>
                  <a:pt x="3978319" y="1762023"/>
                </a:cubicBezTo>
                <a:cubicBezTo>
                  <a:pt x="4006252" y="1774720"/>
                  <a:pt x="4020219" y="1791951"/>
                  <a:pt x="4020219" y="1813717"/>
                </a:cubicBezTo>
                <a:cubicBezTo>
                  <a:pt x="4020219" y="1836935"/>
                  <a:pt x="4009155" y="1858338"/>
                  <a:pt x="3987026" y="1877927"/>
                </a:cubicBezTo>
                <a:cubicBezTo>
                  <a:pt x="3962357" y="1899693"/>
                  <a:pt x="3936601" y="1910577"/>
                  <a:pt x="3909756" y="1910577"/>
                </a:cubicBezTo>
                <a:cubicBezTo>
                  <a:pt x="3894882" y="1910577"/>
                  <a:pt x="3882548" y="1906042"/>
                  <a:pt x="3872754" y="1896973"/>
                </a:cubicBezTo>
                <a:cubicBezTo>
                  <a:pt x="3862958" y="1887904"/>
                  <a:pt x="3858061" y="1876476"/>
                  <a:pt x="3858061" y="1862691"/>
                </a:cubicBezTo>
                <a:cubicBezTo>
                  <a:pt x="3858061" y="1833670"/>
                  <a:pt x="3876200" y="1807369"/>
                  <a:pt x="3912477" y="1783789"/>
                </a:cubicBezTo>
                <a:cubicBezTo>
                  <a:pt x="3897240" y="1773994"/>
                  <a:pt x="3879102" y="1769097"/>
                  <a:pt x="3858061" y="1769097"/>
                </a:cubicBezTo>
                <a:cubicBezTo>
                  <a:pt x="3836295" y="1769097"/>
                  <a:pt x="3818066" y="1773541"/>
                  <a:pt x="3803374" y="1782429"/>
                </a:cubicBezTo>
                <a:cubicBezTo>
                  <a:pt x="3788682" y="1791316"/>
                  <a:pt x="3781336" y="1802472"/>
                  <a:pt x="3781336" y="1815894"/>
                </a:cubicBezTo>
                <a:cubicBezTo>
                  <a:pt x="3781336" y="1825326"/>
                  <a:pt x="3784419" y="1834486"/>
                  <a:pt x="3790586" y="1843374"/>
                </a:cubicBezTo>
                <a:cubicBezTo>
                  <a:pt x="3796754" y="1852262"/>
                  <a:pt x="3810357" y="1867407"/>
                  <a:pt x="3831398" y="1888810"/>
                </a:cubicBezTo>
                <a:cubicBezTo>
                  <a:pt x="3893069" y="1951569"/>
                  <a:pt x="3923904" y="2009250"/>
                  <a:pt x="3923904" y="2061851"/>
                </a:cubicBezTo>
                <a:cubicBezTo>
                  <a:pt x="3923904" y="2095226"/>
                  <a:pt x="3914835" y="2128600"/>
                  <a:pt x="3896696" y="2161975"/>
                </a:cubicBezTo>
                <a:cubicBezTo>
                  <a:pt x="3878558" y="2195350"/>
                  <a:pt x="3854071" y="2223464"/>
                  <a:pt x="3823236" y="2246319"/>
                </a:cubicBezTo>
                <a:cubicBezTo>
                  <a:pt x="3793851" y="2268448"/>
                  <a:pt x="3757665" y="2286133"/>
                  <a:pt x="3714677" y="2299374"/>
                </a:cubicBezTo>
                <a:cubicBezTo>
                  <a:pt x="3671689" y="2312615"/>
                  <a:pt x="3629336" y="2319235"/>
                  <a:pt x="3587617" y="2319235"/>
                </a:cubicBezTo>
                <a:cubicBezTo>
                  <a:pt x="3525584" y="2319235"/>
                  <a:pt x="3475703" y="2306720"/>
                  <a:pt x="3437975" y="2281689"/>
                </a:cubicBezTo>
                <a:cubicBezTo>
                  <a:pt x="3419111" y="2269355"/>
                  <a:pt x="3403694" y="2251851"/>
                  <a:pt x="3391722" y="2229178"/>
                </a:cubicBezTo>
                <a:cubicBezTo>
                  <a:pt x="3379751" y="2206505"/>
                  <a:pt x="3373765" y="2183378"/>
                  <a:pt x="3373765" y="2159798"/>
                </a:cubicBezTo>
                <a:cubicBezTo>
                  <a:pt x="3373765" y="2125335"/>
                  <a:pt x="3383560" y="2089512"/>
                  <a:pt x="3403150" y="2052328"/>
                </a:cubicBezTo>
                <a:cubicBezTo>
                  <a:pt x="3422739" y="2015145"/>
                  <a:pt x="3447770" y="1984400"/>
                  <a:pt x="3478243" y="1960094"/>
                </a:cubicBezTo>
                <a:cubicBezTo>
                  <a:pt x="3515971" y="1930347"/>
                  <a:pt x="3562224" y="1908763"/>
                  <a:pt x="3617002" y="1895340"/>
                </a:cubicBezTo>
                <a:cubicBezTo>
                  <a:pt x="3603579" y="1880104"/>
                  <a:pt x="3596868" y="1863779"/>
                  <a:pt x="3596868" y="1846367"/>
                </a:cubicBezTo>
                <a:cubicBezTo>
                  <a:pt x="3596868" y="1815531"/>
                  <a:pt x="3617909" y="1790682"/>
                  <a:pt x="3659990" y="1771818"/>
                </a:cubicBezTo>
                <a:cubicBezTo>
                  <a:pt x="3714768" y="1747512"/>
                  <a:pt x="3775350" y="1735359"/>
                  <a:pt x="3841737" y="1735359"/>
                </a:cubicBezTo>
                <a:close/>
                <a:moveTo>
                  <a:pt x="2993928" y="1617278"/>
                </a:moveTo>
                <a:cubicBezTo>
                  <a:pt x="3023312" y="1617278"/>
                  <a:pt x="3038004" y="1630338"/>
                  <a:pt x="3038004" y="1656457"/>
                </a:cubicBezTo>
                <a:cubicBezTo>
                  <a:pt x="3038004" y="1676047"/>
                  <a:pt x="3030115" y="1697631"/>
                  <a:pt x="3014335" y="1721211"/>
                </a:cubicBezTo>
                <a:cubicBezTo>
                  <a:pt x="2998553" y="1744791"/>
                  <a:pt x="2976879" y="1767283"/>
                  <a:pt x="2949308" y="1788686"/>
                </a:cubicBezTo>
                <a:cubicBezTo>
                  <a:pt x="2923914" y="1808276"/>
                  <a:pt x="2897432" y="1824782"/>
                  <a:pt x="2869862" y="1838204"/>
                </a:cubicBezTo>
                <a:cubicBezTo>
                  <a:pt x="2869862" y="1838930"/>
                  <a:pt x="2870043" y="1839474"/>
                  <a:pt x="2870405" y="1839837"/>
                </a:cubicBezTo>
                <a:cubicBezTo>
                  <a:pt x="2880201" y="1862328"/>
                  <a:pt x="2885098" y="1885546"/>
                  <a:pt x="2885098" y="1909488"/>
                </a:cubicBezTo>
                <a:cubicBezTo>
                  <a:pt x="2885098" y="1952295"/>
                  <a:pt x="2873671" y="1997822"/>
                  <a:pt x="2850816" y="2046071"/>
                </a:cubicBezTo>
                <a:cubicBezTo>
                  <a:pt x="2827961" y="2094319"/>
                  <a:pt x="2797308" y="2137670"/>
                  <a:pt x="2758854" y="2176123"/>
                </a:cubicBezTo>
                <a:cubicBezTo>
                  <a:pt x="2706616" y="2228725"/>
                  <a:pt x="2645489" y="2267541"/>
                  <a:pt x="2575475" y="2292572"/>
                </a:cubicBezTo>
                <a:cubicBezTo>
                  <a:pt x="2524324" y="2310710"/>
                  <a:pt x="2472086" y="2319779"/>
                  <a:pt x="2418759" y="2319779"/>
                </a:cubicBezTo>
                <a:cubicBezTo>
                  <a:pt x="2353097" y="2319779"/>
                  <a:pt x="2300496" y="2303818"/>
                  <a:pt x="2260954" y="2271894"/>
                </a:cubicBezTo>
                <a:cubicBezTo>
                  <a:pt x="2220688" y="2239245"/>
                  <a:pt x="2200554" y="2197708"/>
                  <a:pt x="2200554" y="2147283"/>
                </a:cubicBezTo>
                <a:cubicBezTo>
                  <a:pt x="2200554" y="2078357"/>
                  <a:pt x="2224859" y="2010519"/>
                  <a:pt x="2273470" y="1943770"/>
                </a:cubicBezTo>
                <a:cubicBezTo>
                  <a:pt x="2305393" y="1899875"/>
                  <a:pt x="2346658" y="1861059"/>
                  <a:pt x="2397265" y="1827321"/>
                </a:cubicBezTo>
                <a:cubicBezTo>
                  <a:pt x="2447871" y="1793584"/>
                  <a:pt x="2500563" y="1769641"/>
                  <a:pt x="2555341" y="1755493"/>
                </a:cubicBezTo>
                <a:cubicBezTo>
                  <a:pt x="2552076" y="1758032"/>
                  <a:pt x="2548811" y="1760572"/>
                  <a:pt x="2545547" y="1763111"/>
                </a:cubicBezTo>
                <a:cubicBezTo>
                  <a:pt x="2508182" y="1790682"/>
                  <a:pt x="2479522" y="1820247"/>
                  <a:pt x="2459571" y="1851808"/>
                </a:cubicBezTo>
                <a:cubicBezTo>
                  <a:pt x="2430549" y="1896791"/>
                  <a:pt x="2416038" y="1937784"/>
                  <a:pt x="2416038" y="1974787"/>
                </a:cubicBezTo>
                <a:cubicBezTo>
                  <a:pt x="2416038" y="2002720"/>
                  <a:pt x="2423929" y="2024758"/>
                  <a:pt x="2439709" y="2040901"/>
                </a:cubicBezTo>
                <a:cubicBezTo>
                  <a:pt x="2455489" y="2057044"/>
                  <a:pt x="2476983" y="2065116"/>
                  <a:pt x="2504191" y="2065116"/>
                </a:cubicBezTo>
                <a:cubicBezTo>
                  <a:pt x="2533938" y="2065116"/>
                  <a:pt x="2562778" y="2053870"/>
                  <a:pt x="2590712" y="2031378"/>
                </a:cubicBezTo>
                <a:cubicBezTo>
                  <a:pt x="2614292" y="2012152"/>
                  <a:pt x="2626081" y="1991111"/>
                  <a:pt x="2626081" y="1968257"/>
                </a:cubicBezTo>
                <a:cubicBezTo>
                  <a:pt x="2626081" y="1955923"/>
                  <a:pt x="2621547" y="1945584"/>
                  <a:pt x="2612477" y="1937240"/>
                </a:cubicBezTo>
                <a:cubicBezTo>
                  <a:pt x="2603408" y="1928896"/>
                  <a:pt x="2592162" y="1924725"/>
                  <a:pt x="2578739" y="1924725"/>
                </a:cubicBezTo>
                <a:cubicBezTo>
                  <a:pt x="2546090" y="1924725"/>
                  <a:pt x="2517976" y="1937603"/>
                  <a:pt x="2494397" y="1963359"/>
                </a:cubicBezTo>
                <a:cubicBezTo>
                  <a:pt x="2476620" y="1983312"/>
                  <a:pt x="2467733" y="2004534"/>
                  <a:pt x="2467733" y="2027025"/>
                </a:cubicBezTo>
                <a:cubicBezTo>
                  <a:pt x="2467733" y="2028476"/>
                  <a:pt x="2467914" y="2030653"/>
                  <a:pt x="2468276" y="2033555"/>
                </a:cubicBezTo>
                <a:cubicBezTo>
                  <a:pt x="2452678" y="2019407"/>
                  <a:pt x="2444878" y="1999818"/>
                  <a:pt x="2444878" y="1974787"/>
                </a:cubicBezTo>
                <a:cubicBezTo>
                  <a:pt x="2444878" y="1927627"/>
                  <a:pt x="2466101" y="1879741"/>
                  <a:pt x="2508544" y="1831130"/>
                </a:cubicBezTo>
                <a:cubicBezTo>
                  <a:pt x="2560057" y="1771636"/>
                  <a:pt x="2624267" y="1741889"/>
                  <a:pt x="2701174" y="1741889"/>
                </a:cubicBezTo>
                <a:cubicBezTo>
                  <a:pt x="2755226" y="1741889"/>
                  <a:pt x="2798396" y="1756037"/>
                  <a:pt x="2830682" y="1784333"/>
                </a:cubicBezTo>
                <a:cubicBezTo>
                  <a:pt x="2841929" y="1794128"/>
                  <a:pt x="2851723" y="1805736"/>
                  <a:pt x="2860067" y="1819159"/>
                </a:cubicBezTo>
                <a:cubicBezTo>
                  <a:pt x="2883647" y="1799207"/>
                  <a:pt x="2895436" y="1782701"/>
                  <a:pt x="2895436" y="1769641"/>
                </a:cubicBezTo>
                <a:cubicBezTo>
                  <a:pt x="2895436" y="1764199"/>
                  <a:pt x="2890903" y="1760753"/>
                  <a:pt x="2881833" y="1759302"/>
                </a:cubicBezTo>
                <a:cubicBezTo>
                  <a:pt x="2867685" y="1756763"/>
                  <a:pt x="2857981" y="1753316"/>
                  <a:pt x="2852720" y="1748963"/>
                </a:cubicBezTo>
                <a:cubicBezTo>
                  <a:pt x="2847461" y="1744610"/>
                  <a:pt x="2844830" y="1738080"/>
                  <a:pt x="2844830" y="1729374"/>
                </a:cubicBezTo>
                <a:cubicBezTo>
                  <a:pt x="2844830" y="1705794"/>
                  <a:pt x="2861790" y="1681216"/>
                  <a:pt x="2895709" y="1655641"/>
                </a:cubicBezTo>
                <a:cubicBezTo>
                  <a:pt x="2929628" y="1630066"/>
                  <a:pt x="2962367" y="1617278"/>
                  <a:pt x="2993928" y="1617278"/>
                </a:cubicBezTo>
                <a:close/>
                <a:moveTo>
                  <a:pt x="7220102" y="1567216"/>
                </a:moveTo>
                <a:cubicBezTo>
                  <a:pt x="7235338" y="1567216"/>
                  <a:pt x="7249668" y="1567579"/>
                  <a:pt x="7263090" y="1568304"/>
                </a:cubicBezTo>
                <a:cubicBezTo>
                  <a:pt x="7245678" y="1576648"/>
                  <a:pt x="7227267" y="1590433"/>
                  <a:pt x="7207859" y="1609660"/>
                </a:cubicBezTo>
                <a:cubicBezTo>
                  <a:pt x="7188450" y="1628887"/>
                  <a:pt x="7170947" y="1650834"/>
                  <a:pt x="7155348" y="1675503"/>
                </a:cubicBezTo>
                <a:cubicBezTo>
                  <a:pt x="7129229" y="1717584"/>
                  <a:pt x="7092952" y="1799751"/>
                  <a:pt x="7046518" y="1922004"/>
                </a:cubicBezTo>
                <a:cubicBezTo>
                  <a:pt x="7087148" y="1873393"/>
                  <a:pt x="7119252" y="1839111"/>
                  <a:pt x="7142832" y="1819159"/>
                </a:cubicBezTo>
                <a:cubicBezTo>
                  <a:pt x="7204140" y="1768009"/>
                  <a:pt x="7262546" y="1742433"/>
                  <a:pt x="7318050" y="1742433"/>
                </a:cubicBezTo>
                <a:cubicBezTo>
                  <a:pt x="7344894" y="1742433"/>
                  <a:pt x="7365754" y="1748782"/>
                  <a:pt x="7380628" y="1761479"/>
                </a:cubicBezTo>
                <a:cubicBezTo>
                  <a:pt x="7395501" y="1774176"/>
                  <a:pt x="7402938" y="1791770"/>
                  <a:pt x="7402938" y="1814261"/>
                </a:cubicBezTo>
                <a:cubicBezTo>
                  <a:pt x="7402938" y="1832763"/>
                  <a:pt x="7399672" y="1851536"/>
                  <a:pt x="7393143" y="1870581"/>
                </a:cubicBezTo>
                <a:cubicBezTo>
                  <a:pt x="7386613" y="1889627"/>
                  <a:pt x="7372284" y="1922367"/>
                  <a:pt x="7350155" y="1968801"/>
                </a:cubicBezTo>
                <a:cubicBezTo>
                  <a:pt x="7340723" y="1988390"/>
                  <a:pt x="7336007" y="2005622"/>
                  <a:pt x="7336007" y="2020495"/>
                </a:cubicBezTo>
                <a:cubicBezTo>
                  <a:pt x="7336007" y="2045164"/>
                  <a:pt x="7347978" y="2057498"/>
                  <a:pt x="7371921" y="2057498"/>
                </a:cubicBezTo>
                <a:cubicBezTo>
                  <a:pt x="7378088" y="2057498"/>
                  <a:pt x="7387520" y="2055140"/>
                  <a:pt x="7400217" y="2050424"/>
                </a:cubicBezTo>
                <a:cubicBezTo>
                  <a:pt x="7375548" y="2112457"/>
                  <a:pt x="7340178" y="2170319"/>
                  <a:pt x="7294107" y="2224009"/>
                </a:cubicBezTo>
                <a:cubicBezTo>
                  <a:pt x="7262546" y="2260648"/>
                  <a:pt x="7227176" y="2286586"/>
                  <a:pt x="7187998" y="2301822"/>
                </a:cubicBezTo>
                <a:cubicBezTo>
                  <a:pt x="7157524" y="2313794"/>
                  <a:pt x="7129048" y="2319779"/>
                  <a:pt x="7102566" y="2319779"/>
                </a:cubicBezTo>
                <a:cubicBezTo>
                  <a:pt x="7077897" y="2319779"/>
                  <a:pt x="7057492" y="2312887"/>
                  <a:pt x="7041348" y="2299102"/>
                </a:cubicBezTo>
                <a:cubicBezTo>
                  <a:pt x="7025205" y="2285316"/>
                  <a:pt x="7017134" y="2267904"/>
                  <a:pt x="7017134" y="2246863"/>
                </a:cubicBezTo>
                <a:cubicBezTo>
                  <a:pt x="7017134" y="2212400"/>
                  <a:pt x="7036904" y="2155445"/>
                  <a:pt x="7076446" y="2075999"/>
                </a:cubicBezTo>
                <a:cubicBezTo>
                  <a:pt x="7096036" y="2036094"/>
                  <a:pt x="7108732" y="2008796"/>
                  <a:pt x="7114536" y="1994104"/>
                </a:cubicBezTo>
                <a:cubicBezTo>
                  <a:pt x="7120341" y="1979412"/>
                  <a:pt x="7123243" y="1966624"/>
                  <a:pt x="7123243" y="1955741"/>
                </a:cubicBezTo>
                <a:cubicBezTo>
                  <a:pt x="7123243" y="1936515"/>
                  <a:pt x="7113811" y="1926901"/>
                  <a:pt x="7094947" y="1926901"/>
                </a:cubicBezTo>
                <a:cubicBezTo>
                  <a:pt x="7076083" y="1926901"/>
                  <a:pt x="7059577" y="1935698"/>
                  <a:pt x="7045429" y="1953293"/>
                </a:cubicBezTo>
                <a:cubicBezTo>
                  <a:pt x="7031281" y="1970887"/>
                  <a:pt x="7014050" y="2004171"/>
                  <a:pt x="6993734" y="2053145"/>
                </a:cubicBezTo>
                <a:cubicBezTo>
                  <a:pt x="6966890" y="2117717"/>
                  <a:pt x="6946756" y="2163245"/>
                  <a:pt x="6933334" y="2189727"/>
                </a:cubicBezTo>
                <a:cubicBezTo>
                  <a:pt x="6919912" y="2216209"/>
                  <a:pt x="6906489" y="2237250"/>
                  <a:pt x="6893066" y="2252849"/>
                </a:cubicBezTo>
                <a:cubicBezTo>
                  <a:pt x="6873114" y="2275340"/>
                  <a:pt x="6849172" y="2290758"/>
                  <a:pt x="6821238" y="2299102"/>
                </a:cubicBezTo>
                <a:cubicBezTo>
                  <a:pt x="6793305" y="2307445"/>
                  <a:pt x="6751586" y="2311617"/>
                  <a:pt x="6696083" y="2311617"/>
                </a:cubicBezTo>
                <a:cubicBezTo>
                  <a:pt x="6661258" y="2311617"/>
                  <a:pt x="6614460" y="2309803"/>
                  <a:pt x="6555692" y="2306176"/>
                </a:cubicBezTo>
                <a:cubicBezTo>
                  <a:pt x="6562584" y="2300734"/>
                  <a:pt x="6577095" y="2290032"/>
                  <a:pt x="6599224" y="2274071"/>
                </a:cubicBezTo>
                <a:cubicBezTo>
                  <a:pt x="6634050" y="2248677"/>
                  <a:pt x="6668694" y="2206414"/>
                  <a:pt x="6703157" y="2147283"/>
                </a:cubicBezTo>
                <a:cubicBezTo>
                  <a:pt x="6714040" y="2128782"/>
                  <a:pt x="6722928" y="2111187"/>
                  <a:pt x="6729820" y="2094500"/>
                </a:cubicBezTo>
                <a:cubicBezTo>
                  <a:pt x="6736713" y="2077813"/>
                  <a:pt x="6757754" y="2024667"/>
                  <a:pt x="6792942" y="1935063"/>
                </a:cubicBezTo>
                <a:cubicBezTo>
                  <a:pt x="6839376" y="1822605"/>
                  <a:pt x="6867582" y="1755221"/>
                  <a:pt x="6877558" y="1732911"/>
                </a:cubicBezTo>
                <a:cubicBezTo>
                  <a:pt x="6887534" y="1710600"/>
                  <a:pt x="6898870" y="1689106"/>
                  <a:pt x="6911568" y="1668429"/>
                </a:cubicBezTo>
                <a:cubicBezTo>
                  <a:pt x="6944580" y="1616190"/>
                  <a:pt x="6988474" y="1584810"/>
                  <a:pt x="7043252" y="1574290"/>
                </a:cubicBezTo>
                <a:cubicBezTo>
                  <a:pt x="7067921" y="1569574"/>
                  <a:pt x="7126871" y="1567216"/>
                  <a:pt x="7220102" y="1567216"/>
                </a:cubicBezTo>
                <a:close/>
                <a:moveTo>
                  <a:pt x="7783463" y="1564495"/>
                </a:moveTo>
                <a:cubicBezTo>
                  <a:pt x="7801239" y="1564495"/>
                  <a:pt x="7815750" y="1569483"/>
                  <a:pt x="7826996" y="1579460"/>
                </a:cubicBezTo>
                <a:cubicBezTo>
                  <a:pt x="7838242" y="1589436"/>
                  <a:pt x="7843320" y="1601679"/>
                  <a:pt x="7842232" y="1616190"/>
                </a:cubicBezTo>
                <a:cubicBezTo>
                  <a:pt x="7840418" y="1642672"/>
                  <a:pt x="7826814" y="1668066"/>
                  <a:pt x="7801420" y="1692371"/>
                </a:cubicBezTo>
                <a:cubicBezTo>
                  <a:pt x="7773124" y="1719579"/>
                  <a:pt x="7741200" y="1733183"/>
                  <a:pt x="7705650" y="1733183"/>
                </a:cubicBezTo>
                <a:cubicBezTo>
                  <a:pt x="7688236" y="1733183"/>
                  <a:pt x="7673816" y="1728285"/>
                  <a:pt x="7662389" y="1718491"/>
                </a:cubicBezTo>
                <a:cubicBezTo>
                  <a:pt x="7650962" y="1708696"/>
                  <a:pt x="7645248" y="1696543"/>
                  <a:pt x="7645248" y="1682032"/>
                </a:cubicBezTo>
                <a:cubicBezTo>
                  <a:pt x="7645248" y="1667159"/>
                  <a:pt x="7650327" y="1651288"/>
                  <a:pt x="7660484" y="1634419"/>
                </a:cubicBezTo>
                <a:cubicBezTo>
                  <a:pt x="7670642" y="1617550"/>
                  <a:pt x="7683158" y="1603856"/>
                  <a:pt x="7698031" y="1593335"/>
                </a:cubicBezTo>
                <a:cubicBezTo>
                  <a:pt x="7726327" y="1574109"/>
                  <a:pt x="7754804" y="1564495"/>
                  <a:pt x="7783463" y="1564495"/>
                </a:cubicBezTo>
                <a:close/>
                <a:moveTo>
                  <a:pt x="3249564" y="1564495"/>
                </a:moveTo>
                <a:cubicBezTo>
                  <a:pt x="3267340" y="1564495"/>
                  <a:pt x="3281850" y="1569483"/>
                  <a:pt x="3293096" y="1579460"/>
                </a:cubicBezTo>
                <a:cubicBezTo>
                  <a:pt x="3304342" y="1589436"/>
                  <a:pt x="3309420" y="1601679"/>
                  <a:pt x="3308332" y="1616190"/>
                </a:cubicBezTo>
                <a:cubicBezTo>
                  <a:pt x="3306518" y="1642672"/>
                  <a:pt x="3292915" y="1668066"/>
                  <a:pt x="3267521" y="1692371"/>
                </a:cubicBezTo>
                <a:cubicBezTo>
                  <a:pt x="3239225" y="1719579"/>
                  <a:pt x="3207302" y="1733183"/>
                  <a:pt x="3171750" y="1733183"/>
                </a:cubicBezTo>
                <a:cubicBezTo>
                  <a:pt x="3154337" y="1733183"/>
                  <a:pt x="3139917" y="1728285"/>
                  <a:pt x="3128490" y="1718491"/>
                </a:cubicBezTo>
                <a:cubicBezTo>
                  <a:pt x="3117062" y="1708696"/>
                  <a:pt x="3111349" y="1696543"/>
                  <a:pt x="3111349" y="1682032"/>
                </a:cubicBezTo>
                <a:cubicBezTo>
                  <a:pt x="3111349" y="1667159"/>
                  <a:pt x="3116428" y="1651288"/>
                  <a:pt x="3126585" y="1634419"/>
                </a:cubicBezTo>
                <a:cubicBezTo>
                  <a:pt x="3136743" y="1617550"/>
                  <a:pt x="3149259" y="1603856"/>
                  <a:pt x="3164132" y="1593335"/>
                </a:cubicBezTo>
                <a:cubicBezTo>
                  <a:pt x="3192428" y="1574109"/>
                  <a:pt x="3220905" y="1564495"/>
                  <a:pt x="3249564" y="1564495"/>
                </a:cubicBezTo>
                <a:close/>
                <a:moveTo>
                  <a:pt x="5288713" y="1555245"/>
                </a:moveTo>
                <a:lnTo>
                  <a:pt x="5204914" y="1752772"/>
                </a:lnTo>
                <a:lnTo>
                  <a:pt x="5272198" y="1752772"/>
                </a:lnTo>
                <a:lnTo>
                  <a:pt x="5295243" y="1752772"/>
                </a:lnTo>
                <a:lnTo>
                  <a:pt x="5461019" y="1752772"/>
                </a:lnTo>
                <a:cubicBezTo>
                  <a:pt x="5477706" y="1752772"/>
                  <a:pt x="5488862" y="1755584"/>
                  <a:pt x="5494484" y="1761207"/>
                </a:cubicBezTo>
                <a:cubicBezTo>
                  <a:pt x="5500108" y="1766830"/>
                  <a:pt x="5502918" y="1777622"/>
                  <a:pt x="5502918" y="1793584"/>
                </a:cubicBezTo>
                <a:cubicBezTo>
                  <a:pt x="5502918" y="1809183"/>
                  <a:pt x="5499926" y="1825689"/>
                  <a:pt x="5493940" y="1843102"/>
                </a:cubicBezTo>
                <a:cubicBezTo>
                  <a:pt x="5487954" y="1860514"/>
                  <a:pt x="5475892" y="1887541"/>
                  <a:pt x="5457754" y="1924180"/>
                </a:cubicBezTo>
                <a:cubicBezTo>
                  <a:pt x="5434174" y="1972066"/>
                  <a:pt x="5422384" y="2005078"/>
                  <a:pt x="5422384" y="2023216"/>
                </a:cubicBezTo>
                <a:cubicBezTo>
                  <a:pt x="5422384" y="2033011"/>
                  <a:pt x="5425558" y="2040992"/>
                  <a:pt x="5431907" y="2047159"/>
                </a:cubicBezTo>
                <a:cubicBezTo>
                  <a:pt x="5438255" y="2053326"/>
                  <a:pt x="5446327" y="2056409"/>
                  <a:pt x="5456122" y="2056409"/>
                </a:cubicBezTo>
                <a:cubicBezTo>
                  <a:pt x="5489859" y="2056409"/>
                  <a:pt x="5523415" y="2021765"/>
                  <a:pt x="5556790" y="1952476"/>
                </a:cubicBezTo>
                <a:cubicBezTo>
                  <a:pt x="5571664" y="1922367"/>
                  <a:pt x="5584088" y="1891078"/>
                  <a:pt x="5594064" y="1858610"/>
                </a:cubicBezTo>
                <a:cubicBezTo>
                  <a:pt x="5604040" y="1826142"/>
                  <a:pt x="5609028" y="1801202"/>
                  <a:pt x="5609028" y="1783789"/>
                </a:cubicBezTo>
                <a:cubicBezTo>
                  <a:pt x="5609028" y="1775082"/>
                  <a:pt x="5607759" y="1764744"/>
                  <a:pt x="5605220" y="1752772"/>
                </a:cubicBezTo>
                <a:lnTo>
                  <a:pt x="5789688" y="1752772"/>
                </a:lnTo>
                <a:cubicBezTo>
                  <a:pt x="5806374" y="1752772"/>
                  <a:pt x="5818164" y="1755584"/>
                  <a:pt x="5825057" y="1761207"/>
                </a:cubicBezTo>
                <a:cubicBezTo>
                  <a:pt x="5831950" y="1766830"/>
                  <a:pt x="5835396" y="1776352"/>
                  <a:pt x="5835396" y="1789775"/>
                </a:cubicBezTo>
                <a:cubicBezTo>
                  <a:pt x="5835396" y="1798481"/>
                  <a:pt x="5833945" y="1808639"/>
                  <a:pt x="5831043" y="1820247"/>
                </a:cubicBezTo>
                <a:cubicBezTo>
                  <a:pt x="5855711" y="1799932"/>
                  <a:pt x="5868046" y="1783063"/>
                  <a:pt x="5868046" y="1769641"/>
                </a:cubicBezTo>
                <a:cubicBezTo>
                  <a:pt x="5868046" y="1764199"/>
                  <a:pt x="5863510" y="1760753"/>
                  <a:pt x="5854442" y="1759302"/>
                </a:cubicBezTo>
                <a:cubicBezTo>
                  <a:pt x="5840294" y="1756763"/>
                  <a:pt x="5830590" y="1753316"/>
                  <a:pt x="5825330" y="1748963"/>
                </a:cubicBezTo>
                <a:cubicBezTo>
                  <a:pt x="5820069" y="1744610"/>
                  <a:pt x="5817439" y="1738080"/>
                  <a:pt x="5817439" y="1729374"/>
                </a:cubicBezTo>
                <a:cubicBezTo>
                  <a:pt x="5817439" y="1705794"/>
                  <a:pt x="5834398" y="1681216"/>
                  <a:pt x="5868318" y="1655641"/>
                </a:cubicBezTo>
                <a:cubicBezTo>
                  <a:pt x="5902236" y="1630066"/>
                  <a:pt x="5934976" y="1617278"/>
                  <a:pt x="5966537" y="1617278"/>
                </a:cubicBezTo>
                <a:cubicBezTo>
                  <a:pt x="5995921" y="1617278"/>
                  <a:pt x="6010614" y="1630338"/>
                  <a:pt x="6010614" y="1656457"/>
                </a:cubicBezTo>
                <a:cubicBezTo>
                  <a:pt x="6010614" y="1676047"/>
                  <a:pt x="6002723" y="1697631"/>
                  <a:pt x="5986942" y="1721211"/>
                </a:cubicBezTo>
                <a:cubicBezTo>
                  <a:pt x="5971162" y="1744791"/>
                  <a:pt x="5949487" y="1767283"/>
                  <a:pt x="5921916" y="1788686"/>
                </a:cubicBezTo>
                <a:cubicBezTo>
                  <a:pt x="5890718" y="1812992"/>
                  <a:pt x="5857888" y="1832400"/>
                  <a:pt x="5823424" y="1846911"/>
                </a:cubicBezTo>
                <a:cubicBezTo>
                  <a:pt x="5817258" y="1864686"/>
                  <a:pt x="5808732" y="1885183"/>
                  <a:pt x="5797850" y="1908400"/>
                </a:cubicBezTo>
                <a:cubicBezTo>
                  <a:pt x="5780436" y="1945040"/>
                  <a:pt x="5769554" y="1969526"/>
                  <a:pt x="5765200" y="1981861"/>
                </a:cubicBezTo>
                <a:cubicBezTo>
                  <a:pt x="5760847" y="1994195"/>
                  <a:pt x="5758670" y="2006347"/>
                  <a:pt x="5758670" y="2018319"/>
                </a:cubicBezTo>
                <a:cubicBezTo>
                  <a:pt x="5758670" y="2029565"/>
                  <a:pt x="5761936" y="2038634"/>
                  <a:pt x="5768466" y="2045526"/>
                </a:cubicBezTo>
                <a:cubicBezTo>
                  <a:pt x="5774995" y="2052419"/>
                  <a:pt x="5783520" y="2055865"/>
                  <a:pt x="5794040" y="2055865"/>
                </a:cubicBezTo>
                <a:cubicBezTo>
                  <a:pt x="5799119" y="2055865"/>
                  <a:pt x="5807826" y="2053870"/>
                  <a:pt x="5820160" y="2049880"/>
                </a:cubicBezTo>
                <a:cubicBezTo>
                  <a:pt x="5796580" y="2115178"/>
                  <a:pt x="5762842" y="2171770"/>
                  <a:pt x="5718948" y="2219655"/>
                </a:cubicBezTo>
                <a:cubicBezTo>
                  <a:pt x="5686298" y="2255207"/>
                  <a:pt x="5648389" y="2281689"/>
                  <a:pt x="5605220" y="2299102"/>
                </a:cubicBezTo>
                <a:cubicBezTo>
                  <a:pt x="5570394" y="2312887"/>
                  <a:pt x="5539377" y="2319779"/>
                  <a:pt x="5512170" y="2319779"/>
                </a:cubicBezTo>
                <a:cubicBezTo>
                  <a:pt x="5489678" y="2319779"/>
                  <a:pt x="5471992" y="2314157"/>
                  <a:pt x="5459114" y="2302911"/>
                </a:cubicBezTo>
                <a:cubicBezTo>
                  <a:pt x="5446236" y="2291665"/>
                  <a:pt x="5439797" y="2276066"/>
                  <a:pt x="5439797" y="2256114"/>
                </a:cubicBezTo>
                <a:cubicBezTo>
                  <a:pt x="5439797" y="2237250"/>
                  <a:pt x="5443424" y="2217207"/>
                  <a:pt x="5450680" y="2195985"/>
                </a:cubicBezTo>
                <a:cubicBezTo>
                  <a:pt x="5457936" y="2174763"/>
                  <a:pt x="5476800" y="2128963"/>
                  <a:pt x="5507272" y="2058586"/>
                </a:cubicBezTo>
                <a:cubicBezTo>
                  <a:pt x="5502918" y="2065116"/>
                  <a:pt x="5491854" y="2082347"/>
                  <a:pt x="5474078" y="2110281"/>
                </a:cubicBezTo>
                <a:cubicBezTo>
                  <a:pt x="5435262" y="2172314"/>
                  <a:pt x="5393362" y="2222557"/>
                  <a:pt x="5348380" y="2261011"/>
                </a:cubicBezTo>
                <a:cubicBezTo>
                  <a:pt x="5303396" y="2298739"/>
                  <a:pt x="5252246" y="2317603"/>
                  <a:pt x="5194929" y="2317603"/>
                </a:cubicBezTo>
                <a:cubicBezTo>
                  <a:pt x="5166632" y="2317603"/>
                  <a:pt x="5145773" y="2311617"/>
                  <a:pt x="5132350" y="2299646"/>
                </a:cubicBezTo>
                <a:cubicBezTo>
                  <a:pt x="5118928" y="2286949"/>
                  <a:pt x="5112217" y="2270080"/>
                  <a:pt x="5112217" y="2249040"/>
                </a:cubicBezTo>
                <a:cubicBezTo>
                  <a:pt x="5112217" y="2209135"/>
                  <a:pt x="5143959" y="2118806"/>
                  <a:pt x="5207444" y="1978051"/>
                </a:cubicBezTo>
                <a:cubicBezTo>
                  <a:pt x="5237554" y="1911302"/>
                  <a:pt x="5256599" y="1866591"/>
                  <a:pt x="5264580" y="1843918"/>
                </a:cubicBezTo>
                <a:cubicBezTo>
                  <a:pt x="5268570" y="1832581"/>
                  <a:pt x="5271563" y="1821630"/>
                  <a:pt x="5273558" y="1811065"/>
                </a:cubicBezTo>
                <a:lnTo>
                  <a:pt x="5276392" y="1782156"/>
                </a:lnTo>
                <a:lnTo>
                  <a:pt x="5190766" y="1782156"/>
                </a:lnTo>
                <a:lnTo>
                  <a:pt x="5106966" y="1979684"/>
                </a:lnTo>
                <a:cubicBezTo>
                  <a:pt x="5099348" y="1997460"/>
                  <a:pt x="5095539" y="2012696"/>
                  <a:pt x="5095539" y="2025393"/>
                </a:cubicBezTo>
                <a:cubicBezTo>
                  <a:pt x="5095539" y="2034099"/>
                  <a:pt x="5098985" y="2041627"/>
                  <a:pt x="5105878" y="2047975"/>
                </a:cubicBezTo>
                <a:cubicBezTo>
                  <a:pt x="5112771" y="2054324"/>
                  <a:pt x="5120932" y="2057498"/>
                  <a:pt x="5130364" y="2057498"/>
                </a:cubicBezTo>
                <a:cubicBezTo>
                  <a:pt x="5136532" y="2057498"/>
                  <a:pt x="5151588" y="2052419"/>
                  <a:pt x="5175530" y="2042261"/>
                </a:cubicBezTo>
                <a:cubicBezTo>
                  <a:pt x="5155577" y="2100304"/>
                  <a:pt x="5123472" y="2155082"/>
                  <a:pt x="5079214" y="2206596"/>
                </a:cubicBezTo>
                <a:cubicBezTo>
                  <a:pt x="5015730" y="2280238"/>
                  <a:pt x="4947711" y="2317059"/>
                  <a:pt x="4875157" y="2317059"/>
                </a:cubicBezTo>
                <a:cubicBezTo>
                  <a:pt x="4845048" y="2317059"/>
                  <a:pt x="4821648" y="2310529"/>
                  <a:pt x="4804962" y="2297469"/>
                </a:cubicBezTo>
                <a:cubicBezTo>
                  <a:pt x="4788274" y="2284409"/>
                  <a:pt x="4779930" y="2266090"/>
                  <a:pt x="4779930" y="2242510"/>
                </a:cubicBezTo>
                <a:cubicBezTo>
                  <a:pt x="4779930" y="2227273"/>
                  <a:pt x="4786642" y="2203512"/>
                  <a:pt x="4800064" y="2171226"/>
                </a:cubicBezTo>
                <a:lnTo>
                  <a:pt x="4962766" y="1782156"/>
                </a:lnTo>
                <a:lnTo>
                  <a:pt x="4906718" y="1782156"/>
                </a:lnTo>
                <a:lnTo>
                  <a:pt x="4918690" y="1753316"/>
                </a:lnTo>
                <a:cubicBezTo>
                  <a:pt x="4923406" y="1753316"/>
                  <a:pt x="4926489" y="1753316"/>
                  <a:pt x="4927940" y="1753316"/>
                </a:cubicBezTo>
                <a:lnTo>
                  <a:pt x="4966574" y="1753861"/>
                </a:lnTo>
                <a:cubicBezTo>
                  <a:pt x="4998498" y="1753861"/>
                  <a:pt x="5027248" y="1748691"/>
                  <a:pt x="5052823" y="1738352"/>
                </a:cubicBezTo>
                <a:cubicBezTo>
                  <a:pt x="5078398" y="1728013"/>
                  <a:pt x="5108780" y="1709059"/>
                  <a:pt x="5143968" y="1681488"/>
                </a:cubicBezTo>
                <a:cubicBezTo>
                  <a:pt x="5191491" y="1644849"/>
                  <a:pt x="5239740" y="1602767"/>
                  <a:pt x="5288713" y="1555245"/>
                </a:cubicBezTo>
                <a:close/>
                <a:moveTo>
                  <a:pt x="8162538" y="1532390"/>
                </a:moveTo>
                <a:lnTo>
                  <a:pt x="8268648" y="1691827"/>
                </a:lnTo>
                <a:lnTo>
                  <a:pt x="8242528" y="1691827"/>
                </a:lnTo>
                <a:cubicBezTo>
                  <a:pt x="8227292" y="1675865"/>
                  <a:pt x="8214051" y="1664075"/>
                  <a:pt x="8202805" y="1656457"/>
                </a:cubicBezTo>
                <a:cubicBezTo>
                  <a:pt x="8179950" y="1641221"/>
                  <a:pt x="8152743" y="1633603"/>
                  <a:pt x="8121182" y="1633603"/>
                </a:cubicBezTo>
                <a:cubicBezTo>
                  <a:pt x="8097602" y="1633603"/>
                  <a:pt x="8075836" y="1637321"/>
                  <a:pt x="8055884" y="1644758"/>
                </a:cubicBezTo>
                <a:cubicBezTo>
                  <a:pt x="8035932" y="1652195"/>
                  <a:pt x="8005822" y="1667884"/>
                  <a:pt x="7965554" y="1691827"/>
                </a:cubicBezTo>
                <a:lnTo>
                  <a:pt x="7923110" y="1691827"/>
                </a:lnTo>
                <a:close/>
                <a:moveTo>
                  <a:pt x="4482879" y="1532390"/>
                </a:moveTo>
                <a:lnTo>
                  <a:pt x="4588989" y="1691827"/>
                </a:lnTo>
                <a:lnTo>
                  <a:pt x="4562870" y="1691827"/>
                </a:lnTo>
                <a:cubicBezTo>
                  <a:pt x="4547633" y="1675865"/>
                  <a:pt x="4534392" y="1664075"/>
                  <a:pt x="4523146" y="1656457"/>
                </a:cubicBezTo>
                <a:cubicBezTo>
                  <a:pt x="4500292" y="1641221"/>
                  <a:pt x="4473084" y="1633603"/>
                  <a:pt x="4441524" y="1633603"/>
                </a:cubicBezTo>
                <a:cubicBezTo>
                  <a:pt x="4417944" y="1633603"/>
                  <a:pt x="4396178" y="1637321"/>
                  <a:pt x="4376225" y="1644758"/>
                </a:cubicBezTo>
                <a:cubicBezTo>
                  <a:pt x="4356273" y="1652195"/>
                  <a:pt x="4326163" y="1667884"/>
                  <a:pt x="4285896" y="1691827"/>
                </a:cubicBezTo>
                <a:lnTo>
                  <a:pt x="4243452" y="1691827"/>
                </a:lnTo>
                <a:close/>
                <a:moveTo>
                  <a:pt x="2835580" y="1531302"/>
                </a:moveTo>
                <a:cubicBezTo>
                  <a:pt x="2845737" y="1531302"/>
                  <a:pt x="2854444" y="1534839"/>
                  <a:pt x="2861700" y="1541913"/>
                </a:cubicBezTo>
                <a:cubicBezTo>
                  <a:pt x="2868955" y="1548987"/>
                  <a:pt x="2872582" y="1557421"/>
                  <a:pt x="2872582" y="1567216"/>
                </a:cubicBezTo>
                <a:cubicBezTo>
                  <a:pt x="2872582" y="1580639"/>
                  <a:pt x="2867775" y="1591703"/>
                  <a:pt x="2858162" y="1600409"/>
                </a:cubicBezTo>
                <a:cubicBezTo>
                  <a:pt x="2848549" y="1609116"/>
                  <a:pt x="2829957" y="1619818"/>
                  <a:pt x="2802387" y="1632514"/>
                </a:cubicBezTo>
                <a:lnTo>
                  <a:pt x="2660907" y="1696180"/>
                </a:lnTo>
                <a:lnTo>
                  <a:pt x="2756133" y="1590071"/>
                </a:lnTo>
                <a:cubicBezTo>
                  <a:pt x="2777537" y="1566128"/>
                  <a:pt x="2793498" y="1550347"/>
                  <a:pt x="2804019" y="1542729"/>
                </a:cubicBezTo>
                <a:cubicBezTo>
                  <a:pt x="2814539" y="1535111"/>
                  <a:pt x="2825059" y="1531302"/>
                  <a:pt x="2835580" y="1531302"/>
                </a:cubicBezTo>
                <a:close/>
                <a:moveTo>
                  <a:pt x="4715232" y="1405059"/>
                </a:moveTo>
                <a:cubicBezTo>
                  <a:pt x="4725390" y="1405059"/>
                  <a:pt x="4734096" y="1408596"/>
                  <a:pt x="4741352" y="1415670"/>
                </a:cubicBezTo>
                <a:cubicBezTo>
                  <a:pt x="4748607" y="1422744"/>
                  <a:pt x="4752234" y="1431178"/>
                  <a:pt x="4752234" y="1440973"/>
                </a:cubicBezTo>
                <a:cubicBezTo>
                  <a:pt x="4752234" y="1454395"/>
                  <a:pt x="4747428" y="1465460"/>
                  <a:pt x="4737814" y="1474166"/>
                </a:cubicBezTo>
                <a:cubicBezTo>
                  <a:pt x="4728201" y="1482872"/>
                  <a:pt x="4709610" y="1493574"/>
                  <a:pt x="4682039" y="1506271"/>
                </a:cubicBezTo>
                <a:lnTo>
                  <a:pt x="4540559" y="1569937"/>
                </a:lnTo>
                <a:lnTo>
                  <a:pt x="4635786" y="1463827"/>
                </a:lnTo>
                <a:cubicBezTo>
                  <a:pt x="4657189" y="1439884"/>
                  <a:pt x="4673151" y="1424104"/>
                  <a:pt x="4683672" y="1416486"/>
                </a:cubicBezTo>
                <a:cubicBezTo>
                  <a:pt x="4694192" y="1408868"/>
                  <a:pt x="4704712" y="1405059"/>
                  <a:pt x="4715232" y="1405059"/>
                </a:cubicBezTo>
                <a:close/>
                <a:moveTo>
                  <a:pt x="2367031" y="1032802"/>
                </a:moveTo>
                <a:cubicBezTo>
                  <a:pt x="2385171" y="1032802"/>
                  <a:pt x="2400226" y="1038153"/>
                  <a:pt x="2412196" y="1048855"/>
                </a:cubicBezTo>
                <a:cubicBezTo>
                  <a:pt x="2424168" y="1059556"/>
                  <a:pt x="2429609" y="1072525"/>
                  <a:pt x="2428521" y="1087762"/>
                </a:cubicBezTo>
                <a:cubicBezTo>
                  <a:pt x="2427070" y="1113881"/>
                  <a:pt x="2413284" y="1138731"/>
                  <a:pt x="2387165" y="1162311"/>
                </a:cubicBezTo>
                <a:cubicBezTo>
                  <a:pt x="2358869" y="1188430"/>
                  <a:pt x="2326946" y="1201490"/>
                  <a:pt x="2291394" y="1201490"/>
                </a:cubicBezTo>
                <a:cubicBezTo>
                  <a:pt x="2273981" y="1201490"/>
                  <a:pt x="2259652" y="1196229"/>
                  <a:pt x="2248406" y="1185709"/>
                </a:cubicBezTo>
                <a:cubicBezTo>
                  <a:pt x="2237160" y="1175189"/>
                  <a:pt x="2231537" y="1161766"/>
                  <a:pt x="2231537" y="1145442"/>
                </a:cubicBezTo>
                <a:cubicBezTo>
                  <a:pt x="2231537" y="1114969"/>
                  <a:pt x="2247319" y="1088124"/>
                  <a:pt x="2278879" y="1064907"/>
                </a:cubicBezTo>
                <a:cubicBezTo>
                  <a:pt x="2307537" y="1043504"/>
                  <a:pt x="2336922" y="1032802"/>
                  <a:pt x="2367031" y="1032802"/>
                </a:cubicBezTo>
                <a:close/>
                <a:moveTo>
                  <a:pt x="7422606" y="562110"/>
                </a:moveTo>
                <a:cubicBezTo>
                  <a:pt x="7396124" y="562110"/>
                  <a:pt x="7371818" y="571905"/>
                  <a:pt x="7349690" y="591494"/>
                </a:cubicBezTo>
                <a:cubicBezTo>
                  <a:pt x="7328286" y="610721"/>
                  <a:pt x="7317584" y="631399"/>
                  <a:pt x="7317584" y="653528"/>
                </a:cubicBezTo>
                <a:cubicBezTo>
                  <a:pt x="7317584" y="665499"/>
                  <a:pt x="7321847" y="675112"/>
                  <a:pt x="7330372" y="682368"/>
                </a:cubicBezTo>
                <a:cubicBezTo>
                  <a:pt x="7338898" y="689623"/>
                  <a:pt x="7350234" y="693251"/>
                  <a:pt x="7364382" y="693251"/>
                </a:cubicBezTo>
                <a:cubicBezTo>
                  <a:pt x="7391952" y="693251"/>
                  <a:pt x="7416802" y="684000"/>
                  <a:pt x="7438931" y="665499"/>
                </a:cubicBezTo>
                <a:cubicBezTo>
                  <a:pt x="7461060" y="646635"/>
                  <a:pt x="7472124" y="627227"/>
                  <a:pt x="7472124" y="607275"/>
                </a:cubicBezTo>
                <a:cubicBezTo>
                  <a:pt x="7472124" y="594578"/>
                  <a:pt x="7467499" y="583967"/>
                  <a:pt x="7458248" y="575442"/>
                </a:cubicBezTo>
                <a:cubicBezTo>
                  <a:pt x="7448998" y="566917"/>
                  <a:pt x="7437117" y="562473"/>
                  <a:pt x="7422606" y="562110"/>
                </a:cubicBezTo>
                <a:close/>
                <a:moveTo>
                  <a:pt x="9164058" y="411380"/>
                </a:moveTo>
                <a:cubicBezTo>
                  <a:pt x="9181471" y="411380"/>
                  <a:pt x="9217385" y="413012"/>
                  <a:pt x="9271800" y="416277"/>
                </a:cubicBezTo>
                <a:cubicBezTo>
                  <a:pt x="9236975" y="449652"/>
                  <a:pt x="9207500" y="486019"/>
                  <a:pt x="9183375" y="525380"/>
                </a:cubicBezTo>
                <a:cubicBezTo>
                  <a:pt x="9159251" y="564740"/>
                  <a:pt x="9134855" y="616344"/>
                  <a:pt x="9110187" y="680191"/>
                </a:cubicBezTo>
                <a:cubicBezTo>
                  <a:pt x="9079352" y="759275"/>
                  <a:pt x="9055318" y="815323"/>
                  <a:pt x="9038087" y="848334"/>
                </a:cubicBezTo>
                <a:cubicBezTo>
                  <a:pt x="9020855" y="881346"/>
                  <a:pt x="9002082" y="907103"/>
                  <a:pt x="8981767" y="925604"/>
                </a:cubicBezTo>
                <a:cubicBezTo>
                  <a:pt x="8963266" y="942654"/>
                  <a:pt x="8942316" y="954354"/>
                  <a:pt x="8918917" y="960702"/>
                </a:cubicBezTo>
                <a:cubicBezTo>
                  <a:pt x="8895519" y="967050"/>
                  <a:pt x="8862053" y="970225"/>
                  <a:pt x="8818521" y="970225"/>
                </a:cubicBezTo>
                <a:cubicBezTo>
                  <a:pt x="8809815" y="970225"/>
                  <a:pt x="8780068" y="968592"/>
                  <a:pt x="8729280" y="965327"/>
                </a:cubicBezTo>
                <a:cubicBezTo>
                  <a:pt x="8694091" y="963513"/>
                  <a:pt x="8672507" y="962062"/>
                  <a:pt x="8664526" y="960974"/>
                </a:cubicBezTo>
                <a:cubicBezTo>
                  <a:pt x="8686292" y="950091"/>
                  <a:pt x="8716946" y="923428"/>
                  <a:pt x="8756488" y="880984"/>
                </a:cubicBezTo>
                <a:cubicBezTo>
                  <a:pt x="8799294" y="826568"/>
                  <a:pt x="8839017" y="751475"/>
                  <a:pt x="8875657" y="655704"/>
                </a:cubicBezTo>
                <a:cubicBezTo>
                  <a:pt x="8901776" y="590043"/>
                  <a:pt x="8925356" y="541160"/>
                  <a:pt x="8946397" y="509055"/>
                </a:cubicBezTo>
                <a:cubicBezTo>
                  <a:pt x="8967437" y="476950"/>
                  <a:pt x="8991743" y="452735"/>
                  <a:pt x="9019313" y="436411"/>
                </a:cubicBezTo>
                <a:cubicBezTo>
                  <a:pt x="9035638" y="426616"/>
                  <a:pt x="9053958" y="419995"/>
                  <a:pt x="9074273" y="416549"/>
                </a:cubicBezTo>
                <a:cubicBezTo>
                  <a:pt x="9094588" y="413103"/>
                  <a:pt x="9124516" y="411380"/>
                  <a:pt x="9164058" y="411380"/>
                </a:cubicBezTo>
                <a:close/>
                <a:moveTo>
                  <a:pt x="4610824" y="400497"/>
                </a:moveTo>
                <a:cubicBezTo>
                  <a:pt x="4685192" y="400497"/>
                  <a:pt x="4722376" y="427342"/>
                  <a:pt x="4722376" y="481031"/>
                </a:cubicBezTo>
                <a:cubicBezTo>
                  <a:pt x="4743054" y="452010"/>
                  <a:pt x="4765546" y="432420"/>
                  <a:pt x="4789851" y="422263"/>
                </a:cubicBezTo>
                <a:cubicBezTo>
                  <a:pt x="4814156" y="412105"/>
                  <a:pt x="4850796" y="407026"/>
                  <a:pt x="4899770" y="407026"/>
                </a:cubicBezTo>
                <a:cubicBezTo>
                  <a:pt x="4938586" y="407026"/>
                  <a:pt x="4972323" y="408296"/>
                  <a:pt x="5000982" y="410836"/>
                </a:cubicBezTo>
                <a:cubicBezTo>
                  <a:pt x="4998080" y="415552"/>
                  <a:pt x="4987196" y="431513"/>
                  <a:pt x="4968334" y="458721"/>
                </a:cubicBezTo>
                <a:cubicBezTo>
                  <a:pt x="4943665" y="494998"/>
                  <a:pt x="4921355" y="536263"/>
                  <a:pt x="4901402" y="582516"/>
                </a:cubicBezTo>
                <a:cubicBezTo>
                  <a:pt x="4881450" y="628769"/>
                  <a:pt x="4871474" y="662597"/>
                  <a:pt x="4871474" y="684000"/>
                </a:cubicBezTo>
                <a:cubicBezTo>
                  <a:pt x="4871474" y="693432"/>
                  <a:pt x="4874558" y="701050"/>
                  <a:pt x="4880724" y="706855"/>
                </a:cubicBezTo>
                <a:cubicBezTo>
                  <a:pt x="4886892" y="712659"/>
                  <a:pt x="4894872" y="715561"/>
                  <a:pt x="4904668" y="715561"/>
                </a:cubicBezTo>
                <a:cubicBezTo>
                  <a:pt x="4908476" y="715561"/>
                  <a:pt x="4912784" y="715017"/>
                  <a:pt x="4917591" y="713929"/>
                </a:cubicBezTo>
                <a:lnTo>
                  <a:pt x="4923374" y="712149"/>
                </a:lnTo>
                <a:lnTo>
                  <a:pt x="4924426" y="708759"/>
                </a:lnTo>
                <a:cubicBezTo>
                  <a:pt x="4936942" y="672301"/>
                  <a:pt x="4952994" y="638836"/>
                  <a:pt x="4972584" y="608363"/>
                </a:cubicBezTo>
                <a:cubicBezTo>
                  <a:pt x="5020832" y="533633"/>
                  <a:pt x="5086312" y="477041"/>
                  <a:pt x="5169024" y="438587"/>
                </a:cubicBezTo>
                <a:cubicBezTo>
                  <a:pt x="5224164" y="413193"/>
                  <a:pt x="5279305" y="400497"/>
                  <a:pt x="5334446" y="400497"/>
                </a:cubicBezTo>
                <a:cubicBezTo>
                  <a:pt x="5387048" y="400497"/>
                  <a:pt x="5428222" y="411380"/>
                  <a:pt x="5457968" y="433146"/>
                </a:cubicBezTo>
                <a:cubicBezTo>
                  <a:pt x="5470666" y="442578"/>
                  <a:pt x="5480913" y="454821"/>
                  <a:pt x="5488713" y="469876"/>
                </a:cubicBezTo>
                <a:cubicBezTo>
                  <a:pt x="5496512" y="484931"/>
                  <a:pt x="5500412" y="499895"/>
                  <a:pt x="5500412" y="514769"/>
                </a:cubicBezTo>
                <a:cubicBezTo>
                  <a:pt x="5500412" y="535809"/>
                  <a:pt x="5493338" y="557303"/>
                  <a:pt x="5479190" y="579251"/>
                </a:cubicBezTo>
                <a:cubicBezTo>
                  <a:pt x="5465042" y="601198"/>
                  <a:pt x="5445815" y="619972"/>
                  <a:pt x="5421510" y="635571"/>
                </a:cubicBezTo>
                <a:cubicBezTo>
                  <a:pt x="5383420" y="660602"/>
                  <a:pt x="5348049" y="676019"/>
                  <a:pt x="5315400" y="681824"/>
                </a:cubicBezTo>
                <a:cubicBezTo>
                  <a:pt x="5333176" y="658244"/>
                  <a:pt x="5342064" y="638836"/>
                  <a:pt x="5342064" y="623599"/>
                </a:cubicBezTo>
                <a:cubicBezTo>
                  <a:pt x="5342064" y="613079"/>
                  <a:pt x="5337438" y="604010"/>
                  <a:pt x="5328188" y="596392"/>
                </a:cubicBezTo>
                <a:cubicBezTo>
                  <a:pt x="5318937" y="588774"/>
                  <a:pt x="5307601" y="584964"/>
                  <a:pt x="5294178" y="584964"/>
                </a:cubicBezTo>
                <a:cubicBezTo>
                  <a:pt x="5270598" y="584964"/>
                  <a:pt x="5248288" y="592945"/>
                  <a:pt x="5227248" y="608907"/>
                </a:cubicBezTo>
                <a:cubicBezTo>
                  <a:pt x="5200040" y="629222"/>
                  <a:pt x="5186436" y="652258"/>
                  <a:pt x="5186436" y="678015"/>
                </a:cubicBezTo>
                <a:cubicBezTo>
                  <a:pt x="5186436" y="690349"/>
                  <a:pt x="5192150" y="700506"/>
                  <a:pt x="5203576" y="708487"/>
                </a:cubicBezTo>
                <a:cubicBezTo>
                  <a:pt x="5215004" y="716468"/>
                  <a:pt x="5229606" y="720459"/>
                  <a:pt x="5247381" y="720459"/>
                </a:cubicBezTo>
                <a:cubicBezTo>
                  <a:pt x="5289462" y="720459"/>
                  <a:pt x="5336985" y="707943"/>
                  <a:pt x="5389950" y="682912"/>
                </a:cubicBezTo>
                <a:cubicBezTo>
                  <a:pt x="5400832" y="677833"/>
                  <a:pt x="5422780" y="664774"/>
                  <a:pt x="5455792" y="643733"/>
                </a:cubicBezTo>
                <a:cubicBezTo>
                  <a:pt x="5450713" y="672754"/>
                  <a:pt x="5440556" y="704497"/>
                  <a:pt x="5425320" y="738960"/>
                </a:cubicBezTo>
                <a:cubicBezTo>
                  <a:pt x="5410083" y="773423"/>
                  <a:pt x="5392308" y="805528"/>
                  <a:pt x="5371992" y="835275"/>
                </a:cubicBezTo>
                <a:cubicBezTo>
                  <a:pt x="5341157" y="880621"/>
                  <a:pt x="5298532" y="916535"/>
                  <a:pt x="5244116" y="943017"/>
                </a:cubicBezTo>
                <a:cubicBezTo>
                  <a:pt x="5196594" y="966234"/>
                  <a:pt x="5147620" y="977843"/>
                  <a:pt x="5097195" y="977843"/>
                </a:cubicBezTo>
                <a:cubicBezTo>
                  <a:pt x="5037338" y="977843"/>
                  <a:pt x="4990542" y="961155"/>
                  <a:pt x="4956804" y="927781"/>
                </a:cubicBezTo>
                <a:cubicBezTo>
                  <a:pt x="4941568" y="912544"/>
                  <a:pt x="4929234" y="893590"/>
                  <a:pt x="4919802" y="870917"/>
                </a:cubicBezTo>
                <a:cubicBezTo>
                  <a:pt x="4910370" y="848244"/>
                  <a:pt x="4905654" y="825843"/>
                  <a:pt x="4905654" y="803714"/>
                </a:cubicBezTo>
                <a:cubicBezTo>
                  <a:pt x="4905654" y="797003"/>
                  <a:pt x="4906044" y="789991"/>
                  <a:pt x="4906826" y="782679"/>
                </a:cubicBezTo>
                <a:lnTo>
                  <a:pt x="4909738" y="763785"/>
                </a:lnTo>
                <a:lnTo>
                  <a:pt x="4893512" y="793647"/>
                </a:lnTo>
                <a:cubicBezTo>
                  <a:pt x="4874467" y="825027"/>
                  <a:pt x="4853336" y="853776"/>
                  <a:pt x="4830118" y="879895"/>
                </a:cubicBezTo>
                <a:cubicBezTo>
                  <a:pt x="4804362" y="908554"/>
                  <a:pt x="4774886" y="931408"/>
                  <a:pt x="4741694" y="948459"/>
                </a:cubicBezTo>
                <a:cubicBezTo>
                  <a:pt x="4708500" y="965509"/>
                  <a:pt x="4676667" y="974034"/>
                  <a:pt x="4646194" y="974034"/>
                </a:cubicBezTo>
                <a:cubicBezTo>
                  <a:pt x="4617898" y="974034"/>
                  <a:pt x="4595407" y="967595"/>
                  <a:pt x="4578720" y="954716"/>
                </a:cubicBezTo>
                <a:cubicBezTo>
                  <a:pt x="4562032" y="941838"/>
                  <a:pt x="4553688" y="924697"/>
                  <a:pt x="4553688" y="903294"/>
                </a:cubicBezTo>
                <a:cubicBezTo>
                  <a:pt x="4553688" y="884067"/>
                  <a:pt x="4558948" y="860487"/>
                  <a:pt x="4569469" y="832554"/>
                </a:cubicBezTo>
                <a:cubicBezTo>
                  <a:pt x="4579990" y="804621"/>
                  <a:pt x="4601574" y="756735"/>
                  <a:pt x="4634223" y="688898"/>
                </a:cubicBezTo>
                <a:cubicBezTo>
                  <a:pt x="4649822" y="656611"/>
                  <a:pt x="4657622" y="633213"/>
                  <a:pt x="4657622" y="618702"/>
                </a:cubicBezTo>
                <a:cubicBezTo>
                  <a:pt x="4657622" y="607819"/>
                  <a:pt x="4652996" y="598931"/>
                  <a:pt x="4643746" y="592038"/>
                </a:cubicBezTo>
                <a:cubicBezTo>
                  <a:pt x="4634496" y="585146"/>
                  <a:pt x="4622614" y="581700"/>
                  <a:pt x="4608104" y="581700"/>
                </a:cubicBezTo>
                <a:cubicBezTo>
                  <a:pt x="4583436" y="581700"/>
                  <a:pt x="4560400" y="589862"/>
                  <a:pt x="4538996" y="606186"/>
                </a:cubicBezTo>
                <a:cubicBezTo>
                  <a:pt x="4512877" y="626501"/>
                  <a:pt x="4499818" y="649175"/>
                  <a:pt x="4499818" y="674206"/>
                </a:cubicBezTo>
                <a:cubicBezTo>
                  <a:pt x="4499818" y="686902"/>
                  <a:pt x="4504534" y="697241"/>
                  <a:pt x="4513966" y="705222"/>
                </a:cubicBezTo>
                <a:cubicBezTo>
                  <a:pt x="4523398" y="713203"/>
                  <a:pt x="4535550" y="717194"/>
                  <a:pt x="4550424" y="717194"/>
                </a:cubicBezTo>
                <a:cubicBezTo>
                  <a:pt x="4554052" y="717194"/>
                  <a:pt x="4567474" y="714473"/>
                  <a:pt x="4590691" y="709031"/>
                </a:cubicBezTo>
                <a:cubicBezTo>
                  <a:pt x="4580896" y="755466"/>
                  <a:pt x="4556772" y="807523"/>
                  <a:pt x="4518318" y="865203"/>
                </a:cubicBezTo>
                <a:cubicBezTo>
                  <a:pt x="4496552" y="898578"/>
                  <a:pt x="4469073" y="925241"/>
                  <a:pt x="4435880" y="945194"/>
                </a:cubicBezTo>
                <a:cubicBezTo>
                  <a:pt x="4402686" y="965146"/>
                  <a:pt x="4369765" y="975122"/>
                  <a:pt x="4337116" y="975122"/>
                </a:cubicBezTo>
                <a:cubicBezTo>
                  <a:pt x="4296123" y="975122"/>
                  <a:pt x="4264200" y="963423"/>
                  <a:pt x="4241345" y="940024"/>
                </a:cubicBezTo>
                <a:cubicBezTo>
                  <a:pt x="4218491" y="916626"/>
                  <a:pt x="4207063" y="883886"/>
                  <a:pt x="4207063" y="841805"/>
                </a:cubicBezTo>
                <a:cubicBezTo>
                  <a:pt x="4207063" y="785938"/>
                  <a:pt x="4226834" y="720459"/>
                  <a:pt x="4266376" y="645365"/>
                </a:cubicBezTo>
                <a:cubicBezTo>
                  <a:pt x="4317527" y="548506"/>
                  <a:pt x="4383550" y="479217"/>
                  <a:pt x="4464448" y="437499"/>
                </a:cubicBezTo>
                <a:cubicBezTo>
                  <a:pt x="4512696" y="412831"/>
                  <a:pt x="4561488" y="400497"/>
                  <a:pt x="4610824" y="400497"/>
                </a:cubicBezTo>
                <a:close/>
                <a:moveTo>
                  <a:pt x="4124771" y="400497"/>
                </a:moveTo>
                <a:cubicBezTo>
                  <a:pt x="4177372" y="400497"/>
                  <a:pt x="4218546" y="411380"/>
                  <a:pt x="4248294" y="433146"/>
                </a:cubicBezTo>
                <a:cubicBezTo>
                  <a:pt x="4260990" y="442578"/>
                  <a:pt x="4271239" y="454821"/>
                  <a:pt x="4279038" y="469876"/>
                </a:cubicBezTo>
                <a:cubicBezTo>
                  <a:pt x="4286838" y="484931"/>
                  <a:pt x="4290737" y="499895"/>
                  <a:pt x="4290737" y="514769"/>
                </a:cubicBezTo>
                <a:cubicBezTo>
                  <a:pt x="4290737" y="535809"/>
                  <a:pt x="4283663" y="557303"/>
                  <a:pt x="4269515" y="579251"/>
                </a:cubicBezTo>
                <a:cubicBezTo>
                  <a:pt x="4255368" y="601198"/>
                  <a:pt x="4236141" y="619972"/>
                  <a:pt x="4211835" y="635571"/>
                </a:cubicBezTo>
                <a:cubicBezTo>
                  <a:pt x="4173745" y="660602"/>
                  <a:pt x="4138375" y="676019"/>
                  <a:pt x="4105725" y="681824"/>
                </a:cubicBezTo>
                <a:cubicBezTo>
                  <a:pt x="4123501" y="658244"/>
                  <a:pt x="4132389" y="638836"/>
                  <a:pt x="4132389" y="623599"/>
                </a:cubicBezTo>
                <a:cubicBezTo>
                  <a:pt x="4132389" y="613079"/>
                  <a:pt x="4127764" y="604010"/>
                  <a:pt x="4118513" y="596392"/>
                </a:cubicBezTo>
                <a:cubicBezTo>
                  <a:pt x="4109262" y="588774"/>
                  <a:pt x="4097926" y="584964"/>
                  <a:pt x="4084503" y="584964"/>
                </a:cubicBezTo>
                <a:cubicBezTo>
                  <a:pt x="4060923" y="584964"/>
                  <a:pt x="4038613" y="592945"/>
                  <a:pt x="4017573" y="608907"/>
                </a:cubicBezTo>
                <a:cubicBezTo>
                  <a:pt x="3990365" y="629222"/>
                  <a:pt x="3976761" y="652258"/>
                  <a:pt x="3976761" y="678015"/>
                </a:cubicBezTo>
                <a:cubicBezTo>
                  <a:pt x="3976761" y="690349"/>
                  <a:pt x="3982475" y="700506"/>
                  <a:pt x="3993902" y="708487"/>
                </a:cubicBezTo>
                <a:cubicBezTo>
                  <a:pt x="4005329" y="716468"/>
                  <a:pt x="4019931" y="720459"/>
                  <a:pt x="4037706" y="720459"/>
                </a:cubicBezTo>
                <a:cubicBezTo>
                  <a:pt x="4079787" y="720459"/>
                  <a:pt x="4127310" y="707943"/>
                  <a:pt x="4180274" y="682912"/>
                </a:cubicBezTo>
                <a:cubicBezTo>
                  <a:pt x="4191157" y="677833"/>
                  <a:pt x="4213105" y="664774"/>
                  <a:pt x="4246117" y="643733"/>
                </a:cubicBezTo>
                <a:cubicBezTo>
                  <a:pt x="4241038" y="672754"/>
                  <a:pt x="4230881" y="704497"/>
                  <a:pt x="4215644" y="738960"/>
                </a:cubicBezTo>
                <a:cubicBezTo>
                  <a:pt x="4200408" y="773423"/>
                  <a:pt x="4182632" y="805528"/>
                  <a:pt x="4162317" y="835275"/>
                </a:cubicBezTo>
                <a:cubicBezTo>
                  <a:pt x="4131482" y="880621"/>
                  <a:pt x="4088857" y="916535"/>
                  <a:pt x="4034441" y="943017"/>
                </a:cubicBezTo>
                <a:cubicBezTo>
                  <a:pt x="3986919" y="966234"/>
                  <a:pt x="3937945" y="977843"/>
                  <a:pt x="3887520" y="977843"/>
                </a:cubicBezTo>
                <a:cubicBezTo>
                  <a:pt x="3827663" y="977843"/>
                  <a:pt x="3780866" y="961155"/>
                  <a:pt x="3747129" y="927781"/>
                </a:cubicBezTo>
                <a:cubicBezTo>
                  <a:pt x="3731892" y="912544"/>
                  <a:pt x="3719558" y="893590"/>
                  <a:pt x="3710126" y="870917"/>
                </a:cubicBezTo>
                <a:cubicBezTo>
                  <a:pt x="3700694" y="848244"/>
                  <a:pt x="3695978" y="825843"/>
                  <a:pt x="3695978" y="803714"/>
                </a:cubicBezTo>
                <a:cubicBezTo>
                  <a:pt x="3695978" y="776869"/>
                  <a:pt x="3702236" y="745217"/>
                  <a:pt x="3714752" y="708759"/>
                </a:cubicBezTo>
                <a:cubicBezTo>
                  <a:pt x="3727267" y="672301"/>
                  <a:pt x="3743320" y="638836"/>
                  <a:pt x="3762909" y="608363"/>
                </a:cubicBezTo>
                <a:cubicBezTo>
                  <a:pt x="3811157" y="533633"/>
                  <a:pt x="3876637" y="477041"/>
                  <a:pt x="3959348" y="438587"/>
                </a:cubicBezTo>
                <a:cubicBezTo>
                  <a:pt x="4014489" y="413193"/>
                  <a:pt x="4069630" y="400497"/>
                  <a:pt x="4124771" y="400497"/>
                </a:cubicBezTo>
                <a:close/>
                <a:moveTo>
                  <a:pt x="8158970" y="399408"/>
                </a:moveTo>
                <a:cubicBezTo>
                  <a:pt x="8194522" y="399408"/>
                  <a:pt x="8222728" y="410201"/>
                  <a:pt x="8243586" y="431785"/>
                </a:cubicBezTo>
                <a:cubicBezTo>
                  <a:pt x="8264446" y="453370"/>
                  <a:pt x="8274875" y="482664"/>
                  <a:pt x="8274875" y="519666"/>
                </a:cubicBezTo>
                <a:cubicBezTo>
                  <a:pt x="8274875" y="565012"/>
                  <a:pt x="8262541" y="619790"/>
                  <a:pt x="8237872" y="684000"/>
                </a:cubicBezTo>
                <a:cubicBezTo>
                  <a:pt x="8213205" y="748210"/>
                  <a:pt x="8183821" y="801719"/>
                  <a:pt x="8149720" y="844525"/>
                </a:cubicBezTo>
                <a:cubicBezTo>
                  <a:pt x="8081520" y="931227"/>
                  <a:pt x="8002618" y="974578"/>
                  <a:pt x="7913014" y="974578"/>
                </a:cubicBezTo>
                <a:cubicBezTo>
                  <a:pt x="7878913" y="974578"/>
                  <a:pt x="7852250" y="965418"/>
                  <a:pt x="7833023" y="947098"/>
                </a:cubicBezTo>
                <a:cubicBezTo>
                  <a:pt x="7813796" y="928778"/>
                  <a:pt x="7804183" y="903475"/>
                  <a:pt x="7804183" y="871189"/>
                </a:cubicBezTo>
                <a:cubicBezTo>
                  <a:pt x="7804183" y="815323"/>
                  <a:pt x="7822866" y="759093"/>
                  <a:pt x="7860230" y="702501"/>
                </a:cubicBezTo>
                <a:cubicBezTo>
                  <a:pt x="7870026" y="710120"/>
                  <a:pt x="7881997" y="713929"/>
                  <a:pt x="7896144" y="713929"/>
                </a:cubicBezTo>
                <a:cubicBezTo>
                  <a:pt x="7923352" y="713929"/>
                  <a:pt x="7947840" y="704497"/>
                  <a:pt x="7969606" y="685633"/>
                </a:cubicBezTo>
                <a:cubicBezTo>
                  <a:pt x="7991372" y="667132"/>
                  <a:pt x="8002254" y="646635"/>
                  <a:pt x="8002254" y="624143"/>
                </a:cubicBezTo>
                <a:cubicBezTo>
                  <a:pt x="8002254" y="611809"/>
                  <a:pt x="7997357" y="601924"/>
                  <a:pt x="7987562" y="594487"/>
                </a:cubicBezTo>
                <a:cubicBezTo>
                  <a:pt x="7977768" y="587050"/>
                  <a:pt x="7964708" y="583332"/>
                  <a:pt x="7948384" y="583332"/>
                </a:cubicBezTo>
                <a:cubicBezTo>
                  <a:pt x="7909567" y="583332"/>
                  <a:pt x="7876918" y="606731"/>
                  <a:pt x="7850436" y="653528"/>
                </a:cubicBezTo>
                <a:cubicBezTo>
                  <a:pt x="7832298" y="684726"/>
                  <a:pt x="7790398" y="786120"/>
                  <a:pt x="7724736" y="957709"/>
                </a:cubicBezTo>
                <a:cubicBezTo>
                  <a:pt x="7702970" y="1014664"/>
                  <a:pt x="7684197" y="1056836"/>
                  <a:pt x="7668417" y="1084225"/>
                </a:cubicBezTo>
                <a:cubicBezTo>
                  <a:pt x="7652636" y="1111614"/>
                  <a:pt x="7633319" y="1135466"/>
                  <a:pt x="7610464" y="1155781"/>
                </a:cubicBezTo>
                <a:cubicBezTo>
                  <a:pt x="7591964" y="1172105"/>
                  <a:pt x="7569925" y="1183351"/>
                  <a:pt x="7544350" y="1189518"/>
                </a:cubicBezTo>
                <a:cubicBezTo>
                  <a:pt x="7518774" y="1195685"/>
                  <a:pt x="7481138" y="1198769"/>
                  <a:pt x="7431438" y="1198769"/>
                </a:cubicBezTo>
                <a:cubicBezTo>
                  <a:pt x="7373032" y="1198769"/>
                  <a:pt x="7324058" y="1196411"/>
                  <a:pt x="7284517" y="1191695"/>
                </a:cubicBezTo>
                <a:cubicBezTo>
                  <a:pt x="7325510" y="1173556"/>
                  <a:pt x="7364326" y="1141451"/>
                  <a:pt x="7400966" y="1095380"/>
                </a:cubicBezTo>
                <a:cubicBezTo>
                  <a:pt x="7425996" y="1064544"/>
                  <a:pt x="7446765" y="1032439"/>
                  <a:pt x="7463271" y="999065"/>
                </a:cubicBezTo>
                <a:cubicBezTo>
                  <a:pt x="7479777" y="965690"/>
                  <a:pt x="7504718" y="905289"/>
                  <a:pt x="7538092" y="817862"/>
                </a:cubicBezTo>
                <a:lnTo>
                  <a:pt x="7587610" y="690530"/>
                </a:lnTo>
                <a:cubicBezTo>
                  <a:pt x="7619171" y="608544"/>
                  <a:pt x="7642026" y="554401"/>
                  <a:pt x="7656174" y="528101"/>
                </a:cubicBezTo>
                <a:cubicBezTo>
                  <a:pt x="7670322" y="501800"/>
                  <a:pt x="7689730" y="477585"/>
                  <a:pt x="7714398" y="455456"/>
                </a:cubicBezTo>
                <a:cubicBezTo>
                  <a:pt x="7736164" y="435867"/>
                  <a:pt x="7759925" y="422898"/>
                  <a:pt x="7785682" y="416549"/>
                </a:cubicBezTo>
                <a:cubicBezTo>
                  <a:pt x="7811438" y="410201"/>
                  <a:pt x="7853338" y="407026"/>
                  <a:pt x="7911381" y="407026"/>
                </a:cubicBezTo>
                <a:cubicBezTo>
                  <a:pt x="7918999" y="407026"/>
                  <a:pt x="7944212" y="407752"/>
                  <a:pt x="7987018" y="409203"/>
                </a:cubicBezTo>
                <a:lnTo>
                  <a:pt x="8000622" y="409747"/>
                </a:lnTo>
                <a:cubicBezTo>
                  <a:pt x="7941128" y="468516"/>
                  <a:pt x="7896508" y="532000"/>
                  <a:pt x="7866760" y="600201"/>
                </a:cubicBezTo>
                <a:cubicBezTo>
                  <a:pt x="7905576" y="549050"/>
                  <a:pt x="7943486" y="508420"/>
                  <a:pt x="7980488" y="478310"/>
                </a:cubicBezTo>
                <a:cubicBezTo>
                  <a:pt x="8010236" y="453642"/>
                  <a:pt x="8040890" y="434325"/>
                  <a:pt x="8072450" y="420358"/>
                </a:cubicBezTo>
                <a:cubicBezTo>
                  <a:pt x="8104011" y="406392"/>
                  <a:pt x="8132851" y="399408"/>
                  <a:pt x="8158970" y="399408"/>
                </a:cubicBezTo>
                <a:close/>
                <a:moveTo>
                  <a:pt x="6292070" y="399408"/>
                </a:moveTo>
                <a:cubicBezTo>
                  <a:pt x="6327622" y="399408"/>
                  <a:pt x="6355827" y="410201"/>
                  <a:pt x="6376686" y="431785"/>
                </a:cubicBezTo>
                <a:cubicBezTo>
                  <a:pt x="6397546" y="453370"/>
                  <a:pt x="6407975" y="482664"/>
                  <a:pt x="6407975" y="519666"/>
                </a:cubicBezTo>
                <a:cubicBezTo>
                  <a:pt x="6407975" y="565012"/>
                  <a:pt x="6395641" y="619790"/>
                  <a:pt x="6370972" y="684000"/>
                </a:cubicBezTo>
                <a:cubicBezTo>
                  <a:pt x="6346304" y="748210"/>
                  <a:pt x="6316920" y="801719"/>
                  <a:pt x="6282820" y="844525"/>
                </a:cubicBezTo>
                <a:cubicBezTo>
                  <a:pt x="6214620" y="931227"/>
                  <a:pt x="6135718" y="974578"/>
                  <a:pt x="6046114" y="974578"/>
                </a:cubicBezTo>
                <a:cubicBezTo>
                  <a:pt x="6012013" y="974578"/>
                  <a:pt x="5985350" y="965418"/>
                  <a:pt x="5966123" y="947098"/>
                </a:cubicBezTo>
                <a:cubicBezTo>
                  <a:pt x="5946897" y="928778"/>
                  <a:pt x="5937283" y="903475"/>
                  <a:pt x="5937283" y="871189"/>
                </a:cubicBezTo>
                <a:cubicBezTo>
                  <a:pt x="5937283" y="815323"/>
                  <a:pt x="5955966" y="759093"/>
                  <a:pt x="5993330" y="702501"/>
                </a:cubicBezTo>
                <a:cubicBezTo>
                  <a:pt x="6003126" y="710120"/>
                  <a:pt x="6015097" y="713929"/>
                  <a:pt x="6029244" y="713929"/>
                </a:cubicBezTo>
                <a:cubicBezTo>
                  <a:pt x="6056452" y="713929"/>
                  <a:pt x="6080940" y="704497"/>
                  <a:pt x="6102706" y="685633"/>
                </a:cubicBezTo>
                <a:cubicBezTo>
                  <a:pt x="6124472" y="667132"/>
                  <a:pt x="6135354" y="646635"/>
                  <a:pt x="6135354" y="624143"/>
                </a:cubicBezTo>
                <a:cubicBezTo>
                  <a:pt x="6135354" y="611809"/>
                  <a:pt x="6130457" y="601924"/>
                  <a:pt x="6120662" y="594487"/>
                </a:cubicBezTo>
                <a:cubicBezTo>
                  <a:pt x="6110868" y="587050"/>
                  <a:pt x="6097808" y="583332"/>
                  <a:pt x="6081484" y="583332"/>
                </a:cubicBezTo>
                <a:cubicBezTo>
                  <a:pt x="6042667" y="583332"/>
                  <a:pt x="6010018" y="606731"/>
                  <a:pt x="5983536" y="653528"/>
                </a:cubicBezTo>
                <a:cubicBezTo>
                  <a:pt x="5965398" y="684726"/>
                  <a:pt x="5923498" y="786120"/>
                  <a:pt x="5857837" y="957709"/>
                </a:cubicBezTo>
                <a:cubicBezTo>
                  <a:pt x="5836071" y="1014664"/>
                  <a:pt x="5817298" y="1056836"/>
                  <a:pt x="5801518" y="1084225"/>
                </a:cubicBezTo>
                <a:cubicBezTo>
                  <a:pt x="5785737" y="1111614"/>
                  <a:pt x="5766420" y="1135466"/>
                  <a:pt x="5743564" y="1155781"/>
                </a:cubicBezTo>
                <a:cubicBezTo>
                  <a:pt x="5725064" y="1172105"/>
                  <a:pt x="5703026" y="1183351"/>
                  <a:pt x="5677450" y="1189518"/>
                </a:cubicBezTo>
                <a:cubicBezTo>
                  <a:pt x="5651876" y="1195685"/>
                  <a:pt x="5614238" y="1198769"/>
                  <a:pt x="5564539" y="1198769"/>
                </a:cubicBezTo>
                <a:cubicBezTo>
                  <a:pt x="5506133" y="1198769"/>
                  <a:pt x="5457158" y="1196411"/>
                  <a:pt x="5417618" y="1191695"/>
                </a:cubicBezTo>
                <a:cubicBezTo>
                  <a:pt x="5458610" y="1173556"/>
                  <a:pt x="5497426" y="1141451"/>
                  <a:pt x="5534066" y="1095380"/>
                </a:cubicBezTo>
                <a:cubicBezTo>
                  <a:pt x="5559098" y="1064544"/>
                  <a:pt x="5579866" y="1032439"/>
                  <a:pt x="5596372" y="999065"/>
                </a:cubicBezTo>
                <a:cubicBezTo>
                  <a:pt x="5612878" y="965690"/>
                  <a:pt x="5637818" y="905289"/>
                  <a:pt x="5671193" y="817862"/>
                </a:cubicBezTo>
                <a:lnTo>
                  <a:pt x="5720710" y="690530"/>
                </a:lnTo>
                <a:cubicBezTo>
                  <a:pt x="5752272" y="608544"/>
                  <a:pt x="5775126" y="554401"/>
                  <a:pt x="5789274" y="528101"/>
                </a:cubicBezTo>
                <a:cubicBezTo>
                  <a:pt x="5803422" y="501800"/>
                  <a:pt x="5822830" y="477585"/>
                  <a:pt x="5847498" y="455456"/>
                </a:cubicBezTo>
                <a:cubicBezTo>
                  <a:pt x="5869264" y="435867"/>
                  <a:pt x="5893025" y="422898"/>
                  <a:pt x="5918782" y="416549"/>
                </a:cubicBezTo>
                <a:cubicBezTo>
                  <a:pt x="5944539" y="410201"/>
                  <a:pt x="5986438" y="407026"/>
                  <a:pt x="6044481" y="407026"/>
                </a:cubicBezTo>
                <a:cubicBezTo>
                  <a:pt x="6052099" y="407026"/>
                  <a:pt x="6077312" y="407752"/>
                  <a:pt x="6120118" y="409203"/>
                </a:cubicBezTo>
                <a:lnTo>
                  <a:pt x="6133722" y="409747"/>
                </a:lnTo>
                <a:cubicBezTo>
                  <a:pt x="6074228" y="468516"/>
                  <a:pt x="6029608" y="532000"/>
                  <a:pt x="5999860" y="600201"/>
                </a:cubicBezTo>
                <a:cubicBezTo>
                  <a:pt x="6038678" y="549050"/>
                  <a:pt x="6076586" y="508420"/>
                  <a:pt x="6113588" y="478310"/>
                </a:cubicBezTo>
                <a:cubicBezTo>
                  <a:pt x="6143336" y="453642"/>
                  <a:pt x="6173990" y="434325"/>
                  <a:pt x="6205550" y="420358"/>
                </a:cubicBezTo>
                <a:cubicBezTo>
                  <a:pt x="6237111" y="406392"/>
                  <a:pt x="6265951" y="399408"/>
                  <a:pt x="6292070" y="399408"/>
                </a:cubicBezTo>
                <a:close/>
                <a:moveTo>
                  <a:pt x="3377421" y="399408"/>
                </a:moveTo>
                <a:cubicBezTo>
                  <a:pt x="3412972" y="399408"/>
                  <a:pt x="3441178" y="410201"/>
                  <a:pt x="3462037" y="431785"/>
                </a:cubicBezTo>
                <a:cubicBezTo>
                  <a:pt x="3482896" y="453370"/>
                  <a:pt x="3493326" y="482664"/>
                  <a:pt x="3493326" y="519666"/>
                </a:cubicBezTo>
                <a:cubicBezTo>
                  <a:pt x="3493326" y="565012"/>
                  <a:pt x="3480991" y="619790"/>
                  <a:pt x="3456323" y="684000"/>
                </a:cubicBezTo>
                <a:cubicBezTo>
                  <a:pt x="3431655" y="748210"/>
                  <a:pt x="3402271" y="801719"/>
                  <a:pt x="3368170" y="844525"/>
                </a:cubicBezTo>
                <a:cubicBezTo>
                  <a:pt x="3299970" y="931227"/>
                  <a:pt x="3221068" y="974578"/>
                  <a:pt x="3131465" y="974578"/>
                </a:cubicBezTo>
                <a:cubicBezTo>
                  <a:pt x="3097364" y="974578"/>
                  <a:pt x="3070700" y="965418"/>
                  <a:pt x="3051474" y="947098"/>
                </a:cubicBezTo>
                <a:cubicBezTo>
                  <a:pt x="3032247" y="928778"/>
                  <a:pt x="3022633" y="903475"/>
                  <a:pt x="3022633" y="871189"/>
                </a:cubicBezTo>
                <a:cubicBezTo>
                  <a:pt x="3022633" y="815323"/>
                  <a:pt x="3041317" y="759093"/>
                  <a:pt x="3078682" y="702501"/>
                </a:cubicBezTo>
                <a:cubicBezTo>
                  <a:pt x="3088476" y="710120"/>
                  <a:pt x="3100447" y="713929"/>
                  <a:pt x="3114595" y="713929"/>
                </a:cubicBezTo>
                <a:cubicBezTo>
                  <a:pt x="3141804" y="713929"/>
                  <a:pt x="3166290" y="704497"/>
                  <a:pt x="3188056" y="685633"/>
                </a:cubicBezTo>
                <a:cubicBezTo>
                  <a:pt x="3209822" y="667132"/>
                  <a:pt x="3220705" y="646635"/>
                  <a:pt x="3220705" y="624143"/>
                </a:cubicBezTo>
                <a:cubicBezTo>
                  <a:pt x="3220705" y="611809"/>
                  <a:pt x="3215808" y="601924"/>
                  <a:pt x="3206013" y="594487"/>
                </a:cubicBezTo>
                <a:cubicBezTo>
                  <a:pt x="3196218" y="587050"/>
                  <a:pt x="3183158" y="583332"/>
                  <a:pt x="3166834" y="583332"/>
                </a:cubicBezTo>
                <a:cubicBezTo>
                  <a:pt x="3128018" y="583332"/>
                  <a:pt x="3095369" y="606731"/>
                  <a:pt x="3068886" y="653528"/>
                </a:cubicBezTo>
                <a:cubicBezTo>
                  <a:pt x="3050749" y="684726"/>
                  <a:pt x="3008848" y="786120"/>
                  <a:pt x="2943187" y="957709"/>
                </a:cubicBezTo>
                <a:cubicBezTo>
                  <a:pt x="2921422" y="1014664"/>
                  <a:pt x="2902648" y="1056836"/>
                  <a:pt x="2886867" y="1084225"/>
                </a:cubicBezTo>
                <a:cubicBezTo>
                  <a:pt x="2871087" y="1111614"/>
                  <a:pt x="2851770" y="1135466"/>
                  <a:pt x="2828915" y="1155781"/>
                </a:cubicBezTo>
                <a:cubicBezTo>
                  <a:pt x="2810414" y="1172105"/>
                  <a:pt x="2788376" y="1183351"/>
                  <a:pt x="2762801" y="1189518"/>
                </a:cubicBezTo>
                <a:cubicBezTo>
                  <a:pt x="2737225" y="1195685"/>
                  <a:pt x="2699588" y="1198769"/>
                  <a:pt x="2649889" y="1198769"/>
                </a:cubicBezTo>
                <a:cubicBezTo>
                  <a:pt x="2591484" y="1198769"/>
                  <a:pt x="2542510" y="1196411"/>
                  <a:pt x="2502968" y="1191695"/>
                </a:cubicBezTo>
                <a:cubicBezTo>
                  <a:pt x="2543960" y="1173556"/>
                  <a:pt x="2582777" y="1141451"/>
                  <a:pt x="2619417" y="1095380"/>
                </a:cubicBezTo>
                <a:cubicBezTo>
                  <a:pt x="2644447" y="1064544"/>
                  <a:pt x="2665216" y="1032439"/>
                  <a:pt x="2681722" y="999065"/>
                </a:cubicBezTo>
                <a:cubicBezTo>
                  <a:pt x="2698228" y="965690"/>
                  <a:pt x="2723168" y="905289"/>
                  <a:pt x="2756543" y="817862"/>
                </a:cubicBezTo>
                <a:lnTo>
                  <a:pt x="2806060" y="690530"/>
                </a:lnTo>
                <a:cubicBezTo>
                  <a:pt x="2837622" y="608544"/>
                  <a:pt x="2860477" y="554401"/>
                  <a:pt x="2874625" y="528101"/>
                </a:cubicBezTo>
                <a:cubicBezTo>
                  <a:pt x="2888772" y="501800"/>
                  <a:pt x="2908181" y="477585"/>
                  <a:pt x="2932848" y="455456"/>
                </a:cubicBezTo>
                <a:cubicBezTo>
                  <a:pt x="2954614" y="435867"/>
                  <a:pt x="2978376" y="422898"/>
                  <a:pt x="3004132" y="416549"/>
                </a:cubicBezTo>
                <a:cubicBezTo>
                  <a:pt x="3029889" y="410201"/>
                  <a:pt x="3071788" y="407026"/>
                  <a:pt x="3129831" y="407026"/>
                </a:cubicBezTo>
                <a:cubicBezTo>
                  <a:pt x="3137450" y="407026"/>
                  <a:pt x="3162662" y="407752"/>
                  <a:pt x="3205469" y="409203"/>
                </a:cubicBezTo>
                <a:lnTo>
                  <a:pt x="3219073" y="409747"/>
                </a:lnTo>
                <a:cubicBezTo>
                  <a:pt x="3159578" y="468516"/>
                  <a:pt x="3114958" y="532000"/>
                  <a:pt x="3085211" y="600201"/>
                </a:cubicBezTo>
                <a:cubicBezTo>
                  <a:pt x="3124027" y="549050"/>
                  <a:pt x="3161937" y="508420"/>
                  <a:pt x="3198940" y="478310"/>
                </a:cubicBezTo>
                <a:cubicBezTo>
                  <a:pt x="3228686" y="453642"/>
                  <a:pt x="3259340" y="434325"/>
                  <a:pt x="3290901" y="420358"/>
                </a:cubicBezTo>
                <a:cubicBezTo>
                  <a:pt x="3322462" y="406392"/>
                  <a:pt x="3351302" y="399408"/>
                  <a:pt x="3377421" y="399408"/>
                </a:cubicBezTo>
                <a:close/>
                <a:moveTo>
                  <a:pt x="9722703" y="396688"/>
                </a:moveTo>
                <a:cubicBezTo>
                  <a:pt x="9747009" y="396688"/>
                  <a:pt x="9765872" y="403036"/>
                  <a:pt x="9779295" y="415733"/>
                </a:cubicBezTo>
                <a:cubicBezTo>
                  <a:pt x="9792717" y="428430"/>
                  <a:pt x="9799429" y="446568"/>
                  <a:pt x="9799429" y="470148"/>
                </a:cubicBezTo>
                <a:cubicBezTo>
                  <a:pt x="9799429" y="492277"/>
                  <a:pt x="9796254" y="513318"/>
                  <a:pt x="9789906" y="533270"/>
                </a:cubicBezTo>
                <a:cubicBezTo>
                  <a:pt x="9783557" y="553222"/>
                  <a:pt x="9770226" y="583513"/>
                  <a:pt x="9749911" y="624143"/>
                </a:cubicBezTo>
                <a:cubicBezTo>
                  <a:pt x="9739753" y="644821"/>
                  <a:pt x="9734674" y="662960"/>
                  <a:pt x="9734674" y="678559"/>
                </a:cubicBezTo>
                <a:cubicBezTo>
                  <a:pt x="9734674" y="688716"/>
                  <a:pt x="9737849" y="697241"/>
                  <a:pt x="9744197" y="704134"/>
                </a:cubicBezTo>
                <a:cubicBezTo>
                  <a:pt x="9750545" y="711027"/>
                  <a:pt x="9758436" y="714473"/>
                  <a:pt x="9767868" y="714473"/>
                </a:cubicBezTo>
                <a:cubicBezTo>
                  <a:pt x="9775123" y="714473"/>
                  <a:pt x="9786188" y="711752"/>
                  <a:pt x="9801061" y="706311"/>
                </a:cubicBezTo>
                <a:cubicBezTo>
                  <a:pt x="9791629" y="734244"/>
                  <a:pt x="9777118" y="764444"/>
                  <a:pt x="9757529" y="796912"/>
                </a:cubicBezTo>
                <a:cubicBezTo>
                  <a:pt x="9737939" y="829380"/>
                  <a:pt x="9717443" y="857041"/>
                  <a:pt x="9696040" y="879895"/>
                </a:cubicBezTo>
                <a:cubicBezTo>
                  <a:pt x="9637997" y="942654"/>
                  <a:pt x="9575782" y="974034"/>
                  <a:pt x="9509395" y="974034"/>
                </a:cubicBezTo>
                <a:cubicBezTo>
                  <a:pt x="9481099" y="974034"/>
                  <a:pt x="9458698" y="967685"/>
                  <a:pt x="9442192" y="954988"/>
                </a:cubicBezTo>
                <a:cubicBezTo>
                  <a:pt x="9425686" y="942291"/>
                  <a:pt x="9417433" y="924879"/>
                  <a:pt x="9417433" y="902750"/>
                </a:cubicBezTo>
                <a:cubicBezTo>
                  <a:pt x="9417433" y="883886"/>
                  <a:pt x="9421424" y="863661"/>
                  <a:pt x="9429405" y="842077"/>
                </a:cubicBezTo>
                <a:cubicBezTo>
                  <a:pt x="9437386" y="820492"/>
                  <a:pt x="9456431" y="777776"/>
                  <a:pt x="9486541" y="713929"/>
                </a:cubicBezTo>
                <a:cubicBezTo>
                  <a:pt x="9513023" y="658425"/>
                  <a:pt x="9526264" y="624688"/>
                  <a:pt x="9526264" y="612716"/>
                </a:cubicBezTo>
                <a:cubicBezTo>
                  <a:pt x="9526264" y="603647"/>
                  <a:pt x="9522908" y="596210"/>
                  <a:pt x="9516197" y="590406"/>
                </a:cubicBezTo>
                <a:cubicBezTo>
                  <a:pt x="9509486" y="584602"/>
                  <a:pt x="9501051" y="581700"/>
                  <a:pt x="9490894" y="581700"/>
                </a:cubicBezTo>
                <a:cubicBezTo>
                  <a:pt x="9473118" y="581700"/>
                  <a:pt x="9457156" y="590134"/>
                  <a:pt x="9443008" y="607003"/>
                </a:cubicBezTo>
                <a:cubicBezTo>
                  <a:pt x="9428860" y="623871"/>
                  <a:pt x="9414713" y="651533"/>
                  <a:pt x="9400565" y="689986"/>
                </a:cubicBezTo>
                <a:cubicBezTo>
                  <a:pt x="9373720" y="761814"/>
                  <a:pt x="9353133" y="812330"/>
                  <a:pt x="9338803" y="841533"/>
                </a:cubicBezTo>
                <a:cubicBezTo>
                  <a:pt x="9324474" y="870735"/>
                  <a:pt x="9308421" y="894406"/>
                  <a:pt x="9290646" y="912544"/>
                </a:cubicBezTo>
                <a:cubicBezTo>
                  <a:pt x="9269242" y="934311"/>
                  <a:pt x="9246932" y="949093"/>
                  <a:pt x="9223715" y="956893"/>
                </a:cubicBezTo>
                <a:cubicBezTo>
                  <a:pt x="9200498" y="964692"/>
                  <a:pt x="9167849" y="968592"/>
                  <a:pt x="9125767" y="968592"/>
                </a:cubicBezTo>
                <a:cubicBezTo>
                  <a:pt x="9059018" y="968592"/>
                  <a:pt x="9004421" y="965871"/>
                  <a:pt x="8961977" y="960430"/>
                </a:cubicBezTo>
                <a:cubicBezTo>
                  <a:pt x="8995352" y="935399"/>
                  <a:pt x="9018751" y="916172"/>
                  <a:pt x="9032173" y="902750"/>
                </a:cubicBezTo>
                <a:cubicBezTo>
                  <a:pt x="9045596" y="889327"/>
                  <a:pt x="9060288" y="870826"/>
                  <a:pt x="9076249" y="847246"/>
                </a:cubicBezTo>
                <a:cubicBezTo>
                  <a:pt x="9095839" y="817499"/>
                  <a:pt x="9110712" y="791833"/>
                  <a:pt x="9120870" y="770249"/>
                </a:cubicBezTo>
                <a:cubicBezTo>
                  <a:pt x="9131028" y="748664"/>
                  <a:pt x="9151161" y="700325"/>
                  <a:pt x="9181271" y="625232"/>
                </a:cubicBezTo>
                <a:cubicBezTo>
                  <a:pt x="9203400" y="569003"/>
                  <a:pt x="9225438" y="525833"/>
                  <a:pt x="9247386" y="495723"/>
                </a:cubicBezTo>
                <a:cubicBezTo>
                  <a:pt x="9269333" y="465614"/>
                  <a:pt x="9294999" y="443485"/>
                  <a:pt x="9324383" y="429337"/>
                </a:cubicBezTo>
                <a:cubicBezTo>
                  <a:pt x="9352679" y="415552"/>
                  <a:pt x="9397118" y="408659"/>
                  <a:pt x="9457701" y="408659"/>
                </a:cubicBezTo>
                <a:cubicBezTo>
                  <a:pt x="9467858" y="408659"/>
                  <a:pt x="9484908" y="409203"/>
                  <a:pt x="9508851" y="410291"/>
                </a:cubicBezTo>
                <a:cubicBezTo>
                  <a:pt x="9521548" y="411017"/>
                  <a:pt x="9531705" y="411561"/>
                  <a:pt x="9539324" y="411924"/>
                </a:cubicBezTo>
                <a:cubicBezTo>
                  <a:pt x="9526627" y="424258"/>
                  <a:pt x="9512479" y="444392"/>
                  <a:pt x="9496880" y="472325"/>
                </a:cubicBezTo>
                <a:cubicBezTo>
                  <a:pt x="9481281" y="500258"/>
                  <a:pt x="9465137" y="534902"/>
                  <a:pt x="9448450" y="576258"/>
                </a:cubicBezTo>
                <a:cubicBezTo>
                  <a:pt x="9506856" y="516038"/>
                  <a:pt x="9551476" y="474683"/>
                  <a:pt x="9582312" y="452191"/>
                </a:cubicBezTo>
                <a:cubicBezTo>
                  <a:pt x="9632736" y="415189"/>
                  <a:pt x="9679534" y="396688"/>
                  <a:pt x="9722703" y="396688"/>
                </a:cubicBezTo>
                <a:close/>
                <a:moveTo>
                  <a:pt x="1435953" y="396688"/>
                </a:moveTo>
                <a:cubicBezTo>
                  <a:pt x="1460260" y="396688"/>
                  <a:pt x="1479124" y="403036"/>
                  <a:pt x="1492545" y="415733"/>
                </a:cubicBezTo>
                <a:cubicBezTo>
                  <a:pt x="1505968" y="428430"/>
                  <a:pt x="1512680" y="446568"/>
                  <a:pt x="1512680" y="470148"/>
                </a:cubicBezTo>
                <a:cubicBezTo>
                  <a:pt x="1512680" y="492277"/>
                  <a:pt x="1509505" y="513318"/>
                  <a:pt x="1503157" y="533270"/>
                </a:cubicBezTo>
                <a:cubicBezTo>
                  <a:pt x="1496809" y="553222"/>
                  <a:pt x="1483476" y="583513"/>
                  <a:pt x="1463162" y="624143"/>
                </a:cubicBezTo>
                <a:cubicBezTo>
                  <a:pt x="1453004" y="644821"/>
                  <a:pt x="1447925" y="662960"/>
                  <a:pt x="1447925" y="678559"/>
                </a:cubicBezTo>
                <a:cubicBezTo>
                  <a:pt x="1447925" y="688716"/>
                  <a:pt x="1451099" y="697241"/>
                  <a:pt x="1457448" y="704134"/>
                </a:cubicBezTo>
                <a:cubicBezTo>
                  <a:pt x="1463796" y="711027"/>
                  <a:pt x="1471686" y="714473"/>
                  <a:pt x="1481118" y="714473"/>
                </a:cubicBezTo>
                <a:cubicBezTo>
                  <a:pt x="1488374" y="714473"/>
                  <a:pt x="1499438" y="711752"/>
                  <a:pt x="1514312" y="706311"/>
                </a:cubicBezTo>
                <a:cubicBezTo>
                  <a:pt x="1504880" y="734244"/>
                  <a:pt x="1490369" y="764444"/>
                  <a:pt x="1470779" y="796912"/>
                </a:cubicBezTo>
                <a:cubicBezTo>
                  <a:pt x="1451190" y="829380"/>
                  <a:pt x="1430693" y="857041"/>
                  <a:pt x="1409290" y="879895"/>
                </a:cubicBezTo>
                <a:cubicBezTo>
                  <a:pt x="1351247" y="942654"/>
                  <a:pt x="1289032" y="974034"/>
                  <a:pt x="1222646" y="974034"/>
                </a:cubicBezTo>
                <a:cubicBezTo>
                  <a:pt x="1194350" y="974034"/>
                  <a:pt x="1171949" y="967685"/>
                  <a:pt x="1155443" y="954988"/>
                </a:cubicBezTo>
                <a:cubicBezTo>
                  <a:pt x="1138937" y="942291"/>
                  <a:pt x="1130684" y="924879"/>
                  <a:pt x="1130684" y="902750"/>
                </a:cubicBezTo>
                <a:cubicBezTo>
                  <a:pt x="1130684" y="883886"/>
                  <a:pt x="1134674" y="863661"/>
                  <a:pt x="1142656" y="842077"/>
                </a:cubicBezTo>
                <a:cubicBezTo>
                  <a:pt x="1150636" y="820492"/>
                  <a:pt x="1169682" y="777776"/>
                  <a:pt x="1199792" y="713929"/>
                </a:cubicBezTo>
                <a:cubicBezTo>
                  <a:pt x="1226273" y="658425"/>
                  <a:pt x="1239514" y="624688"/>
                  <a:pt x="1239514" y="612716"/>
                </a:cubicBezTo>
                <a:cubicBezTo>
                  <a:pt x="1239514" y="603647"/>
                  <a:pt x="1236159" y="596210"/>
                  <a:pt x="1229448" y="590406"/>
                </a:cubicBezTo>
                <a:cubicBezTo>
                  <a:pt x="1222736" y="584602"/>
                  <a:pt x="1214302" y="581700"/>
                  <a:pt x="1204145" y="581700"/>
                </a:cubicBezTo>
                <a:cubicBezTo>
                  <a:pt x="1186369" y="581700"/>
                  <a:pt x="1170407" y="590134"/>
                  <a:pt x="1156259" y="607003"/>
                </a:cubicBezTo>
                <a:cubicBezTo>
                  <a:pt x="1142111" y="623871"/>
                  <a:pt x="1127963" y="651533"/>
                  <a:pt x="1113815" y="689986"/>
                </a:cubicBezTo>
                <a:cubicBezTo>
                  <a:pt x="1086970" y="761814"/>
                  <a:pt x="1066383" y="812330"/>
                  <a:pt x="1052054" y="841533"/>
                </a:cubicBezTo>
                <a:cubicBezTo>
                  <a:pt x="1037724" y="870735"/>
                  <a:pt x="1021672" y="894406"/>
                  <a:pt x="1003897" y="912544"/>
                </a:cubicBezTo>
                <a:cubicBezTo>
                  <a:pt x="982493" y="934311"/>
                  <a:pt x="960183" y="949093"/>
                  <a:pt x="936965" y="956893"/>
                </a:cubicBezTo>
                <a:cubicBezTo>
                  <a:pt x="913749" y="964692"/>
                  <a:pt x="881100" y="968592"/>
                  <a:pt x="839018" y="968592"/>
                </a:cubicBezTo>
                <a:cubicBezTo>
                  <a:pt x="772269" y="968592"/>
                  <a:pt x="717672" y="965871"/>
                  <a:pt x="675228" y="960430"/>
                </a:cubicBezTo>
                <a:cubicBezTo>
                  <a:pt x="708603" y="935399"/>
                  <a:pt x="732002" y="916172"/>
                  <a:pt x="745424" y="902750"/>
                </a:cubicBezTo>
                <a:cubicBezTo>
                  <a:pt x="758846" y="889327"/>
                  <a:pt x="773538" y="870826"/>
                  <a:pt x="789500" y="847246"/>
                </a:cubicBezTo>
                <a:cubicBezTo>
                  <a:pt x="809089" y="817499"/>
                  <a:pt x="823964" y="791833"/>
                  <a:pt x="834121" y="770249"/>
                </a:cubicBezTo>
                <a:cubicBezTo>
                  <a:pt x="844278" y="748664"/>
                  <a:pt x="864412" y="700325"/>
                  <a:pt x="894521" y="625232"/>
                </a:cubicBezTo>
                <a:cubicBezTo>
                  <a:pt x="916651" y="569003"/>
                  <a:pt x="938689" y="525833"/>
                  <a:pt x="960636" y="495723"/>
                </a:cubicBezTo>
                <a:cubicBezTo>
                  <a:pt x="982584" y="465614"/>
                  <a:pt x="1008250" y="443485"/>
                  <a:pt x="1037634" y="429337"/>
                </a:cubicBezTo>
                <a:cubicBezTo>
                  <a:pt x="1065930" y="415551"/>
                  <a:pt x="1110369" y="408659"/>
                  <a:pt x="1170951" y="408659"/>
                </a:cubicBezTo>
                <a:cubicBezTo>
                  <a:pt x="1181109" y="408659"/>
                  <a:pt x="1198159" y="409203"/>
                  <a:pt x="1222102" y="410291"/>
                </a:cubicBezTo>
                <a:cubicBezTo>
                  <a:pt x="1234798" y="411017"/>
                  <a:pt x="1244956" y="411561"/>
                  <a:pt x="1252574" y="411924"/>
                </a:cubicBezTo>
                <a:cubicBezTo>
                  <a:pt x="1239877" y="424258"/>
                  <a:pt x="1225729" y="444392"/>
                  <a:pt x="1210131" y="472325"/>
                </a:cubicBezTo>
                <a:cubicBezTo>
                  <a:pt x="1194531" y="500258"/>
                  <a:pt x="1178388" y="534902"/>
                  <a:pt x="1161700" y="576258"/>
                </a:cubicBezTo>
                <a:cubicBezTo>
                  <a:pt x="1220106" y="516038"/>
                  <a:pt x="1264727" y="474683"/>
                  <a:pt x="1295562" y="452191"/>
                </a:cubicBezTo>
                <a:cubicBezTo>
                  <a:pt x="1345988" y="415189"/>
                  <a:pt x="1392785" y="396688"/>
                  <a:pt x="1435953" y="396688"/>
                </a:cubicBezTo>
                <a:close/>
                <a:moveTo>
                  <a:pt x="10287152" y="224191"/>
                </a:moveTo>
                <a:cubicBezTo>
                  <a:pt x="10302389" y="224191"/>
                  <a:pt x="10316718" y="224554"/>
                  <a:pt x="10330140" y="225279"/>
                </a:cubicBezTo>
                <a:cubicBezTo>
                  <a:pt x="10312727" y="233623"/>
                  <a:pt x="10294317" y="247408"/>
                  <a:pt x="10274909" y="266635"/>
                </a:cubicBezTo>
                <a:cubicBezTo>
                  <a:pt x="10255501" y="285862"/>
                  <a:pt x="10237997" y="307809"/>
                  <a:pt x="10222398" y="332477"/>
                </a:cubicBezTo>
                <a:cubicBezTo>
                  <a:pt x="10196279" y="374559"/>
                  <a:pt x="10160002" y="456726"/>
                  <a:pt x="10113568" y="578979"/>
                </a:cubicBezTo>
                <a:cubicBezTo>
                  <a:pt x="10154198" y="530368"/>
                  <a:pt x="10186303" y="496086"/>
                  <a:pt x="10209883" y="476134"/>
                </a:cubicBezTo>
                <a:cubicBezTo>
                  <a:pt x="10271190" y="424983"/>
                  <a:pt x="10329596" y="399408"/>
                  <a:pt x="10385100" y="399408"/>
                </a:cubicBezTo>
                <a:cubicBezTo>
                  <a:pt x="10411945" y="399408"/>
                  <a:pt x="10432804" y="405757"/>
                  <a:pt x="10447677" y="418454"/>
                </a:cubicBezTo>
                <a:cubicBezTo>
                  <a:pt x="10462551" y="431151"/>
                  <a:pt x="10469988" y="448745"/>
                  <a:pt x="10469988" y="471237"/>
                </a:cubicBezTo>
                <a:cubicBezTo>
                  <a:pt x="10469988" y="489738"/>
                  <a:pt x="10466723" y="508511"/>
                  <a:pt x="10460193" y="527556"/>
                </a:cubicBezTo>
                <a:cubicBezTo>
                  <a:pt x="10453663" y="546602"/>
                  <a:pt x="10439334" y="579342"/>
                  <a:pt x="10417205" y="625776"/>
                </a:cubicBezTo>
                <a:cubicBezTo>
                  <a:pt x="10407773" y="645365"/>
                  <a:pt x="10403057" y="662597"/>
                  <a:pt x="10403057" y="677470"/>
                </a:cubicBezTo>
                <a:cubicBezTo>
                  <a:pt x="10403057" y="702139"/>
                  <a:pt x="10415028" y="714473"/>
                  <a:pt x="10438971" y="714473"/>
                </a:cubicBezTo>
                <a:cubicBezTo>
                  <a:pt x="10445138" y="714473"/>
                  <a:pt x="10454570" y="712115"/>
                  <a:pt x="10467267" y="707399"/>
                </a:cubicBezTo>
                <a:cubicBezTo>
                  <a:pt x="10442599" y="769432"/>
                  <a:pt x="10407229" y="827294"/>
                  <a:pt x="10361157" y="880984"/>
                </a:cubicBezTo>
                <a:cubicBezTo>
                  <a:pt x="10329596" y="917623"/>
                  <a:pt x="10294226" y="943561"/>
                  <a:pt x="10255047" y="958797"/>
                </a:cubicBezTo>
                <a:cubicBezTo>
                  <a:pt x="10224575" y="970769"/>
                  <a:pt x="10196097" y="976754"/>
                  <a:pt x="10169615" y="976754"/>
                </a:cubicBezTo>
                <a:cubicBezTo>
                  <a:pt x="10144947" y="976754"/>
                  <a:pt x="10124541" y="969862"/>
                  <a:pt x="10108398" y="956077"/>
                </a:cubicBezTo>
                <a:cubicBezTo>
                  <a:pt x="10092255" y="942291"/>
                  <a:pt x="10084183" y="924879"/>
                  <a:pt x="10084183" y="903838"/>
                </a:cubicBezTo>
                <a:cubicBezTo>
                  <a:pt x="10084183" y="869375"/>
                  <a:pt x="10103954" y="812420"/>
                  <a:pt x="10143496" y="732974"/>
                </a:cubicBezTo>
                <a:cubicBezTo>
                  <a:pt x="10163085" y="693070"/>
                  <a:pt x="10175782" y="665771"/>
                  <a:pt x="10181587" y="651079"/>
                </a:cubicBezTo>
                <a:cubicBezTo>
                  <a:pt x="10187391" y="636387"/>
                  <a:pt x="10190293" y="623599"/>
                  <a:pt x="10190293" y="612716"/>
                </a:cubicBezTo>
                <a:cubicBezTo>
                  <a:pt x="10190293" y="593490"/>
                  <a:pt x="10180861" y="583876"/>
                  <a:pt x="10161997" y="583876"/>
                </a:cubicBezTo>
                <a:cubicBezTo>
                  <a:pt x="10143133" y="583876"/>
                  <a:pt x="10126627" y="592673"/>
                  <a:pt x="10112479" y="610268"/>
                </a:cubicBezTo>
                <a:cubicBezTo>
                  <a:pt x="10098331" y="627862"/>
                  <a:pt x="10081100" y="661146"/>
                  <a:pt x="10060785" y="710120"/>
                </a:cubicBezTo>
                <a:cubicBezTo>
                  <a:pt x="10033940" y="774692"/>
                  <a:pt x="10013806" y="820220"/>
                  <a:pt x="10000384" y="846702"/>
                </a:cubicBezTo>
                <a:cubicBezTo>
                  <a:pt x="9986961" y="873184"/>
                  <a:pt x="9973539" y="894225"/>
                  <a:pt x="9960116" y="909824"/>
                </a:cubicBezTo>
                <a:cubicBezTo>
                  <a:pt x="9940164" y="932315"/>
                  <a:pt x="9916221" y="947733"/>
                  <a:pt x="9888288" y="956077"/>
                </a:cubicBezTo>
                <a:cubicBezTo>
                  <a:pt x="9860355" y="964420"/>
                  <a:pt x="9818637" y="968592"/>
                  <a:pt x="9763133" y="968592"/>
                </a:cubicBezTo>
                <a:cubicBezTo>
                  <a:pt x="9728307" y="968592"/>
                  <a:pt x="9681510" y="966778"/>
                  <a:pt x="9622742" y="963151"/>
                </a:cubicBezTo>
                <a:cubicBezTo>
                  <a:pt x="9629634" y="957709"/>
                  <a:pt x="9644145" y="947007"/>
                  <a:pt x="9666274" y="931046"/>
                </a:cubicBezTo>
                <a:cubicBezTo>
                  <a:pt x="9701100" y="905652"/>
                  <a:pt x="9735744" y="863389"/>
                  <a:pt x="9770207" y="804258"/>
                </a:cubicBezTo>
                <a:cubicBezTo>
                  <a:pt x="9781090" y="785757"/>
                  <a:pt x="9789978" y="768163"/>
                  <a:pt x="9796871" y="751475"/>
                </a:cubicBezTo>
                <a:cubicBezTo>
                  <a:pt x="9803763" y="734788"/>
                  <a:pt x="9824804" y="681642"/>
                  <a:pt x="9859992" y="592038"/>
                </a:cubicBezTo>
                <a:cubicBezTo>
                  <a:pt x="9906427" y="479580"/>
                  <a:pt x="9934632" y="412196"/>
                  <a:pt x="9944608" y="389886"/>
                </a:cubicBezTo>
                <a:cubicBezTo>
                  <a:pt x="9954584" y="367575"/>
                  <a:pt x="9965921" y="346081"/>
                  <a:pt x="9978618" y="325403"/>
                </a:cubicBezTo>
                <a:cubicBezTo>
                  <a:pt x="10011630" y="273165"/>
                  <a:pt x="10055525" y="241785"/>
                  <a:pt x="10110303" y="231265"/>
                </a:cubicBezTo>
                <a:cubicBezTo>
                  <a:pt x="10134971" y="226549"/>
                  <a:pt x="10193921" y="224191"/>
                  <a:pt x="10287152" y="224191"/>
                </a:cubicBezTo>
                <a:close/>
                <a:moveTo>
                  <a:pt x="6877202" y="224191"/>
                </a:moveTo>
                <a:cubicBezTo>
                  <a:pt x="6892438" y="224191"/>
                  <a:pt x="6906768" y="224554"/>
                  <a:pt x="6920190" y="225279"/>
                </a:cubicBezTo>
                <a:cubicBezTo>
                  <a:pt x="6902778" y="233623"/>
                  <a:pt x="6884367" y="247408"/>
                  <a:pt x="6864959" y="266635"/>
                </a:cubicBezTo>
                <a:cubicBezTo>
                  <a:pt x="6845550" y="285862"/>
                  <a:pt x="6828047" y="307809"/>
                  <a:pt x="6812448" y="332477"/>
                </a:cubicBezTo>
                <a:cubicBezTo>
                  <a:pt x="6786329" y="374559"/>
                  <a:pt x="6750052" y="456726"/>
                  <a:pt x="6703618" y="578979"/>
                </a:cubicBezTo>
                <a:cubicBezTo>
                  <a:pt x="6744248" y="530368"/>
                  <a:pt x="6776352" y="496086"/>
                  <a:pt x="6799932" y="476134"/>
                </a:cubicBezTo>
                <a:cubicBezTo>
                  <a:pt x="6861240" y="424983"/>
                  <a:pt x="6919646" y="399408"/>
                  <a:pt x="6975150" y="399408"/>
                </a:cubicBezTo>
                <a:cubicBezTo>
                  <a:pt x="7001994" y="399408"/>
                  <a:pt x="7022854" y="405757"/>
                  <a:pt x="7037728" y="418454"/>
                </a:cubicBezTo>
                <a:cubicBezTo>
                  <a:pt x="7052601" y="431151"/>
                  <a:pt x="7060038" y="448745"/>
                  <a:pt x="7060038" y="471237"/>
                </a:cubicBezTo>
                <a:cubicBezTo>
                  <a:pt x="7060038" y="489738"/>
                  <a:pt x="7056772" y="508511"/>
                  <a:pt x="7050243" y="527556"/>
                </a:cubicBezTo>
                <a:cubicBezTo>
                  <a:pt x="7043713" y="546602"/>
                  <a:pt x="7029384" y="579342"/>
                  <a:pt x="7007255" y="625776"/>
                </a:cubicBezTo>
                <a:cubicBezTo>
                  <a:pt x="6997823" y="645365"/>
                  <a:pt x="6993107" y="662597"/>
                  <a:pt x="6993107" y="677470"/>
                </a:cubicBezTo>
                <a:cubicBezTo>
                  <a:pt x="6993107" y="702139"/>
                  <a:pt x="7005078" y="714473"/>
                  <a:pt x="7029021" y="714473"/>
                </a:cubicBezTo>
                <a:cubicBezTo>
                  <a:pt x="7032104" y="714473"/>
                  <a:pt x="7036004" y="713883"/>
                  <a:pt x="7040721" y="712704"/>
                </a:cubicBezTo>
                <a:lnTo>
                  <a:pt x="7047236" y="710621"/>
                </a:lnTo>
                <a:lnTo>
                  <a:pt x="7068362" y="656521"/>
                </a:lnTo>
                <a:cubicBezTo>
                  <a:pt x="7095208" y="603375"/>
                  <a:pt x="7130940" y="556306"/>
                  <a:pt x="7175561" y="515313"/>
                </a:cubicBezTo>
                <a:cubicBezTo>
                  <a:pt x="7226348" y="468516"/>
                  <a:pt x="7282396" y="436229"/>
                  <a:pt x="7343704" y="418454"/>
                </a:cubicBezTo>
                <a:cubicBezTo>
                  <a:pt x="7387236" y="405757"/>
                  <a:pt x="7427322" y="399408"/>
                  <a:pt x="7463962" y="399408"/>
                </a:cubicBezTo>
                <a:cubicBezTo>
                  <a:pt x="7513661" y="399408"/>
                  <a:pt x="7553203" y="410836"/>
                  <a:pt x="7582587" y="433690"/>
                </a:cubicBezTo>
                <a:cubicBezTo>
                  <a:pt x="7607981" y="453642"/>
                  <a:pt x="7620678" y="481757"/>
                  <a:pt x="7620678" y="518034"/>
                </a:cubicBezTo>
                <a:cubicBezTo>
                  <a:pt x="7620678" y="573900"/>
                  <a:pt x="7593289" y="622148"/>
                  <a:pt x="7538511" y="662778"/>
                </a:cubicBezTo>
                <a:cubicBezTo>
                  <a:pt x="7515294" y="680191"/>
                  <a:pt x="7488268" y="694430"/>
                  <a:pt x="7457432" y="705494"/>
                </a:cubicBezTo>
                <a:cubicBezTo>
                  <a:pt x="7426596" y="716559"/>
                  <a:pt x="7398664" y="722091"/>
                  <a:pt x="7373632" y="722091"/>
                </a:cubicBezTo>
                <a:cubicBezTo>
                  <a:pt x="7344611" y="722091"/>
                  <a:pt x="7321575" y="714473"/>
                  <a:pt x="7304525" y="699237"/>
                </a:cubicBezTo>
                <a:cubicBezTo>
                  <a:pt x="7303436" y="704678"/>
                  <a:pt x="7302892" y="709575"/>
                  <a:pt x="7302892" y="713929"/>
                </a:cubicBezTo>
                <a:cubicBezTo>
                  <a:pt x="7302892" y="749480"/>
                  <a:pt x="7327924" y="767256"/>
                  <a:pt x="7377986" y="767256"/>
                </a:cubicBezTo>
                <a:cubicBezTo>
                  <a:pt x="7442558" y="767256"/>
                  <a:pt x="7503866" y="746034"/>
                  <a:pt x="7561910" y="703590"/>
                </a:cubicBezTo>
                <a:cubicBezTo>
                  <a:pt x="7547036" y="751475"/>
                  <a:pt x="7520372" y="800812"/>
                  <a:pt x="7481919" y="851599"/>
                </a:cubicBezTo>
                <a:cubicBezTo>
                  <a:pt x="7452172" y="890778"/>
                  <a:pt x="7415170" y="921070"/>
                  <a:pt x="7370912" y="942473"/>
                </a:cubicBezTo>
                <a:cubicBezTo>
                  <a:pt x="7326654" y="963876"/>
                  <a:pt x="7278768" y="974578"/>
                  <a:pt x="7227256" y="974578"/>
                </a:cubicBezTo>
                <a:cubicBezTo>
                  <a:pt x="7164496" y="974578"/>
                  <a:pt x="7115704" y="958979"/>
                  <a:pt x="7080878" y="927781"/>
                </a:cubicBezTo>
                <a:cubicBezTo>
                  <a:pt x="7045690" y="896583"/>
                  <a:pt x="7028096" y="856134"/>
                  <a:pt x="7028096" y="806435"/>
                </a:cubicBezTo>
                <a:lnTo>
                  <a:pt x="7035900" y="750168"/>
                </a:lnTo>
                <a:lnTo>
                  <a:pt x="7012288" y="797320"/>
                </a:lnTo>
                <a:cubicBezTo>
                  <a:pt x="6994604" y="826251"/>
                  <a:pt x="6974243" y="854139"/>
                  <a:pt x="6951207" y="880984"/>
                </a:cubicBezTo>
                <a:cubicBezTo>
                  <a:pt x="6919646" y="917623"/>
                  <a:pt x="6884276" y="943561"/>
                  <a:pt x="6845098" y="958797"/>
                </a:cubicBezTo>
                <a:cubicBezTo>
                  <a:pt x="6814624" y="970769"/>
                  <a:pt x="6786148" y="976754"/>
                  <a:pt x="6759666" y="976754"/>
                </a:cubicBezTo>
                <a:cubicBezTo>
                  <a:pt x="6734997" y="976754"/>
                  <a:pt x="6714592" y="969862"/>
                  <a:pt x="6698448" y="956077"/>
                </a:cubicBezTo>
                <a:cubicBezTo>
                  <a:pt x="6682305" y="942291"/>
                  <a:pt x="6674234" y="924879"/>
                  <a:pt x="6674234" y="903838"/>
                </a:cubicBezTo>
                <a:cubicBezTo>
                  <a:pt x="6674234" y="869375"/>
                  <a:pt x="6694004" y="812420"/>
                  <a:pt x="6733546" y="732974"/>
                </a:cubicBezTo>
                <a:cubicBezTo>
                  <a:pt x="6753136" y="693070"/>
                  <a:pt x="6765832" y="665771"/>
                  <a:pt x="6771636" y="651079"/>
                </a:cubicBezTo>
                <a:cubicBezTo>
                  <a:pt x="6777441" y="636387"/>
                  <a:pt x="6780343" y="623599"/>
                  <a:pt x="6780343" y="612716"/>
                </a:cubicBezTo>
                <a:cubicBezTo>
                  <a:pt x="6780343" y="593490"/>
                  <a:pt x="6770911" y="583876"/>
                  <a:pt x="6752047" y="583876"/>
                </a:cubicBezTo>
                <a:cubicBezTo>
                  <a:pt x="6733183" y="583876"/>
                  <a:pt x="6716677" y="592673"/>
                  <a:pt x="6702529" y="610268"/>
                </a:cubicBezTo>
                <a:cubicBezTo>
                  <a:pt x="6688381" y="627862"/>
                  <a:pt x="6671150" y="661146"/>
                  <a:pt x="6650834" y="710120"/>
                </a:cubicBezTo>
                <a:cubicBezTo>
                  <a:pt x="6623990" y="774692"/>
                  <a:pt x="6603856" y="820220"/>
                  <a:pt x="6590434" y="846702"/>
                </a:cubicBezTo>
                <a:cubicBezTo>
                  <a:pt x="6577012" y="873184"/>
                  <a:pt x="6563589" y="894225"/>
                  <a:pt x="6550166" y="909824"/>
                </a:cubicBezTo>
                <a:cubicBezTo>
                  <a:pt x="6530214" y="932315"/>
                  <a:pt x="6506272" y="947733"/>
                  <a:pt x="6478338" y="956077"/>
                </a:cubicBezTo>
                <a:cubicBezTo>
                  <a:pt x="6450405" y="964420"/>
                  <a:pt x="6408686" y="968592"/>
                  <a:pt x="6353183" y="968592"/>
                </a:cubicBezTo>
                <a:cubicBezTo>
                  <a:pt x="6318358" y="968592"/>
                  <a:pt x="6271560" y="966778"/>
                  <a:pt x="6212792" y="963151"/>
                </a:cubicBezTo>
                <a:cubicBezTo>
                  <a:pt x="6219684" y="957709"/>
                  <a:pt x="6234195" y="947007"/>
                  <a:pt x="6256324" y="931046"/>
                </a:cubicBezTo>
                <a:cubicBezTo>
                  <a:pt x="6291150" y="905652"/>
                  <a:pt x="6325794" y="863389"/>
                  <a:pt x="6360257" y="804258"/>
                </a:cubicBezTo>
                <a:cubicBezTo>
                  <a:pt x="6371140" y="785757"/>
                  <a:pt x="6380028" y="768163"/>
                  <a:pt x="6386920" y="751475"/>
                </a:cubicBezTo>
                <a:cubicBezTo>
                  <a:pt x="6393813" y="734788"/>
                  <a:pt x="6414854" y="681642"/>
                  <a:pt x="6450042" y="592038"/>
                </a:cubicBezTo>
                <a:cubicBezTo>
                  <a:pt x="6496476" y="479580"/>
                  <a:pt x="6524682" y="412196"/>
                  <a:pt x="6534658" y="389886"/>
                </a:cubicBezTo>
                <a:cubicBezTo>
                  <a:pt x="6544634" y="367575"/>
                  <a:pt x="6555970" y="346081"/>
                  <a:pt x="6568668" y="325403"/>
                </a:cubicBezTo>
                <a:cubicBezTo>
                  <a:pt x="6601680" y="273165"/>
                  <a:pt x="6645574" y="241785"/>
                  <a:pt x="6700353" y="231265"/>
                </a:cubicBezTo>
                <a:cubicBezTo>
                  <a:pt x="6725021" y="226549"/>
                  <a:pt x="6783971" y="224191"/>
                  <a:pt x="6877202" y="224191"/>
                </a:cubicBezTo>
                <a:close/>
                <a:moveTo>
                  <a:pt x="612715" y="217117"/>
                </a:moveTo>
                <a:cubicBezTo>
                  <a:pt x="689260" y="217117"/>
                  <a:pt x="753107" y="235618"/>
                  <a:pt x="804258" y="272621"/>
                </a:cubicBezTo>
                <a:cubicBezTo>
                  <a:pt x="832554" y="293298"/>
                  <a:pt x="854864" y="321776"/>
                  <a:pt x="871188" y="358053"/>
                </a:cubicBezTo>
                <a:cubicBezTo>
                  <a:pt x="884974" y="388525"/>
                  <a:pt x="891866" y="419179"/>
                  <a:pt x="891866" y="450015"/>
                </a:cubicBezTo>
                <a:cubicBezTo>
                  <a:pt x="891866" y="522206"/>
                  <a:pt x="869193" y="596754"/>
                  <a:pt x="823847" y="673661"/>
                </a:cubicBezTo>
                <a:cubicBezTo>
                  <a:pt x="783580" y="742587"/>
                  <a:pt x="726987" y="804621"/>
                  <a:pt x="654071" y="859762"/>
                </a:cubicBezTo>
                <a:cubicBezTo>
                  <a:pt x="551408" y="937394"/>
                  <a:pt x="435866" y="976210"/>
                  <a:pt x="307446" y="976210"/>
                </a:cubicBezTo>
                <a:cubicBezTo>
                  <a:pt x="216754" y="976210"/>
                  <a:pt x="143656" y="957346"/>
                  <a:pt x="88152" y="919618"/>
                </a:cubicBezTo>
                <a:cubicBezTo>
                  <a:pt x="58406" y="899666"/>
                  <a:pt x="35370" y="871189"/>
                  <a:pt x="19045" y="834186"/>
                </a:cubicBezTo>
                <a:cubicBezTo>
                  <a:pt x="6348" y="804802"/>
                  <a:pt x="0" y="775237"/>
                  <a:pt x="0" y="745490"/>
                </a:cubicBezTo>
                <a:cubicBezTo>
                  <a:pt x="0" y="667494"/>
                  <a:pt x="26663" y="586960"/>
                  <a:pt x="79990" y="503886"/>
                </a:cubicBezTo>
                <a:cubicBezTo>
                  <a:pt x="110826" y="456363"/>
                  <a:pt x="143928" y="416730"/>
                  <a:pt x="179298" y="384988"/>
                </a:cubicBezTo>
                <a:cubicBezTo>
                  <a:pt x="214668" y="353246"/>
                  <a:pt x="260105" y="322683"/>
                  <a:pt x="315608" y="293298"/>
                </a:cubicBezTo>
                <a:cubicBezTo>
                  <a:pt x="284048" y="320869"/>
                  <a:pt x="258472" y="349528"/>
                  <a:pt x="238883" y="379275"/>
                </a:cubicBezTo>
                <a:cubicBezTo>
                  <a:pt x="202606" y="434053"/>
                  <a:pt x="184468" y="486654"/>
                  <a:pt x="184468" y="537079"/>
                </a:cubicBezTo>
                <a:cubicBezTo>
                  <a:pt x="184468" y="590043"/>
                  <a:pt x="202787" y="634482"/>
                  <a:pt x="239427" y="670396"/>
                </a:cubicBezTo>
                <a:cubicBezTo>
                  <a:pt x="273164" y="703408"/>
                  <a:pt x="315427" y="719914"/>
                  <a:pt x="366214" y="719914"/>
                </a:cubicBezTo>
                <a:cubicBezTo>
                  <a:pt x="403943" y="719914"/>
                  <a:pt x="441580" y="712206"/>
                  <a:pt x="479126" y="696788"/>
                </a:cubicBezTo>
                <a:cubicBezTo>
                  <a:pt x="516672" y="681370"/>
                  <a:pt x="549594" y="660239"/>
                  <a:pt x="577890" y="633394"/>
                </a:cubicBezTo>
                <a:cubicBezTo>
                  <a:pt x="624325" y="589136"/>
                  <a:pt x="647541" y="542883"/>
                  <a:pt x="647541" y="494635"/>
                </a:cubicBezTo>
                <a:cubicBezTo>
                  <a:pt x="647541" y="466702"/>
                  <a:pt x="637837" y="444120"/>
                  <a:pt x="618429" y="426888"/>
                </a:cubicBezTo>
                <a:cubicBezTo>
                  <a:pt x="599021" y="409657"/>
                  <a:pt x="573537" y="401041"/>
                  <a:pt x="541976" y="401041"/>
                </a:cubicBezTo>
                <a:cubicBezTo>
                  <a:pt x="503523" y="401041"/>
                  <a:pt x="465431" y="411742"/>
                  <a:pt x="427703" y="433146"/>
                </a:cubicBezTo>
                <a:cubicBezTo>
                  <a:pt x="397956" y="450196"/>
                  <a:pt x="373197" y="472688"/>
                  <a:pt x="353427" y="500621"/>
                </a:cubicBezTo>
                <a:cubicBezTo>
                  <a:pt x="333656" y="528554"/>
                  <a:pt x="323770" y="555217"/>
                  <a:pt x="323770" y="580611"/>
                </a:cubicBezTo>
                <a:cubicBezTo>
                  <a:pt x="323770" y="603103"/>
                  <a:pt x="331479" y="621785"/>
                  <a:pt x="346897" y="636659"/>
                </a:cubicBezTo>
                <a:cubicBezTo>
                  <a:pt x="362314" y="651533"/>
                  <a:pt x="381632" y="658969"/>
                  <a:pt x="404849" y="658969"/>
                </a:cubicBezTo>
                <a:cubicBezTo>
                  <a:pt x="437498" y="658969"/>
                  <a:pt x="463436" y="642463"/>
                  <a:pt x="482663" y="609451"/>
                </a:cubicBezTo>
                <a:cubicBezTo>
                  <a:pt x="467064" y="614530"/>
                  <a:pt x="453279" y="617069"/>
                  <a:pt x="441307" y="617069"/>
                </a:cubicBezTo>
                <a:cubicBezTo>
                  <a:pt x="426071" y="617069"/>
                  <a:pt x="413918" y="613170"/>
                  <a:pt x="404849" y="605370"/>
                </a:cubicBezTo>
                <a:cubicBezTo>
                  <a:pt x="395780" y="597571"/>
                  <a:pt x="391245" y="587141"/>
                  <a:pt x="391245" y="574081"/>
                </a:cubicBezTo>
                <a:cubicBezTo>
                  <a:pt x="391245" y="550139"/>
                  <a:pt x="403489" y="527647"/>
                  <a:pt x="427975" y="506606"/>
                </a:cubicBezTo>
                <a:cubicBezTo>
                  <a:pt x="452462" y="485566"/>
                  <a:pt x="478854" y="475046"/>
                  <a:pt x="507150" y="475046"/>
                </a:cubicBezTo>
                <a:cubicBezTo>
                  <a:pt x="543789" y="475046"/>
                  <a:pt x="562109" y="494091"/>
                  <a:pt x="562109" y="532182"/>
                </a:cubicBezTo>
                <a:cubicBezTo>
                  <a:pt x="562109" y="575351"/>
                  <a:pt x="543245" y="613260"/>
                  <a:pt x="505517" y="645910"/>
                </a:cubicBezTo>
                <a:cubicBezTo>
                  <a:pt x="466701" y="678922"/>
                  <a:pt x="420993" y="695427"/>
                  <a:pt x="368391" y="695427"/>
                </a:cubicBezTo>
                <a:cubicBezTo>
                  <a:pt x="325947" y="695427"/>
                  <a:pt x="290396" y="682005"/>
                  <a:pt x="261737" y="655160"/>
                </a:cubicBezTo>
                <a:cubicBezTo>
                  <a:pt x="229088" y="623962"/>
                  <a:pt x="212764" y="584964"/>
                  <a:pt x="212764" y="538167"/>
                </a:cubicBezTo>
                <a:cubicBezTo>
                  <a:pt x="212764" y="485929"/>
                  <a:pt x="231809" y="432964"/>
                  <a:pt x="269899" y="379275"/>
                </a:cubicBezTo>
                <a:cubicBezTo>
                  <a:pt x="310529" y="322320"/>
                  <a:pt x="363494" y="280420"/>
                  <a:pt x="428792" y="253575"/>
                </a:cubicBezTo>
                <a:cubicBezTo>
                  <a:pt x="487923" y="229270"/>
                  <a:pt x="549231" y="217117"/>
                  <a:pt x="612715" y="217117"/>
                </a:cubicBezTo>
                <a:close/>
                <a:moveTo>
                  <a:pt x="8955838" y="212220"/>
                </a:moveTo>
                <a:lnTo>
                  <a:pt x="8872039" y="409747"/>
                </a:lnTo>
                <a:lnTo>
                  <a:pt x="8962368" y="409747"/>
                </a:lnTo>
                <a:lnTo>
                  <a:pt x="8948764" y="439131"/>
                </a:lnTo>
                <a:lnTo>
                  <a:pt x="8857891" y="439131"/>
                </a:lnTo>
                <a:lnTo>
                  <a:pt x="8774091" y="636659"/>
                </a:lnTo>
                <a:cubicBezTo>
                  <a:pt x="8766473" y="654435"/>
                  <a:pt x="8762664" y="669671"/>
                  <a:pt x="8762664" y="682368"/>
                </a:cubicBezTo>
                <a:cubicBezTo>
                  <a:pt x="8762664" y="691074"/>
                  <a:pt x="8766110" y="698602"/>
                  <a:pt x="8773003" y="704950"/>
                </a:cubicBezTo>
                <a:cubicBezTo>
                  <a:pt x="8779895" y="711299"/>
                  <a:pt x="8788058" y="714473"/>
                  <a:pt x="8797490" y="714473"/>
                </a:cubicBezTo>
                <a:cubicBezTo>
                  <a:pt x="8803657" y="714473"/>
                  <a:pt x="8818712" y="709394"/>
                  <a:pt x="8842654" y="699237"/>
                </a:cubicBezTo>
                <a:cubicBezTo>
                  <a:pt x="8822702" y="757280"/>
                  <a:pt x="8790597" y="812058"/>
                  <a:pt x="8746339" y="863571"/>
                </a:cubicBezTo>
                <a:cubicBezTo>
                  <a:pt x="8682855" y="937213"/>
                  <a:pt x="8614836" y="974034"/>
                  <a:pt x="8542282" y="974034"/>
                </a:cubicBezTo>
                <a:cubicBezTo>
                  <a:pt x="8512173" y="974034"/>
                  <a:pt x="8488774" y="967504"/>
                  <a:pt x="8472086" y="954444"/>
                </a:cubicBezTo>
                <a:cubicBezTo>
                  <a:pt x="8455399" y="941385"/>
                  <a:pt x="8447055" y="923065"/>
                  <a:pt x="8447055" y="899485"/>
                </a:cubicBezTo>
                <a:cubicBezTo>
                  <a:pt x="8447055" y="884249"/>
                  <a:pt x="8453767" y="860487"/>
                  <a:pt x="8467189" y="828201"/>
                </a:cubicBezTo>
                <a:lnTo>
                  <a:pt x="8629891" y="439131"/>
                </a:lnTo>
                <a:lnTo>
                  <a:pt x="8573843" y="439131"/>
                </a:lnTo>
                <a:lnTo>
                  <a:pt x="8585814" y="410291"/>
                </a:lnTo>
                <a:cubicBezTo>
                  <a:pt x="8590530" y="410291"/>
                  <a:pt x="8593614" y="410291"/>
                  <a:pt x="8595065" y="410291"/>
                </a:cubicBezTo>
                <a:lnTo>
                  <a:pt x="8633700" y="410836"/>
                </a:lnTo>
                <a:cubicBezTo>
                  <a:pt x="8665623" y="410836"/>
                  <a:pt x="8694373" y="405666"/>
                  <a:pt x="8719948" y="395327"/>
                </a:cubicBezTo>
                <a:cubicBezTo>
                  <a:pt x="8745523" y="384988"/>
                  <a:pt x="8775905" y="366034"/>
                  <a:pt x="8811094" y="338463"/>
                </a:cubicBezTo>
                <a:cubicBezTo>
                  <a:pt x="8858616" y="301824"/>
                  <a:pt x="8906864" y="259742"/>
                  <a:pt x="8955838" y="212220"/>
                </a:cubicBezTo>
                <a:close/>
                <a:moveTo>
                  <a:pt x="2212139" y="212220"/>
                </a:moveTo>
                <a:lnTo>
                  <a:pt x="2128340" y="409747"/>
                </a:lnTo>
                <a:lnTo>
                  <a:pt x="2218668" y="409747"/>
                </a:lnTo>
                <a:lnTo>
                  <a:pt x="2205065" y="439131"/>
                </a:lnTo>
                <a:lnTo>
                  <a:pt x="2114192" y="439131"/>
                </a:lnTo>
                <a:lnTo>
                  <a:pt x="2030392" y="636659"/>
                </a:lnTo>
                <a:cubicBezTo>
                  <a:pt x="2022773" y="654435"/>
                  <a:pt x="2018964" y="669671"/>
                  <a:pt x="2018964" y="682368"/>
                </a:cubicBezTo>
                <a:cubicBezTo>
                  <a:pt x="2018964" y="691074"/>
                  <a:pt x="2022411" y="698602"/>
                  <a:pt x="2029303" y="704950"/>
                </a:cubicBezTo>
                <a:cubicBezTo>
                  <a:pt x="2036196" y="711299"/>
                  <a:pt x="2044358" y="714473"/>
                  <a:pt x="2053790" y="714473"/>
                </a:cubicBezTo>
                <a:cubicBezTo>
                  <a:pt x="2058415" y="714473"/>
                  <a:pt x="2068040" y="711616"/>
                  <a:pt x="2082665" y="705902"/>
                </a:cubicBezTo>
                <a:lnTo>
                  <a:pt x="2097290" y="699918"/>
                </a:lnTo>
                <a:lnTo>
                  <a:pt x="2097302" y="699883"/>
                </a:lnTo>
                <a:cubicBezTo>
                  <a:pt x="2104716" y="682311"/>
                  <a:pt x="2113366" y="664139"/>
                  <a:pt x="2123251" y="645365"/>
                </a:cubicBezTo>
                <a:cubicBezTo>
                  <a:pt x="2174401" y="548506"/>
                  <a:pt x="2240426" y="479217"/>
                  <a:pt x="2321323" y="437499"/>
                </a:cubicBezTo>
                <a:cubicBezTo>
                  <a:pt x="2369571" y="412831"/>
                  <a:pt x="2418363" y="400497"/>
                  <a:pt x="2467701" y="400497"/>
                </a:cubicBezTo>
                <a:cubicBezTo>
                  <a:pt x="2542067" y="400497"/>
                  <a:pt x="2579251" y="427341"/>
                  <a:pt x="2579251" y="481031"/>
                </a:cubicBezTo>
                <a:cubicBezTo>
                  <a:pt x="2599929" y="452010"/>
                  <a:pt x="2622421" y="432420"/>
                  <a:pt x="2646726" y="422263"/>
                </a:cubicBezTo>
                <a:cubicBezTo>
                  <a:pt x="2671032" y="412105"/>
                  <a:pt x="2707671" y="407026"/>
                  <a:pt x="2756645" y="407026"/>
                </a:cubicBezTo>
                <a:cubicBezTo>
                  <a:pt x="2795462" y="407026"/>
                  <a:pt x="2829199" y="408296"/>
                  <a:pt x="2857857" y="410836"/>
                </a:cubicBezTo>
                <a:cubicBezTo>
                  <a:pt x="2854955" y="415551"/>
                  <a:pt x="2844073" y="431513"/>
                  <a:pt x="2825208" y="458721"/>
                </a:cubicBezTo>
                <a:cubicBezTo>
                  <a:pt x="2800540" y="494998"/>
                  <a:pt x="2778230" y="536263"/>
                  <a:pt x="2758277" y="582516"/>
                </a:cubicBezTo>
                <a:cubicBezTo>
                  <a:pt x="2738326" y="628769"/>
                  <a:pt x="2728349" y="662597"/>
                  <a:pt x="2728349" y="684000"/>
                </a:cubicBezTo>
                <a:cubicBezTo>
                  <a:pt x="2728349" y="693432"/>
                  <a:pt x="2731433" y="701050"/>
                  <a:pt x="2737600" y="706855"/>
                </a:cubicBezTo>
                <a:cubicBezTo>
                  <a:pt x="2743767" y="712659"/>
                  <a:pt x="2751748" y="715561"/>
                  <a:pt x="2761543" y="715561"/>
                </a:cubicBezTo>
                <a:cubicBezTo>
                  <a:pt x="2769160" y="715561"/>
                  <a:pt x="2778775" y="713385"/>
                  <a:pt x="2790382" y="709031"/>
                </a:cubicBezTo>
                <a:cubicBezTo>
                  <a:pt x="2782764" y="734062"/>
                  <a:pt x="2769432" y="762268"/>
                  <a:pt x="2750388" y="793647"/>
                </a:cubicBezTo>
                <a:cubicBezTo>
                  <a:pt x="2731342" y="825027"/>
                  <a:pt x="2710211" y="853776"/>
                  <a:pt x="2686993" y="879895"/>
                </a:cubicBezTo>
                <a:cubicBezTo>
                  <a:pt x="2661237" y="908554"/>
                  <a:pt x="2631762" y="931408"/>
                  <a:pt x="2598569" y="948459"/>
                </a:cubicBezTo>
                <a:cubicBezTo>
                  <a:pt x="2565375" y="965509"/>
                  <a:pt x="2533542" y="974034"/>
                  <a:pt x="2503070" y="974034"/>
                </a:cubicBezTo>
                <a:cubicBezTo>
                  <a:pt x="2474774" y="974034"/>
                  <a:pt x="2452283" y="967595"/>
                  <a:pt x="2435595" y="954716"/>
                </a:cubicBezTo>
                <a:cubicBezTo>
                  <a:pt x="2418907" y="941838"/>
                  <a:pt x="2410564" y="924697"/>
                  <a:pt x="2410564" y="903294"/>
                </a:cubicBezTo>
                <a:cubicBezTo>
                  <a:pt x="2410564" y="884067"/>
                  <a:pt x="2415824" y="860487"/>
                  <a:pt x="2426344" y="832554"/>
                </a:cubicBezTo>
                <a:cubicBezTo>
                  <a:pt x="2436864" y="804621"/>
                  <a:pt x="2458449" y="756735"/>
                  <a:pt x="2491098" y="688898"/>
                </a:cubicBezTo>
                <a:cubicBezTo>
                  <a:pt x="2506698" y="656611"/>
                  <a:pt x="2514498" y="633213"/>
                  <a:pt x="2514498" y="618702"/>
                </a:cubicBezTo>
                <a:cubicBezTo>
                  <a:pt x="2514498" y="607819"/>
                  <a:pt x="2509872" y="598931"/>
                  <a:pt x="2500621" y="592038"/>
                </a:cubicBezTo>
                <a:cubicBezTo>
                  <a:pt x="2491370" y="585146"/>
                  <a:pt x="2479490" y="581700"/>
                  <a:pt x="2464979" y="581700"/>
                </a:cubicBezTo>
                <a:cubicBezTo>
                  <a:pt x="2440311" y="581700"/>
                  <a:pt x="2417275" y="589862"/>
                  <a:pt x="2395872" y="606186"/>
                </a:cubicBezTo>
                <a:cubicBezTo>
                  <a:pt x="2369753" y="626501"/>
                  <a:pt x="2356693" y="649175"/>
                  <a:pt x="2356693" y="674206"/>
                </a:cubicBezTo>
                <a:cubicBezTo>
                  <a:pt x="2356693" y="686902"/>
                  <a:pt x="2361409" y="697241"/>
                  <a:pt x="2370841" y="705222"/>
                </a:cubicBezTo>
                <a:cubicBezTo>
                  <a:pt x="2380273" y="713203"/>
                  <a:pt x="2392426" y="717194"/>
                  <a:pt x="2407299" y="717194"/>
                </a:cubicBezTo>
                <a:cubicBezTo>
                  <a:pt x="2410927" y="717194"/>
                  <a:pt x="2424350" y="714473"/>
                  <a:pt x="2447567" y="709031"/>
                </a:cubicBezTo>
                <a:cubicBezTo>
                  <a:pt x="2437771" y="755466"/>
                  <a:pt x="2413647" y="807523"/>
                  <a:pt x="2375194" y="865203"/>
                </a:cubicBezTo>
                <a:cubicBezTo>
                  <a:pt x="2353428" y="898578"/>
                  <a:pt x="2325949" y="925241"/>
                  <a:pt x="2292755" y="945194"/>
                </a:cubicBezTo>
                <a:cubicBezTo>
                  <a:pt x="2259561" y="965146"/>
                  <a:pt x="2226641" y="975122"/>
                  <a:pt x="2193991" y="975122"/>
                </a:cubicBezTo>
                <a:cubicBezTo>
                  <a:pt x="2152998" y="975122"/>
                  <a:pt x="2121074" y="963423"/>
                  <a:pt x="2098221" y="940024"/>
                </a:cubicBezTo>
                <a:cubicBezTo>
                  <a:pt x="2075366" y="916626"/>
                  <a:pt x="2063938" y="883886"/>
                  <a:pt x="2063938" y="841805"/>
                </a:cubicBezTo>
                <a:cubicBezTo>
                  <a:pt x="2063938" y="813871"/>
                  <a:pt x="2068881" y="783535"/>
                  <a:pt x="2078767" y="750795"/>
                </a:cubicBezTo>
                <a:lnTo>
                  <a:pt x="2083838" y="736864"/>
                </a:lnTo>
                <a:lnTo>
                  <a:pt x="2081712" y="742157"/>
                </a:lnTo>
                <a:cubicBezTo>
                  <a:pt x="2062190" y="784465"/>
                  <a:pt x="2035833" y="824936"/>
                  <a:pt x="2002640" y="863571"/>
                </a:cubicBezTo>
                <a:cubicBezTo>
                  <a:pt x="1939155" y="937213"/>
                  <a:pt x="1871136" y="974034"/>
                  <a:pt x="1798583" y="974034"/>
                </a:cubicBezTo>
                <a:cubicBezTo>
                  <a:pt x="1768473" y="974034"/>
                  <a:pt x="1745074" y="967504"/>
                  <a:pt x="1728387" y="954444"/>
                </a:cubicBezTo>
                <a:cubicBezTo>
                  <a:pt x="1711699" y="941385"/>
                  <a:pt x="1703356" y="923065"/>
                  <a:pt x="1703356" y="899485"/>
                </a:cubicBezTo>
                <a:cubicBezTo>
                  <a:pt x="1703356" y="884249"/>
                  <a:pt x="1710067" y="860487"/>
                  <a:pt x="1723489" y="828201"/>
                </a:cubicBezTo>
                <a:lnTo>
                  <a:pt x="1886191" y="439131"/>
                </a:lnTo>
                <a:lnTo>
                  <a:pt x="1830144" y="439131"/>
                </a:lnTo>
                <a:lnTo>
                  <a:pt x="1842115" y="410291"/>
                </a:lnTo>
                <a:cubicBezTo>
                  <a:pt x="1846831" y="410291"/>
                  <a:pt x="1849915" y="410291"/>
                  <a:pt x="1851365" y="410291"/>
                </a:cubicBezTo>
                <a:lnTo>
                  <a:pt x="1890001" y="410836"/>
                </a:lnTo>
                <a:cubicBezTo>
                  <a:pt x="1921924" y="410836"/>
                  <a:pt x="1950673" y="405666"/>
                  <a:pt x="1976249" y="395327"/>
                </a:cubicBezTo>
                <a:cubicBezTo>
                  <a:pt x="2001824" y="384988"/>
                  <a:pt x="2032205" y="366034"/>
                  <a:pt x="2067395" y="338463"/>
                </a:cubicBezTo>
                <a:cubicBezTo>
                  <a:pt x="2114917" y="301824"/>
                  <a:pt x="2163166" y="259742"/>
                  <a:pt x="2212139" y="212220"/>
                </a:cubicBezTo>
                <a:close/>
                <a:moveTo>
                  <a:pt x="2617886" y="189365"/>
                </a:moveTo>
                <a:lnTo>
                  <a:pt x="2723996" y="348802"/>
                </a:lnTo>
                <a:lnTo>
                  <a:pt x="2697877" y="348802"/>
                </a:lnTo>
                <a:cubicBezTo>
                  <a:pt x="2682640" y="332840"/>
                  <a:pt x="2669399" y="321050"/>
                  <a:pt x="2658153" y="313432"/>
                </a:cubicBezTo>
                <a:cubicBezTo>
                  <a:pt x="2635300" y="298196"/>
                  <a:pt x="2608091" y="290578"/>
                  <a:pt x="2576530" y="290578"/>
                </a:cubicBezTo>
                <a:cubicBezTo>
                  <a:pt x="2552950" y="290578"/>
                  <a:pt x="2531184" y="294296"/>
                  <a:pt x="2511232" y="301733"/>
                </a:cubicBezTo>
                <a:cubicBezTo>
                  <a:pt x="2491280" y="309170"/>
                  <a:pt x="2461170" y="324859"/>
                  <a:pt x="2420903" y="348802"/>
                </a:cubicBezTo>
                <a:lnTo>
                  <a:pt x="2378459" y="348802"/>
                </a:lnTo>
                <a:close/>
                <a:moveTo>
                  <a:pt x="9269080" y="188277"/>
                </a:moveTo>
                <a:cubicBezTo>
                  <a:pt x="9279237" y="188277"/>
                  <a:pt x="9287944" y="191814"/>
                  <a:pt x="9295199" y="198888"/>
                </a:cubicBezTo>
                <a:cubicBezTo>
                  <a:pt x="9302454" y="205962"/>
                  <a:pt x="9306082" y="214396"/>
                  <a:pt x="9306082" y="224191"/>
                </a:cubicBezTo>
                <a:cubicBezTo>
                  <a:pt x="9306082" y="237614"/>
                  <a:pt x="9301275" y="248678"/>
                  <a:pt x="9291662" y="257384"/>
                </a:cubicBezTo>
                <a:cubicBezTo>
                  <a:pt x="9282049" y="266091"/>
                  <a:pt x="9263457" y="276793"/>
                  <a:pt x="9235886" y="289489"/>
                </a:cubicBezTo>
                <a:lnTo>
                  <a:pt x="9094406" y="353155"/>
                </a:lnTo>
                <a:lnTo>
                  <a:pt x="9189633" y="247045"/>
                </a:lnTo>
                <a:cubicBezTo>
                  <a:pt x="9211037" y="223103"/>
                  <a:pt x="9226998" y="207322"/>
                  <a:pt x="9237519" y="199704"/>
                </a:cubicBezTo>
                <a:cubicBezTo>
                  <a:pt x="9248039" y="192086"/>
                  <a:pt x="9258559" y="188277"/>
                  <a:pt x="9269080" y="188277"/>
                </a:cubicBezTo>
                <a:close/>
                <a:moveTo>
                  <a:pt x="7601088" y="188277"/>
                </a:moveTo>
                <a:cubicBezTo>
                  <a:pt x="7611246" y="188277"/>
                  <a:pt x="7619952" y="191814"/>
                  <a:pt x="7627208" y="198888"/>
                </a:cubicBezTo>
                <a:cubicBezTo>
                  <a:pt x="7634463" y="205962"/>
                  <a:pt x="7638090" y="214396"/>
                  <a:pt x="7638090" y="224191"/>
                </a:cubicBezTo>
                <a:cubicBezTo>
                  <a:pt x="7638090" y="237614"/>
                  <a:pt x="7633284" y="248678"/>
                  <a:pt x="7623670" y="257384"/>
                </a:cubicBezTo>
                <a:cubicBezTo>
                  <a:pt x="7614058" y="266091"/>
                  <a:pt x="7595466" y="276793"/>
                  <a:pt x="7567895" y="289489"/>
                </a:cubicBezTo>
                <a:lnTo>
                  <a:pt x="7426416" y="353155"/>
                </a:lnTo>
                <a:lnTo>
                  <a:pt x="7521642" y="247045"/>
                </a:lnTo>
                <a:cubicBezTo>
                  <a:pt x="7543046" y="223103"/>
                  <a:pt x="7559007" y="207322"/>
                  <a:pt x="7569528" y="199704"/>
                </a:cubicBezTo>
                <a:cubicBezTo>
                  <a:pt x="7580048" y="192086"/>
                  <a:pt x="7590568" y="188277"/>
                  <a:pt x="7601088" y="188277"/>
                </a:cubicBezTo>
                <a:close/>
                <a:moveTo>
                  <a:pt x="4785498" y="188277"/>
                </a:moveTo>
                <a:cubicBezTo>
                  <a:pt x="4795655" y="188277"/>
                  <a:pt x="4804362" y="191814"/>
                  <a:pt x="4811618" y="198888"/>
                </a:cubicBezTo>
                <a:cubicBezTo>
                  <a:pt x="4818872" y="205962"/>
                  <a:pt x="4822500" y="214396"/>
                  <a:pt x="4822500" y="224191"/>
                </a:cubicBezTo>
                <a:cubicBezTo>
                  <a:pt x="4822500" y="237614"/>
                  <a:pt x="4817694" y="248678"/>
                  <a:pt x="4808080" y="257384"/>
                </a:cubicBezTo>
                <a:cubicBezTo>
                  <a:pt x="4798466" y="266091"/>
                  <a:pt x="4779875" y="276793"/>
                  <a:pt x="4752304" y="289489"/>
                </a:cubicBezTo>
                <a:lnTo>
                  <a:pt x="4610824" y="353155"/>
                </a:lnTo>
                <a:lnTo>
                  <a:pt x="4706052" y="247045"/>
                </a:lnTo>
                <a:cubicBezTo>
                  <a:pt x="4727454" y="223103"/>
                  <a:pt x="4743416" y="207322"/>
                  <a:pt x="4753937" y="199704"/>
                </a:cubicBezTo>
                <a:cubicBezTo>
                  <a:pt x="4764457" y="192086"/>
                  <a:pt x="4774978" y="188277"/>
                  <a:pt x="4785498" y="188277"/>
                </a:cubicBezTo>
                <a:close/>
                <a:moveTo>
                  <a:pt x="715016" y="0"/>
                </a:moveTo>
                <a:lnTo>
                  <a:pt x="821126" y="159437"/>
                </a:lnTo>
                <a:lnTo>
                  <a:pt x="795007" y="159437"/>
                </a:lnTo>
                <a:cubicBezTo>
                  <a:pt x="779771" y="143475"/>
                  <a:pt x="766529" y="131685"/>
                  <a:pt x="755284" y="124067"/>
                </a:cubicBezTo>
                <a:cubicBezTo>
                  <a:pt x="732429" y="108831"/>
                  <a:pt x="705221" y="101213"/>
                  <a:pt x="673661" y="101213"/>
                </a:cubicBezTo>
                <a:cubicBezTo>
                  <a:pt x="650081" y="101213"/>
                  <a:pt x="628314" y="104931"/>
                  <a:pt x="608363" y="112368"/>
                </a:cubicBezTo>
                <a:cubicBezTo>
                  <a:pt x="588410" y="119804"/>
                  <a:pt x="558300" y="135494"/>
                  <a:pt x="518033" y="159437"/>
                </a:cubicBezTo>
                <a:lnTo>
                  <a:pt x="475589" y="159437"/>
                </a:lnTo>
                <a:close/>
              </a:path>
            </a:pathLst>
          </a:custGeom>
          <a:solidFill>
            <a:srgbClr val="D44433"/>
          </a:solidFill>
          <a:ln>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8800" spc="-286">
              <a:solidFill>
                <a:srgbClr val="D44433"/>
              </a:solidFill>
              <a:latin typeface="UTM Mother" panose="0204060305050602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310194" cy="10287000"/>
          </a:xfrm>
          <a:custGeom>
            <a:avLst/>
            <a:gdLst/>
            <a:ahLst/>
            <a:cxnLst/>
            <a:rect l="l" t="t" r="r" b="b"/>
            <a:pathLst>
              <a:path w="18310194" h="10287000">
                <a:moveTo>
                  <a:pt x="0" y="0"/>
                </a:moveTo>
                <a:lnTo>
                  <a:pt x="18310194" y="0"/>
                </a:lnTo>
                <a:lnTo>
                  <a:pt x="18310194" y="10287000"/>
                </a:lnTo>
                <a:lnTo>
                  <a:pt x="0" y="102870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028700" y="761346"/>
            <a:ext cx="8019063" cy="9733984"/>
          </a:xfrm>
          <a:custGeom>
            <a:avLst/>
            <a:gdLst/>
            <a:ahLst/>
            <a:cxnLst/>
            <a:rect l="l" t="t" r="r" b="b"/>
            <a:pathLst>
              <a:path w="8019063" h="9733984">
                <a:moveTo>
                  <a:pt x="0" y="0"/>
                </a:moveTo>
                <a:lnTo>
                  <a:pt x="8019063" y="0"/>
                </a:lnTo>
                <a:lnTo>
                  <a:pt x="8019063" y="9733984"/>
                </a:lnTo>
                <a:lnTo>
                  <a:pt x="0" y="9733984"/>
                </a:lnTo>
                <a:lnTo>
                  <a:pt x="0" y="0"/>
                </a:lnTo>
                <a:close/>
              </a:path>
            </a:pathLst>
          </a:custGeom>
          <a:blipFill>
            <a:blip r:embed="rId3"/>
            <a:stretch>
              <a:fillRect/>
            </a:stretch>
          </a:blipFill>
        </p:spPr>
        <p:txBody>
          <a:bodyPr/>
          <a:lstStyle/>
          <a:p>
            <a:endParaRPr lang="en-US"/>
          </a:p>
        </p:txBody>
      </p:sp>
      <p:sp>
        <p:nvSpPr>
          <p:cNvPr id="4" name="Freeform 4"/>
          <p:cNvSpPr/>
          <p:nvPr/>
        </p:nvSpPr>
        <p:spPr>
          <a:xfrm>
            <a:off x="8909742" y="1028700"/>
            <a:ext cx="8349558" cy="5259564"/>
          </a:xfrm>
          <a:custGeom>
            <a:avLst/>
            <a:gdLst/>
            <a:ahLst/>
            <a:cxnLst/>
            <a:rect l="l" t="t" r="r" b="b"/>
            <a:pathLst>
              <a:path w="8349558" h="5259564">
                <a:moveTo>
                  <a:pt x="0" y="0"/>
                </a:moveTo>
                <a:lnTo>
                  <a:pt x="8349558" y="0"/>
                </a:lnTo>
                <a:lnTo>
                  <a:pt x="8349558" y="5259564"/>
                </a:lnTo>
                <a:lnTo>
                  <a:pt x="0" y="525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Hộp Văn bản 6"/>
          <p:cNvSpPr txBox="1">
            <a:spLocks noChangeAspect="1"/>
          </p:cNvSpPr>
          <p:nvPr/>
        </p:nvSpPr>
        <p:spPr>
          <a:xfrm>
            <a:off x="10246220" y="2170247"/>
            <a:ext cx="5757549" cy="2060453"/>
          </a:xfrm>
          <a:custGeom>
            <a:avLst/>
            <a:gdLst/>
            <a:ahLst/>
            <a:cxnLst/>
            <a:rect l="l" t="t" r="r" b="b"/>
            <a:pathLst>
              <a:path w="5757549" h="2060453">
                <a:moveTo>
                  <a:pt x="2212448" y="1059252"/>
                </a:moveTo>
                <a:lnTo>
                  <a:pt x="2050885" y="1064148"/>
                </a:lnTo>
                <a:cubicBezTo>
                  <a:pt x="2008454" y="1065780"/>
                  <a:pt x="1978263" y="1075164"/>
                  <a:pt x="1960312" y="1092299"/>
                </a:cubicBezTo>
                <a:cubicBezTo>
                  <a:pt x="1942360" y="1109434"/>
                  <a:pt x="1935017" y="1137586"/>
                  <a:pt x="1938281" y="1176752"/>
                </a:cubicBezTo>
                <a:lnTo>
                  <a:pt x="1943176" y="1242846"/>
                </a:lnTo>
                <a:cubicBezTo>
                  <a:pt x="1948072" y="1285277"/>
                  <a:pt x="1976631" y="1305676"/>
                  <a:pt x="2028853" y="1304044"/>
                </a:cubicBezTo>
                <a:lnTo>
                  <a:pt x="2236927" y="1299149"/>
                </a:lnTo>
                <a:cubicBezTo>
                  <a:pt x="2305469" y="1297517"/>
                  <a:pt x="2337292" y="1264062"/>
                  <a:pt x="2332396" y="1198784"/>
                </a:cubicBezTo>
                <a:lnTo>
                  <a:pt x="2329949" y="1147377"/>
                </a:lnTo>
                <a:cubicBezTo>
                  <a:pt x="2328317" y="1121266"/>
                  <a:pt x="2318933" y="1099643"/>
                  <a:pt x="2301797" y="1082507"/>
                </a:cubicBezTo>
                <a:cubicBezTo>
                  <a:pt x="2284662" y="1065372"/>
                  <a:pt x="2254879" y="1057620"/>
                  <a:pt x="2212448" y="1059252"/>
                </a:cubicBezTo>
                <a:close/>
                <a:moveTo>
                  <a:pt x="1277103" y="978470"/>
                </a:moveTo>
                <a:cubicBezTo>
                  <a:pt x="1280367" y="978470"/>
                  <a:pt x="1283631" y="978470"/>
                  <a:pt x="1286895" y="978470"/>
                </a:cubicBezTo>
                <a:lnTo>
                  <a:pt x="1519447" y="993158"/>
                </a:lnTo>
                <a:cubicBezTo>
                  <a:pt x="1558614" y="996422"/>
                  <a:pt x="1578197" y="1014373"/>
                  <a:pt x="1578197" y="1047012"/>
                </a:cubicBezTo>
                <a:lnTo>
                  <a:pt x="1587989" y="1972328"/>
                </a:lnTo>
                <a:cubicBezTo>
                  <a:pt x="1587989" y="1996807"/>
                  <a:pt x="1582277" y="2013535"/>
                  <a:pt x="1570854" y="2022511"/>
                </a:cubicBezTo>
                <a:cubicBezTo>
                  <a:pt x="1559430" y="2031486"/>
                  <a:pt x="1543927" y="2035974"/>
                  <a:pt x="1524343" y="2035974"/>
                </a:cubicBezTo>
                <a:lnTo>
                  <a:pt x="1299134" y="2038422"/>
                </a:lnTo>
                <a:cubicBezTo>
                  <a:pt x="1274655" y="2038422"/>
                  <a:pt x="1257519" y="2033934"/>
                  <a:pt x="1247727" y="2024958"/>
                </a:cubicBezTo>
                <a:cubicBezTo>
                  <a:pt x="1237936" y="2015983"/>
                  <a:pt x="1233040" y="1998439"/>
                  <a:pt x="1233040" y="1972328"/>
                </a:cubicBezTo>
                <a:lnTo>
                  <a:pt x="1235488" y="1020085"/>
                </a:lnTo>
                <a:cubicBezTo>
                  <a:pt x="1235488" y="1005398"/>
                  <a:pt x="1238752" y="994790"/>
                  <a:pt x="1245279" y="988262"/>
                </a:cubicBezTo>
                <a:cubicBezTo>
                  <a:pt x="1251807" y="981735"/>
                  <a:pt x="1262415" y="978470"/>
                  <a:pt x="1277103" y="978470"/>
                </a:cubicBezTo>
                <a:close/>
                <a:moveTo>
                  <a:pt x="2325053" y="831595"/>
                </a:moveTo>
                <a:cubicBezTo>
                  <a:pt x="2382171" y="831595"/>
                  <a:pt x="2430313" y="838531"/>
                  <a:pt x="2469480" y="852402"/>
                </a:cubicBezTo>
                <a:cubicBezTo>
                  <a:pt x="2508647" y="866274"/>
                  <a:pt x="2540062" y="885041"/>
                  <a:pt x="2563725" y="908704"/>
                </a:cubicBezTo>
                <a:cubicBezTo>
                  <a:pt x="2587389" y="932368"/>
                  <a:pt x="2604524" y="959703"/>
                  <a:pt x="2615132" y="990710"/>
                </a:cubicBezTo>
                <a:cubicBezTo>
                  <a:pt x="2625739" y="1021717"/>
                  <a:pt x="2631859" y="1054356"/>
                  <a:pt x="2633491" y="1088627"/>
                </a:cubicBezTo>
                <a:lnTo>
                  <a:pt x="2638387" y="1196336"/>
                </a:lnTo>
                <a:cubicBezTo>
                  <a:pt x="2641651" y="1250190"/>
                  <a:pt x="2637571" y="1295477"/>
                  <a:pt x="2626147" y="1332196"/>
                </a:cubicBezTo>
                <a:cubicBezTo>
                  <a:pt x="2614724" y="1368915"/>
                  <a:pt x="2597180" y="1398290"/>
                  <a:pt x="2573517" y="1420321"/>
                </a:cubicBezTo>
                <a:cubicBezTo>
                  <a:pt x="2549854" y="1442352"/>
                  <a:pt x="2521703" y="1458264"/>
                  <a:pt x="2489063" y="1468055"/>
                </a:cubicBezTo>
                <a:cubicBezTo>
                  <a:pt x="2456425" y="1477847"/>
                  <a:pt x="2420522" y="1483559"/>
                  <a:pt x="2381355" y="1485191"/>
                </a:cubicBezTo>
                <a:lnTo>
                  <a:pt x="2102291" y="1497431"/>
                </a:lnTo>
                <a:cubicBezTo>
                  <a:pt x="2064757" y="1499063"/>
                  <a:pt x="2047621" y="1517830"/>
                  <a:pt x="2050885" y="1553733"/>
                </a:cubicBezTo>
                <a:lnTo>
                  <a:pt x="2060677" y="1666337"/>
                </a:lnTo>
                <a:cubicBezTo>
                  <a:pt x="2062309" y="1692449"/>
                  <a:pt x="2067613" y="1713256"/>
                  <a:pt x="2076588" y="1728759"/>
                </a:cubicBezTo>
                <a:cubicBezTo>
                  <a:pt x="2085564" y="1744263"/>
                  <a:pt x="2096988" y="1756095"/>
                  <a:pt x="2110859" y="1764254"/>
                </a:cubicBezTo>
                <a:cubicBezTo>
                  <a:pt x="2124731" y="1772414"/>
                  <a:pt x="2140642" y="1777718"/>
                  <a:pt x="2158593" y="1780166"/>
                </a:cubicBezTo>
                <a:cubicBezTo>
                  <a:pt x="2176545" y="1782614"/>
                  <a:pt x="2196129" y="1783838"/>
                  <a:pt x="2217344" y="1783838"/>
                </a:cubicBezTo>
                <a:lnTo>
                  <a:pt x="2322605" y="1781390"/>
                </a:lnTo>
                <a:cubicBezTo>
                  <a:pt x="2353612" y="1779758"/>
                  <a:pt x="2374827" y="1773638"/>
                  <a:pt x="2386251" y="1763031"/>
                </a:cubicBezTo>
                <a:cubicBezTo>
                  <a:pt x="2397674" y="1752423"/>
                  <a:pt x="2405018" y="1733247"/>
                  <a:pt x="2408282" y="1705504"/>
                </a:cubicBezTo>
                <a:lnTo>
                  <a:pt x="2410730" y="1649202"/>
                </a:lnTo>
                <a:cubicBezTo>
                  <a:pt x="2412362" y="1627987"/>
                  <a:pt x="2419298" y="1611259"/>
                  <a:pt x="2431537" y="1599019"/>
                </a:cubicBezTo>
                <a:cubicBezTo>
                  <a:pt x="2443777" y="1586780"/>
                  <a:pt x="2463769" y="1580660"/>
                  <a:pt x="2491512" y="1580660"/>
                </a:cubicBezTo>
                <a:lnTo>
                  <a:pt x="2640835" y="1578212"/>
                </a:lnTo>
                <a:cubicBezTo>
                  <a:pt x="2688161" y="1578212"/>
                  <a:pt x="2711009" y="1604323"/>
                  <a:pt x="2709377" y="1656546"/>
                </a:cubicBezTo>
                <a:lnTo>
                  <a:pt x="2706929" y="1754463"/>
                </a:lnTo>
                <a:cubicBezTo>
                  <a:pt x="2703665" y="1857276"/>
                  <a:pt x="2675106" y="1930713"/>
                  <a:pt x="2621252" y="1974776"/>
                </a:cubicBezTo>
                <a:cubicBezTo>
                  <a:pt x="2567397" y="2018839"/>
                  <a:pt x="2496407" y="2041686"/>
                  <a:pt x="2408282" y="2043318"/>
                </a:cubicBezTo>
                <a:lnTo>
                  <a:pt x="2112083" y="2045766"/>
                </a:lnTo>
                <a:cubicBezTo>
                  <a:pt x="2041909" y="2045766"/>
                  <a:pt x="1982751" y="2040054"/>
                  <a:pt x="1934609" y="2028630"/>
                </a:cubicBezTo>
                <a:cubicBezTo>
                  <a:pt x="1886466" y="2017207"/>
                  <a:pt x="1846483" y="1998847"/>
                  <a:pt x="1814660" y="1973552"/>
                </a:cubicBezTo>
                <a:cubicBezTo>
                  <a:pt x="1782837" y="1948257"/>
                  <a:pt x="1759174" y="1916434"/>
                  <a:pt x="1743670" y="1878083"/>
                </a:cubicBezTo>
                <a:cubicBezTo>
                  <a:pt x="1728167" y="1839732"/>
                  <a:pt x="1718783" y="1794446"/>
                  <a:pt x="1715519" y="1742223"/>
                </a:cubicBezTo>
                <a:lnTo>
                  <a:pt x="1666561" y="1230607"/>
                </a:lnTo>
                <a:cubicBezTo>
                  <a:pt x="1653505" y="1086995"/>
                  <a:pt x="1674313" y="985814"/>
                  <a:pt x="1728983" y="927064"/>
                </a:cubicBezTo>
                <a:cubicBezTo>
                  <a:pt x="1783653" y="868314"/>
                  <a:pt x="1877082" y="838123"/>
                  <a:pt x="2009270" y="836491"/>
                </a:cubicBezTo>
                <a:close/>
                <a:moveTo>
                  <a:pt x="3266209" y="564771"/>
                </a:moveTo>
                <a:cubicBezTo>
                  <a:pt x="3269473" y="564771"/>
                  <a:pt x="3271921" y="564771"/>
                  <a:pt x="3273553" y="564771"/>
                </a:cubicBezTo>
                <a:cubicBezTo>
                  <a:pt x="3309455" y="564771"/>
                  <a:pt x="3327407" y="583538"/>
                  <a:pt x="3327407" y="621073"/>
                </a:cubicBezTo>
                <a:cubicBezTo>
                  <a:pt x="3327407" y="625969"/>
                  <a:pt x="3327407" y="630865"/>
                  <a:pt x="3327407" y="635761"/>
                </a:cubicBezTo>
                <a:lnTo>
                  <a:pt x="3288240" y="976023"/>
                </a:lnTo>
                <a:lnTo>
                  <a:pt x="3660325" y="951543"/>
                </a:lnTo>
                <a:cubicBezTo>
                  <a:pt x="3663588" y="951543"/>
                  <a:pt x="3666036" y="951543"/>
                  <a:pt x="3667668" y="951543"/>
                </a:cubicBezTo>
                <a:cubicBezTo>
                  <a:pt x="3690515" y="951543"/>
                  <a:pt x="3708059" y="957663"/>
                  <a:pt x="3720299" y="969903"/>
                </a:cubicBezTo>
                <a:cubicBezTo>
                  <a:pt x="3732538" y="982142"/>
                  <a:pt x="3738658" y="998870"/>
                  <a:pt x="3738658" y="1020085"/>
                </a:cubicBezTo>
                <a:cubicBezTo>
                  <a:pt x="3738658" y="1021717"/>
                  <a:pt x="3738658" y="1024165"/>
                  <a:pt x="3738658" y="1027429"/>
                </a:cubicBezTo>
                <a:lnTo>
                  <a:pt x="3723971" y="1208575"/>
                </a:lnTo>
                <a:cubicBezTo>
                  <a:pt x="3722339" y="1228159"/>
                  <a:pt x="3715811" y="1242030"/>
                  <a:pt x="3704387" y="1250190"/>
                </a:cubicBezTo>
                <a:cubicBezTo>
                  <a:pt x="3692963" y="1258350"/>
                  <a:pt x="3679907" y="1262430"/>
                  <a:pt x="3665220" y="1262430"/>
                </a:cubicBezTo>
                <a:cubicBezTo>
                  <a:pt x="3661956" y="1262430"/>
                  <a:pt x="3658693" y="1262430"/>
                  <a:pt x="3655428" y="1262430"/>
                </a:cubicBezTo>
                <a:lnTo>
                  <a:pt x="3276000" y="1250190"/>
                </a:lnTo>
                <a:lnTo>
                  <a:pt x="3271104" y="1627171"/>
                </a:lnTo>
                <a:cubicBezTo>
                  <a:pt x="3271104" y="1663074"/>
                  <a:pt x="3274368" y="1692041"/>
                  <a:pt x="3280896" y="1714072"/>
                </a:cubicBezTo>
                <a:cubicBezTo>
                  <a:pt x="3287423" y="1736103"/>
                  <a:pt x="3296807" y="1753239"/>
                  <a:pt x="3309047" y="1765478"/>
                </a:cubicBezTo>
                <a:cubicBezTo>
                  <a:pt x="3321287" y="1777718"/>
                  <a:pt x="3336382" y="1785878"/>
                  <a:pt x="3354333" y="1789958"/>
                </a:cubicBezTo>
                <a:cubicBezTo>
                  <a:pt x="3372285" y="1794037"/>
                  <a:pt x="3392685" y="1796077"/>
                  <a:pt x="3415532" y="1796077"/>
                </a:cubicBezTo>
                <a:lnTo>
                  <a:pt x="3430219" y="1796077"/>
                </a:lnTo>
                <a:cubicBezTo>
                  <a:pt x="3457963" y="1794446"/>
                  <a:pt x="3478770" y="1787918"/>
                  <a:pt x="3492641" y="1776494"/>
                </a:cubicBezTo>
                <a:cubicBezTo>
                  <a:pt x="3506513" y="1765070"/>
                  <a:pt x="3515081" y="1745487"/>
                  <a:pt x="3518345" y="1717744"/>
                </a:cubicBezTo>
                <a:lnTo>
                  <a:pt x="3523241" y="1632066"/>
                </a:lnTo>
                <a:cubicBezTo>
                  <a:pt x="3526505" y="1604323"/>
                  <a:pt x="3542008" y="1590452"/>
                  <a:pt x="3569751" y="1590452"/>
                </a:cubicBezTo>
                <a:lnTo>
                  <a:pt x="3755793" y="1585556"/>
                </a:lnTo>
                <a:cubicBezTo>
                  <a:pt x="3768849" y="1585556"/>
                  <a:pt x="3779457" y="1588412"/>
                  <a:pt x="3787617" y="1594124"/>
                </a:cubicBezTo>
                <a:cubicBezTo>
                  <a:pt x="3795776" y="1599835"/>
                  <a:pt x="3799856" y="1610035"/>
                  <a:pt x="3799856" y="1624723"/>
                </a:cubicBezTo>
                <a:cubicBezTo>
                  <a:pt x="3799856" y="1626355"/>
                  <a:pt x="3799856" y="1628803"/>
                  <a:pt x="3799856" y="1632066"/>
                </a:cubicBezTo>
                <a:lnTo>
                  <a:pt x="3792512" y="1793630"/>
                </a:lnTo>
                <a:cubicBezTo>
                  <a:pt x="3789249" y="1870331"/>
                  <a:pt x="3763137" y="1933161"/>
                  <a:pt x="3714179" y="1982120"/>
                </a:cubicBezTo>
                <a:cubicBezTo>
                  <a:pt x="3665220" y="2031078"/>
                  <a:pt x="3590151" y="2057189"/>
                  <a:pt x="3488969" y="2060453"/>
                </a:cubicBezTo>
                <a:lnTo>
                  <a:pt x="3378813" y="2060453"/>
                </a:lnTo>
                <a:cubicBezTo>
                  <a:pt x="3218882" y="2060453"/>
                  <a:pt x="3105053" y="2026590"/>
                  <a:pt x="3037327" y="1958864"/>
                </a:cubicBezTo>
                <a:cubicBezTo>
                  <a:pt x="2969601" y="1891139"/>
                  <a:pt x="2935739" y="1784654"/>
                  <a:pt x="2935739" y="1639410"/>
                </a:cubicBezTo>
                <a:cubicBezTo>
                  <a:pt x="2935739" y="1627987"/>
                  <a:pt x="2935739" y="1617379"/>
                  <a:pt x="2935739" y="1607587"/>
                </a:cubicBezTo>
                <a:lnTo>
                  <a:pt x="2945530" y="1257534"/>
                </a:lnTo>
                <a:lnTo>
                  <a:pt x="2793759" y="1267326"/>
                </a:lnTo>
                <a:cubicBezTo>
                  <a:pt x="2790495" y="1267326"/>
                  <a:pt x="2787231" y="1267326"/>
                  <a:pt x="2783967" y="1267326"/>
                </a:cubicBezTo>
                <a:cubicBezTo>
                  <a:pt x="2759488" y="1267326"/>
                  <a:pt x="2741129" y="1261614"/>
                  <a:pt x="2728889" y="1250190"/>
                </a:cubicBezTo>
                <a:cubicBezTo>
                  <a:pt x="2716649" y="1238767"/>
                  <a:pt x="2709713" y="1222447"/>
                  <a:pt x="2708081" y="1201232"/>
                </a:cubicBezTo>
                <a:lnTo>
                  <a:pt x="2698290" y="1054356"/>
                </a:lnTo>
                <a:cubicBezTo>
                  <a:pt x="2698290" y="1051092"/>
                  <a:pt x="2698290" y="1047828"/>
                  <a:pt x="2698290" y="1044564"/>
                </a:cubicBezTo>
                <a:cubicBezTo>
                  <a:pt x="2698290" y="1024981"/>
                  <a:pt x="2702370" y="1009070"/>
                  <a:pt x="2710529" y="996830"/>
                </a:cubicBezTo>
                <a:cubicBezTo>
                  <a:pt x="2718689" y="984590"/>
                  <a:pt x="2735009" y="978470"/>
                  <a:pt x="2759488" y="978470"/>
                </a:cubicBezTo>
                <a:cubicBezTo>
                  <a:pt x="2761120" y="978470"/>
                  <a:pt x="2763568" y="978470"/>
                  <a:pt x="2766832" y="978470"/>
                </a:cubicBezTo>
                <a:lnTo>
                  <a:pt x="2938187" y="983366"/>
                </a:lnTo>
                <a:lnTo>
                  <a:pt x="2916155" y="662688"/>
                </a:lnTo>
                <a:cubicBezTo>
                  <a:pt x="2916155" y="656160"/>
                  <a:pt x="2916155" y="649632"/>
                  <a:pt x="2916155" y="643105"/>
                </a:cubicBezTo>
                <a:cubicBezTo>
                  <a:pt x="2916155" y="626785"/>
                  <a:pt x="2920235" y="612505"/>
                  <a:pt x="2928395" y="600266"/>
                </a:cubicBezTo>
                <a:cubicBezTo>
                  <a:pt x="2936555" y="588026"/>
                  <a:pt x="2954506" y="581090"/>
                  <a:pt x="2982249" y="579458"/>
                </a:cubicBezTo>
                <a:close/>
                <a:moveTo>
                  <a:pt x="1281999" y="525604"/>
                </a:moveTo>
                <a:cubicBezTo>
                  <a:pt x="1283631" y="525604"/>
                  <a:pt x="1285262" y="525604"/>
                  <a:pt x="1286895" y="525604"/>
                </a:cubicBezTo>
                <a:lnTo>
                  <a:pt x="1521895" y="540292"/>
                </a:lnTo>
                <a:cubicBezTo>
                  <a:pt x="1541479" y="541924"/>
                  <a:pt x="1554534" y="546411"/>
                  <a:pt x="1561062" y="553755"/>
                </a:cubicBezTo>
                <a:cubicBezTo>
                  <a:pt x="1567590" y="561099"/>
                  <a:pt x="1571669" y="571299"/>
                  <a:pt x="1573302" y="584354"/>
                </a:cubicBezTo>
                <a:lnTo>
                  <a:pt x="1585541" y="785084"/>
                </a:lnTo>
                <a:cubicBezTo>
                  <a:pt x="1585541" y="786716"/>
                  <a:pt x="1585541" y="788348"/>
                  <a:pt x="1585541" y="789980"/>
                </a:cubicBezTo>
                <a:cubicBezTo>
                  <a:pt x="1585541" y="834043"/>
                  <a:pt x="1567590" y="856890"/>
                  <a:pt x="1531687" y="858522"/>
                </a:cubicBezTo>
                <a:lnTo>
                  <a:pt x="1286895" y="873210"/>
                </a:lnTo>
                <a:cubicBezTo>
                  <a:pt x="1285262" y="873210"/>
                  <a:pt x="1283631" y="873210"/>
                  <a:pt x="1281999" y="873210"/>
                </a:cubicBezTo>
                <a:cubicBezTo>
                  <a:pt x="1247728" y="873210"/>
                  <a:pt x="1230592" y="858522"/>
                  <a:pt x="1230592" y="829147"/>
                </a:cubicBezTo>
                <a:lnTo>
                  <a:pt x="1235488" y="564771"/>
                </a:lnTo>
                <a:cubicBezTo>
                  <a:pt x="1235488" y="538660"/>
                  <a:pt x="1250991" y="525604"/>
                  <a:pt x="1281999" y="525604"/>
                </a:cubicBezTo>
                <a:close/>
                <a:moveTo>
                  <a:pt x="4768587" y="508469"/>
                </a:moveTo>
                <a:cubicBezTo>
                  <a:pt x="4770219" y="508469"/>
                  <a:pt x="4788170" y="509285"/>
                  <a:pt x="4822441" y="510917"/>
                </a:cubicBezTo>
                <a:cubicBezTo>
                  <a:pt x="4856712" y="512549"/>
                  <a:pt x="4899959" y="514997"/>
                  <a:pt x="4952181" y="518260"/>
                </a:cubicBezTo>
                <a:cubicBezTo>
                  <a:pt x="5004403" y="521524"/>
                  <a:pt x="5061929" y="524788"/>
                  <a:pt x="5124760" y="528052"/>
                </a:cubicBezTo>
                <a:cubicBezTo>
                  <a:pt x="5187590" y="531316"/>
                  <a:pt x="5249196" y="534988"/>
                  <a:pt x="5309579" y="539068"/>
                </a:cubicBezTo>
                <a:cubicBezTo>
                  <a:pt x="5369960" y="543148"/>
                  <a:pt x="5425039" y="546819"/>
                  <a:pt x="5474813" y="550083"/>
                </a:cubicBezTo>
                <a:cubicBezTo>
                  <a:pt x="5524587" y="553347"/>
                  <a:pt x="5562531" y="556611"/>
                  <a:pt x="5588641" y="559875"/>
                </a:cubicBezTo>
                <a:cubicBezTo>
                  <a:pt x="5627809" y="564771"/>
                  <a:pt x="5657999" y="574563"/>
                  <a:pt x="5679215" y="589250"/>
                </a:cubicBezTo>
                <a:cubicBezTo>
                  <a:pt x="5700430" y="603938"/>
                  <a:pt x="5715933" y="620257"/>
                  <a:pt x="5725725" y="638209"/>
                </a:cubicBezTo>
                <a:cubicBezTo>
                  <a:pt x="5737149" y="657792"/>
                  <a:pt x="5743677" y="679007"/>
                  <a:pt x="5745309" y="701855"/>
                </a:cubicBezTo>
                <a:cubicBezTo>
                  <a:pt x="5746941" y="716542"/>
                  <a:pt x="5748573" y="736126"/>
                  <a:pt x="5750205" y="760605"/>
                </a:cubicBezTo>
                <a:cubicBezTo>
                  <a:pt x="5751837" y="781820"/>
                  <a:pt x="5753469" y="808747"/>
                  <a:pt x="5755101" y="841386"/>
                </a:cubicBezTo>
                <a:cubicBezTo>
                  <a:pt x="5756733" y="874025"/>
                  <a:pt x="5757549" y="914008"/>
                  <a:pt x="5757549" y="961335"/>
                </a:cubicBezTo>
                <a:cubicBezTo>
                  <a:pt x="5757549" y="1013557"/>
                  <a:pt x="5744493" y="1053540"/>
                  <a:pt x="5718382" y="1081283"/>
                </a:cubicBezTo>
                <a:cubicBezTo>
                  <a:pt x="5685743" y="1117186"/>
                  <a:pt x="5649839" y="1146561"/>
                  <a:pt x="5610673" y="1169409"/>
                </a:cubicBezTo>
                <a:cubicBezTo>
                  <a:pt x="5571506" y="1192256"/>
                  <a:pt x="5525811" y="1215103"/>
                  <a:pt x="5473589" y="1237951"/>
                </a:cubicBezTo>
                <a:lnTo>
                  <a:pt x="4981556" y="1458264"/>
                </a:lnTo>
                <a:cubicBezTo>
                  <a:pt x="4968501" y="1464792"/>
                  <a:pt x="4960341" y="1472135"/>
                  <a:pt x="4957077" y="1480295"/>
                </a:cubicBezTo>
                <a:cubicBezTo>
                  <a:pt x="4953813" y="1488455"/>
                  <a:pt x="4952181" y="1498247"/>
                  <a:pt x="4952181" y="1509670"/>
                </a:cubicBezTo>
                <a:cubicBezTo>
                  <a:pt x="4952181" y="1512934"/>
                  <a:pt x="4952181" y="1518646"/>
                  <a:pt x="4952181" y="1526806"/>
                </a:cubicBezTo>
                <a:cubicBezTo>
                  <a:pt x="4952181" y="1534965"/>
                  <a:pt x="4952589" y="1543941"/>
                  <a:pt x="4953405" y="1553733"/>
                </a:cubicBezTo>
                <a:cubicBezTo>
                  <a:pt x="4954221" y="1563525"/>
                  <a:pt x="4955037" y="1572908"/>
                  <a:pt x="4955853" y="1581884"/>
                </a:cubicBezTo>
                <a:cubicBezTo>
                  <a:pt x="4956669" y="1590860"/>
                  <a:pt x="4957077" y="1597796"/>
                  <a:pt x="4957077" y="1602691"/>
                </a:cubicBezTo>
                <a:cubicBezTo>
                  <a:pt x="4958709" y="1615747"/>
                  <a:pt x="4964421" y="1623907"/>
                  <a:pt x="4974212" y="1627171"/>
                </a:cubicBezTo>
                <a:cubicBezTo>
                  <a:pt x="4984004" y="1630435"/>
                  <a:pt x="4992979" y="1632066"/>
                  <a:pt x="5001139" y="1632066"/>
                </a:cubicBezTo>
                <a:cubicBezTo>
                  <a:pt x="5019091" y="1632066"/>
                  <a:pt x="5045202" y="1630843"/>
                  <a:pt x="5079473" y="1628395"/>
                </a:cubicBezTo>
                <a:cubicBezTo>
                  <a:pt x="5113745" y="1625947"/>
                  <a:pt x="5152503" y="1622683"/>
                  <a:pt x="5195750" y="1618603"/>
                </a:cubicBezTo>
                <a:cubicBezTo>
                  <a:pt x="5238996" y="1614523"/>
                  <a:pt x="5283875" y="1610443"/>
                  <a:pt x="5330385" y="1606363"/>
                </a:cubicBezTo>
                <a:cubicBezTo>
                  <a:pt x="5376897" y="1602283"/>
                  <a:pt x="5420959" y="1598204"/>
                  <a:pt x="5462573" y="1594124"/>
                </a:cubicBezTo>
                <a:cubicBezTo>
                  <a:pt x="5504188" y="1590044"/>
                  <a:pt x="5541315" y="1586780"/>
                  <a:pt x="5573954" y="1584332"/>
                </a:cubicBezTo>
                <a:cubicBezTo>
                  <a:pt x="5606593" y="1581884"/>
                  <a:pt x="5631072" y="1580660"/>
                  <a:pt x="5647392" y="1580660"/>
                </a:cubicBezTo>
                <a:cubicBezTo>
                  <a:pt x="5670239" y="1580660"/>
                  <a:pt x="5689007" y="1587596"/>
                  <a:pt x="5703694" y="1601467"/>
                </a:cubicBezTo>
                <a:cubicBezTo>
                  <a:pt x="5718382" y="1615339"/>
                  <a:pt x="5725725" y="1635330"/>
                  <a:pt x="5725725" y="1661442"/>
                </a:cubicBezTo>
                <a:cubicBezTo>
                  <a:pt x="5725725" y="1681025"/>
                  <a:pt x="5726541" y="1702240"/>
                  <a:pt x="5728173" y="1725088"/>
                </a:cubicBezTo>
                <a:cubicBezTo>
                  <a:pt x="5728173" y="1744671"/>
                  <a:pt x="5728581" y="1768334"/>
                  <a:pt x="5729397" y="1796077"/>
                </a:cubicBezTo>
                <a:cubicBezTo>
                  <a:pt x="5730213" y="1823821"/>
                  <a:pt x="5730621" y="1853196"/>
                  <a:pt x="5730621" y="1884203"/>
                </a:cubicBezTo>
                <a:cubicBezTo>
                  <a:pt x="5730621" y="1910314"/>
                  <a:pt x="5727357" y="1931121"/>
                  <a:pt x="5720829" y="1946625"/>
                </a:cubicBezTo>
                <a:cubicBezTo>
                  <a:pt x="5714302" y="1962128"/>
                  <a:pt x="5706550" y="1973552"/>
                  <a:pt x="5697575" y="1980896"/>
                </a:cubicBezTo>
                <a:cubicBezTo>
                  <a:pt x="5688599" y="1988240"/>
                  <a:pt x="5679215" y="1993135"/>
                  <a:pt x="5669423" y="1995583"/>
                </a:cubicBezTo>
                <a:cubicBezTo>
                  <a:pt x="5659631" y="1998031"/>
                  <a:pt x="5650655" y="1999255"/>
                  <a:pt x="5642496" y="1999255"/>
                </a:cubicBezTo>
                <a:cubicBezTo>
                  <a:pt x="5634337" y="1999255"/>
                  <a:pt x="5609857" y="1999663"/>
                  <a:pt x="5569059" y="2000479"/>
                </a:cubicBezTo>
                <a:cubicBezTo>
                  <a:pt x="5528259" y="2001295"/>
                  <a:pt x="5478485" y="2002111"/>
                  <a:pt x="5419735" y="2002927"/>
                </a:cubicBezTo>
                <a:cubicBezTo>
                  <a:pt x="5360985" y="2003743"/>
                  <a:pt x="5296930" y="2004559"/>
                  <a:pt x="5227573" y="2005375"/>
                </a:cubicBezTo>
                <a:cubicBezTo>
                  <a:pt x="5158215" y="2006191"/>
                  <a:pt x="5091713" y="2007007"/>
                  <a:pt x="5028067" y="2007823"/>
                </a:cubicBezTo>
                <a:cubicBezTo>
                  <a:pt x="4964421" y="2008639"/>
                  <a:pt x="4907303" y="2009455"/>
                  <a:pt x="4856712" y="2010271"/>
                </a:cubicBezTo>
                <a:cubicBezTo>
                  <a:pt x="4806122" y="2011087"/>
                  <a:pt x="4769403" y="2011495"/>
                  <a:pt x="4746555" y="2011495"/>
                </a:cubicBezTo>
                <a:cubicBezTo>
                  <a:pt x="4712285" y="2011495"/>
                  <a:pt x="4685357" y="2004967"/>
                  <a:pt x="4665774" y="1991911"/>
                </a:cubicBezTo>
                <a:cubicBezTo>
                  <a:pt x="4646191" y="1978856"/>
                  <a:pt x="4632319" y="1964168"/>
                  <a:pt x="4624159" y="1947849"/>
                </a:cubicBezTo>
                <a:cubicBezTo>
                  <a:pt x="4614367" y="1929897"/>
                  <a:pt x="4608655" y="1908682"/>
                  <a:pt x="4607023" y="1884203"/>
                </a:cubicBezTo>
                <a:cubicBezTo>
                  <a:pt x="4600496" y="1841772"/>
                  <a:pt x="4593968" y="1798525"/>
                  <a:pt x="4587441" y="1754463"/>
                </a:cubicBezTo>
                <a:cubicBezTo>
                  <a:pt x="4582544" y="1716928"/>
                  <a:pt x="4578057" y="1675313"/>
                  <a:pt x="4573977" y="1629619"/>
                </a:cubicBezTo>
                <a:cubicBezTo>
                  <a:pt x="4569897" y="1583924"/>
                  <a:pt x="4566225" y="1539861"/>
                  <a:pt x="4562961" y="1497431"/>
                </a:cubicBezTo>
                <a:cubicBezTo>
                  <a:pt x="4562961" y="1461528"/>
                  <a:pt x="4570305" y="1431745"/>
                  <a:pt x="4584993" y="1408081"/>
                </a:cubicBezTo>
                <a:cubicBezTo>
                  <a:pt x="4599680" y="1384418"/>
                  <a:pt x="4615999" y="1366059"/>
                  <a:pt x="4633951" y="1353003"/>
                </a:cubicBezTo>
                <a:cubicBezTo>
                  <a:pt x="4655166" y="1336684"/>
                  <a:pt x="4679645" y="1325260"/>
                  <a:pt x="4707389" y="1318732"/>
                </a:cubicBezTo>
                <a:cubicBezTo>
                  <a:pt x="4819993" y="1271405"/>
                  <a:pt x="4921174" y="1228159"/>
                  <a:pt x="5010931" y="1188992"/>
                </a:cubicBezTo>
                <a:cubicBezTo>
                  <a:pt x="5050098" y="1172673"/>
                  <a:pt x="5088449" y="1156353"/>
                  <a:pt x="5125983" y="1140034"/>
                </a:cubicBezTo>
                <a:cubicBezTo>
                  <a:pt x="5163519" y="1123714"/>
                  <a:pt x="5197381" y="1109027"/>
                  <a:pt x="5227573" y="1095971"/>
                </a:cubicBezTo>
                <a:cubicBezTo>
                  <a:pt x="5257763" y="1082915"/>
                  <a:pt x="5283059" y="1072308"/>
                  <a:pt x="5303459" y="1064148"/>
                </a:cubicBezTo>
                <a:cubicBezTo>
                  <a:pt x="5323857" y="1055988"/>
                  <a:pt x="5336505" y="1050276"/>
                  <a:pt x="5341401" y="1047012"/>
                </a:cubicBezTo>
                <a:cubicBezTo>
                  <a:pt x="5367513" y="1035589"/>
                  <a:pt x="5380568" y="1012741"/>
                  <a:pt x="5380568" y="978470"/>
                </a:cubicBezTo>
                <a:lnTo>
                  <a:pt x="5380568" y="907480"/>
                </a:lnTo>
                <a:cubicBezTo>
                  <a:pt x="5380568" y="883001"/>
                  <a:pt x="5372817" y="867090"/>
                  <a:pt x="5357313" y="859746"/>
                </a:cubicBezTo>
                <a:cubicBezTo>
                  <a:pt x="5341809" y="852402"/>
                  <a:pt x="5327529" y="848730"/>
                  <a:pt x="5314474" y="848730"/>
                </a:cubicBezTo>
                <a:cubicBezTo>
                  <a:pt x="5309579" y="848730"/>
                  <a:pt x="5294075" y="848322"/>
                  <a:pt x="5267963" y="847506"/>
                </a:cubicBezTo>
                <a:cubicBezTo>
                  <a:pt x="5241852" y="846690"/>
                  <a:pt x="5211253" y="845874"/>
                  <a:pt x="5176166" y="845058"/>
                </a:cubicBezTo>
                <a:cubicBezTo>
                  <a:pt x="5141079" y="844242"/>
                  <a:pt x="5105176" y="843426"/>
                  <a:pt x="5068457" y="842610"/>
                </a:cubicBezTo>
                <a:cubicBezTo>
                  <a:pt x="5031739" y="841794"/>
                  <a:pt x="5001139" y="841386"/>
                  <a:pt x="4976660" y="841386"/>
                </a:cubicBezTo>
                <a:cubicBezTo>
                  <a:pt x="4958709" y="841386"/>
                  <a:pt x="4942797" y="845466"/>
                  <a:pt x="4928926" y="853626"/>
                </a:cubicBezTo>
                <a:cubicBezTo>
                  <a:pt x="4915054" y="861786"/>
                  <a:pt x="4908119" y="877289"/>
                  <a:pt x="4908119" y="900137"/>
                </a:cubicBezTo>
                <a:lnTo>
                  <a:pt x="4908119" y="985814"/>
                </a:lnTo>
                <a:cubicBezTo>
                  <a:pt x="4908119" y="1007030"/>
                  <a:pt x="4904447" y="1022941"/>
                  <a:pt x="4897103" y="1033549"/>
                </a:cubicBezTo>
                <a:cubicBezTo>
                  <a:pt x="4889759" y="1044156"/>
                  <a:pt x="4882007" y="1051908"/>
                  <a:pt x="4873847" y="1056804"/>
                </a:cubicBezTo>
                <a:cubicBezTo>
                  <a:pt x="4864055" y="1063332"/>
                  <a:pt x="4853448" y="1066596"/>
                  <a:pt x="4842025" y="1066596"/>
                </a:cubicBezTo>
                <a:cubicBezTo>
                  <a:pt x="4811017" y="1064964"/>
                  <a:pt x="4780827" y="1063332"/>
                  <a:pt x="4751451" y="1061700"/>
                </a:cubicBezTo>
                <a:cubicBezTo>
                  <a:pt x="4725340" y="1060068"/>
                  <a:pt x="4698005" y="1058844"/>
                  <a:pt x="4669446" y="1058028"/>
                </a:cubicBezTo>
                <a:cubicBezTo>
                  <a:pt x="4640887" y="1057212"/>
                  <a:pt x="4615183" y="1056804"/>
                  <a:pt x="4592336" y="1056804"/>
                </a:cubicBezTo>
                <a:cubicBezTo>
                  <a:pt x="4561329" y="1056804"/>
                  <a:pt x="4541745" y="1048644"/>
                  <a:pt x="4533586" y="1032325"/>
                </a:cubicBezTo>
                <a:cubicBezTo>
                  <a:pt x="4525426" y="1016005"/>
                  <a:pt x="4521346" y="1000502"/>
                  <a:pt x="4521346" y="985814"/>
                </a:cubicBezTo>
                <a:lnTo>
                  <a:pt x="4545825" y="662688"/>
                </a:lnTo>
                <a:cubicBezTo>
                  <a:pt x="4547457" y="628417"/>
                  <a:pt x="4557657" y="601082"/>
                  <a:pt x="4576425" y="580682"/>
                </a:cubicBezTo>
                <a:cubicBezTo>
                  <a:pt x="4595192" y="560283"/>
                  <a:pt x="4616407" y="544779"/>
                  <a:pt x="4640071" y="534172"/>
                </a:cubicBezTo>
                <a:cubicBezTo>
                  <a:pt x="4663734" y="523564"/>
                  <a:pt x="4687397" y="516628"/>
                  <a:pt x="4711060" y="513364"/>
                </a:cubicBezTo>
                <a:cubicBezTo>
                  <a:pt x="4734724" y="510101"/>
                  <a:pt x="4753899" y="508469"/>
                  <a:pt x="4768587" y="508469"/>
                </a:cubicBezTo>
                <a:close/>
                <a:moveTo>
                  <a:pt x="1118702" y="469302"/>
                </a:moveTo>
                <a:cubicBezTo>
                  <a:pt x="1148077" y="469302"/>
                  <a:pt x="1168069" y="475422"/>
                  <a:pt x="1178676" y="487661"/>
                </a:cubicBezTo>
                <a:cubicBezTo>
                  <a:pt x="1189284" y="499901"/>
                  <a:pt x="1195403" y="519892"/>
                  <a:pt x="1197035" y="547635"/>
                </a:cubicBezTo>
                <a:lnTo>
                  <a:pt x="1206827" y="763053"/>
                </a:lnTo>
                <a:cubicBezTo>
                  <a:pt x="1206827" y="764685"/>
                  <a:pt x="1206827" y="766317"/>
                  <a:pt x="1206827" y="767949"/>
                </a:cubicBezTo>
                <a:cubicBezTo>
                  <a:pt x="1206827" y="800588"/>
                  <a:pt x="1187244" y="817723"/>
                  <a:pt x="1148077" y="819355"/>
                </a:cubicBezTo>
                <a:lnTo>
                  <a:pt x="827399" y="834043"/>
                </a:lnTo>
                <a:lnTo>
                  <a:pt x="898389" y="1857276"/>
                </a:lnTo>
                <a:cubicBezTo>
                  <a:pt x="898389" y="1860539"/>
                  <a:pt x="898389" y="1863803"/>
                  <a:pt x="898389" y="1867067"/>
                </a:cubicBezTo>
                <a:cubicBezTo>
                  <a:pt x="898389" y="1911130"/>
                  <a:pt x="877173" y="1935609"/>
                  <a:pt x="834743" y="1940505"/>
                </a:cubicBezTo>
                <a:lnTo>
                  <a:pt x="543440" y="1967432"/>
                </a:lnTo>
                <a:cubicBezTo>
                  <a:pt x="538544" y="1967432"/>
                  <a:pt x="533648" y="1967432"/>
                  <a:pt x="528752" y="1967432"/>
                </a:cubicBezTo>
                <a:cubicBezTo>
                  <a:pt x="474898" y="1967432"/>
                  <a:pt x="447971" y="1941321"/>
                  <a:pt x="447971" y="1889099"/>
                </a:cubicBezTo>
                <a:cubicBezTo>
                  <a:pt x="447971" y="1887467"/>
                  <a:pt x="447971" y="1885835"/>
                  <a:pt x="447971" y="1884203"/>
                </a:cubicBezTo>
                <a:lnTo>
                  <a:pt x="472450" y="858522"/>
                </a:lnTo>
                <a:lnTo>
                  <a:pt x="122397" y="897689"/>
                </a:lnTo>
                <a:cubicBezTo>
                  <a:pt x="119133" y="897689"/>
                  <a:pt x="115053" y="897689"/>
                  <a:pt x="110157" y="897689"/>
                </a:cubicBezTo>
                <a:cubicBezTo>
                  <a:pt x="80782" y="897689"/>
                  <a:pt x="59158" y="891569"/>
                  <a:pt x="45287" y="879329"/>
                </a:cubicBezTo>
                <a:cubicBezTo>
                  <a:pt x="31415" y="867090"/>
                  <a:pt x="22847" y="845466"/>
                  <a:pt x="19584" y="814459"/>
                </a:cubicBezTo>
                <a:lnTo>
                  <a:pt x="0" y="567219"/>
                </a:lnTo>
                <a:cubicBezTo>
                  <a:pt x="0" y="562323"/>
                  <a:pt x="0" y="557427"/>
                  <a:pt x="0" y="552531"/>
                </a:cubicBezTo>
                <a:cubicBezTo>
                  <a:pt x="0" y="534580"/>
                  <a:pt x="4896" y="519076"/>
                  <a:pt x="14688" y="506021"/>
                </a:cubicBezTo>
                <a:cubicBezTo>
                  <a:pt x="24479" y="492965"/>
                  <a:pt x="45695" y="486437"/>
                  <a:pt x="78334" y="486437"/>
                </a:cubicBezTo>
                <a:close/>
                <a:moveTo>
                  <a:pt x="2141458" y="346906"/>
                </a:moveTo>
                <a:cubicBezTo>
                  <a:pt x="2151250" y="346906"/>
                  <a:pt x="2162265" y="350577"/>
                  <a:pt x="2174505" y="357921"/>
                </a:cubicBezTo>
                <a:cubicBezTo>
                  <a:pt x="2186745" y="365265"/>
                  <a:pt x="2198577" y="373017"/>
                  <a:pt x="2210000" y="381176"/>
                </a:cubicBezTo>
                <a:cubicBezTo>
                  <a:pt x="2223056" y="390968"/>
                  <a:pt x="2236927" y="402392"/>
                  <a:pt x="2251615" y="415448"/>
                </a:cubicBezTo>
                <a:cubicBezTo>
                  <a:pt x="2282622" y="439927"/>
                  <a:pt x="2310365" y="461958"/>
                  <a:pt x="2334844" y="481541"/>
                </a:cubicBezTo>
                <a:cubicBezTo>
                  <a:pt x="2356060" y="499493"/>
                  <a:pt x="2375235" y="515404"/>
                  <a:pt x="2392371" y="529276"/>
                </a:cubicBezTo>
                <a:cubicBezTo>
                  <a:pt x="2409506" y="543148"/>
                  <a:pt x="2418890" y="550083"/>
                  <a:pt x="2420522" y="550083"/>
                </a:cubicBezTo>
                <a:cubicBezTo>
                  <a:pt x="2433577" y="559875"/>
                  <a:pt x="2446225" y="570483"/>
                  <a:pt x="2458465" y="581906"/>
                </a:cubicBezTo>
                <a:cubicBezTo>
                  <a:pt x="2470704" y="593330"/>
                  <a:pt x="2476824" y="606386"/>
                  <a:pt x="2476824" y="621073"/>
                </a:cubicBezTo>
                <a:cubicBezTo>
                  <a:pt x="2476824" y="625969"/>
                  <a:pt x="2475192" y="631681"/>
                  <a:pt x="2471928" y="638209"/>
                </a:cubicBezTo>
                <a:cubicBezTo>
                  <a:pt x="2467032" y="649632"/>
                  <a:pt x="2460913" y="660648"/>
                  <a:pt x="2453569" y="671256"/>
                </a:cubicBezTo>
                <a:cubicBezTo>
                  <a:pt x="2446225" y="681863"/>
                  <a:pt x="2439289" y="692063"/>
                  <a:pt x="2432761" y="701855"/>
                </a:cubicBezTo>
                <a:cubicBezTo>
                  <a:pt x="2424601" y="713278"/>
                  <a:pt x="2416442" y="724702"/>
                  <a:pt x="2408282" y="736126"/>
                </a:cubicBezTo>
                <a:cubicBezTo>
                  <a:pt x="2406650" y="741022"/>
                  <a:pt x="2403386" y="745917"/>
                  <a:pt x="2398490" y="750813"/>
                </a:cubicBezTo>
                <a:cubicBezTo>
                  <a:pt x="2390331" y="758973"/>
                  <a:pt x="2378907" y="763053"/>
                  <a:pt x="2364219" y="763053"/>
                </a:cubicBezTo>
                <a:cubicBezTo>
                  <a:pt x="2346268" y="763053"/>
                  <a:pt x="2325053" y="753261"/>
                  <a:pt x="2300573" y="733678"/>
                </a:cubicBezTo>
                <a:cubicBezTo>
                  <a:pt x="2267934" y="705935"/>
                  <a:pt x="2236111" y="679007"/>
                  <a:pt x="2205105" y="652896"/>
                </a:cubicBezTo>
                <a:cubicBezTo>
                  <a:pt x="2174097" y="626785"/>
                  <a:pt x="2153698" y="609649"/>
                  <a:pt x="2143906" y="601490"/>
                </a:cubicBezTo>
                <a:cubicBezTo>
                  <a:pt x="2132483" y="609649"/>
                  <a:pt x="2111267" y="626785"/>
                  <a:pt x="2080260" y="652896"/>
                </a:cubicBezTo>
                <a:cubicBezTo>
                  <a:pt x="2049253" y="679007"/>
                  <a:pt x="2017430" y="705935"/>
                  <a:pt x="1984791" y="733678"/>
                </a:cubicBezTo>
                <a:cubicBezTo>
                  <a:pt x="1960312" y="753261"/>
                  <a:pt x="1939097" y="763053"/>
                  <a:pt x="1921145" y="763053"/>
                </a:cubicBezTo>
                <a:cubicBezTo>
                  <a:pt x="1909721" y="763053"/>
                  <a:pt x="1898298" y="758565"/>
                  <a:pt x="1886874" y="749589"/>
                </a:cubicBezTo>
                <a:cubicBezTo>
                  <a:pt x="1875451" y="740613"/>
                  <a:pt x="1865251" y="729190"/>
                  <a:pt x="1856275" y="715318"/>
                </a:cubicBezTo>
                <a:cubicBezTo>
                  <a:pt x="1847299" y="701447"/>
                  <a:pt x="1839139" y="687575"/>
                  <a:pt x="1831796" y="673704"/>
                </a:cubicBezTo>
                <a:cubicBezTo>
                  <a:pt x="1824452" y="659832"/>
                  <a:pt x="1818332" y="648000"/>
                  <a:pt x="1813436" y="638209"/>
                </a:cubicBezTo>
                <a:cubicBezTo>
                  <a:pt x="1811804" y="634945"/>
                  <a:pt x="1810988" y="629233"/>
                  <a:pt x="1810988" y="621073"/>
                </a:cubicBezTo>
                <a:cubicBezTo>
                  <a:pt x="1810988" y="611281"/>
                  <a:pt x="1813436" y="602306"/>
                  <a:pt x="1818332" y="594146"/>
                </a:cubicBezTo>
                <a:cubicBezTo>
                  <a:pt x="1823228" y="585986"/>
                  <a:pt x="1828940" y="578642"/>
                  <a:pt x="1835468" y="572115"/>
                </a:cubicBezTo>
                <a:cubicBezTo>
                  <a:pt x="1841995" y="565587"/>
                  <a:pt x="1848115" y="560283"/>
                  <a:pt x="1853827" y="556203"/>
                </a:cubicBezTo>
                <a:cubicBezTo>
                  <a:pt x="1859539" y="552123"/>
                  <a:pt x="1863211" y="550083"/>
                  <a:pt x="1864843" y="550083"/>
                </a:cubicBezTo>
                <a:cubicBezTo>
                  <a:pt x="1866475" y="550083"/>
                  <a:pt x="1875858" y="543148"/>
                  <a:pt x="1892994" y="529276"/>
                </a:cubicBezTo>
                <a:cubicBezTo>
                  <a:pt x="1910129" y="515404"/>
                  <a:pt x="1929305" y="499493"/>
                  <a:pt x="1950520" y="481541"/>
                </a:cubicBezTo>
                <a:cubicBezTo>
                  <a:pt x="1974999" y="461958"/>
                  <a:pt x="2002743" y="439927"/>
                  <a:pt x="2033749" y="415448"/>
                </a:cubicBezTo>
                <a:cubicBezTo>
                  <a:pt x="2046805" y="402392"/>
                  <a:pt x="2059861" y="390968"/>
                  <a:pt x="2072916" y="381176"/>
                </a:cubicBezTo>
                <a:cubicBezTo>
                  <a:pt x="2084340" y="373017"/>
                  <a:pt x="2096171" y="365673"/>
                  <a:pt x="2108411" y="359145"/>
                </a:cubicBezTo>
                <a:cubicBezTo>
                  <a:pt x="2120651" y="352617"/>
                  <a:pt x="2131667" y="348537"/>
                  <a:pt x="2141458" y="346906"/>
                </a:cubicBezTo>
                <a:close/>
                <a:moveTo>
                  <a:pt x="2626759" y="218"/>
                </a:moveTo>
                <a:cubicBezTo>
                  <a:pt x="2636959" y="-802"/>
                  <a:pt x="2646547" y="1748"/>
                  <a:pt x="2655523" y="7868"/>
                </a:cubicBezTo>
                <a:cubicBezTo>
                  <a:pt x="2673474" y="20108"/>
                  <a:pt x="2688978" y="36019"/>
                  <a:pt x="2702033" y="55602"/>
                </a:cubicBezTo>
                <a:lnTo>
                  <a:pt x="2733856" y="104561"/>
                </a:lnTo>
                <a:cubicBezTo>
                  <a:pt x="2750175" y="129040"/>
                  <a:pt x="2757519" y="149032"/>
                  <a:pt x="2755887" y="164535"/>
                </a:cubicBezTo>
                <a:cubicBezTo>
                  <a:pt x="2754255" y="180039"/>
                  <a:pt x="2739568" y="197582"/>
                  <a:pt x="2711825" y="217166"/>
                </a:cubicBezTo>
                <a:lnTo>
                  <a:pt x="2498855" y="368937"/>
                </a:lnTo>
                <a:cubicBezTo>
                  <a:pt x="2467848" y="390152"/>
                  <a:pt x="2438881" y="406064"/>
                  <a:pt x="2411954" y="416671"/>
                </a:cubicBezTo>
                <a:cubicBezTo>
                  <a:pt x="2385027" y="427279"/>
                  <a:pt x="2357691" y="418711"/>
                  <a:pt x="2329949" y="390968"/>
                </a:cubicBezTo>
                <a:lnTo>
                  <a:pt x="2300573" y="351801"/>
                </a:lnTo>
                <a:cubicBezTo>
                  <a:pt x="2294046" y="343642"/>
                  <a:pt x="2287926" y="335074"/>
                  <a:pt x="2282214" y="326098"/>
                </a:cubicBezTo>
                <a:cubicBezTo>
                  <a:pt x="2276502" y="317122"/>
                  <a:pt x="2272830" y="307739"/>
                  <a:pt x="2271198" y="297947"/>
                </a:cubicBezTo>
                <a:cubicBezTo>
                  <a:pt x="2269567" y="288155"/>
                  <a:pt x="2270383" y="278364"/>
                  <a:pt x="2273646" y="268572"/>
                </a:cubicBezTo>
                <a:cubicBezTo>
                  <a:pt x="2276910" y="258780"/>
                  <a:pt x="2285070" y="248989"/>
                  <a:pt x="2298125" y="239197"/>
                </a:cubicBezTo>
                <a:lnTo>
                  <a:pt x="2525783" y="60498"/>
                </a:lnTo>
                <a:cubicBezTo>
                  <a:pt x="2533943" y="55602"/>
                  <a:pt x="2543734" y="49075"/>
                  <a:pt x="2555158" y="40915"/>
                </a:cubicBezTo>
                <a:cubicBezTo>
                  <a:pt x="2566581" y="32755"/>
                  <a:pt x="2579637" y="23779"/>
                  <a:pt x="2594325" y="13988"/>
                </a:cubicBezTo>
                <a:cubicBezTo>
                  <a:pt x="2605748" y="5828"/>
                  <a:pt x="2616560" y="1238"/>
                  <a:pt x="2626759" y="218"/>
                </a:cubicBezTo>
                <a:close/>
              </a:path>
            </a:pathLst>
          </a:custGeom>
          <a:solidFill>
            <a:srgbClr val="CC402F"/>
          </a:solidFill>
          <a:ln w="38100">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algn="ctr">
              <a:lnSpc>
                <a:spcPts val="11390"/>
              </a:lnSpc>
              <a:defRPr sz="19300" spc="-223">
                <a:solidFill>
                  <a:srgbClr val="F7838D"/>
                </a:solidFill>
                <a:latin typeface="SVN-Lolapeluza Black" panose="00000500000000000000" pitchFamily="2" charset="0"/>
              </a:defRPr>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304800" y="-2182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Hộp Văn bản 14"/>
          <p:cNvSpPr txBox="1">
            <a:spLocks noChangeAspect="1"/>
          </p:cNvSpPr>
          <p:nvPr/>
        </p:nvSpPr>
        <p:spPr>
          <a:xfrm>
            <a:off x="1303124" y="681990"/>
            <a:ext cx="368503" cy="851306"/>
          </a:xfrm>
          <a:custGeom>
            <a:avLst/>
            <a:gdLst/>
            <a:ahLst/>
            <a:cxnLst/>
            <a:rect l="l" t="t" r="r" b="b"/>
            <a:pathLst>
              <a:path w="368503" h="851306">
                <a:moveTo>
                  <a:pt x="216713" y="0"/>
                </a:moveTo>
                <a:cubicBezTo>
                  <a:pt x="256337" y="24994"/>
                  <a:pt x="284226" y="49225"/>
                  <a:pt x="300380" y="72695"/>
                </a:cubicBezTo>
                <a:cubicBezTo>
                  <a:pt x="316535" y="96164"/>
                  <a:pt x="324612" y="118567"/>
                  <a:pt x="324612" y="139903"/>
                </a:cubicBezTo>
                <a:cubicBezTo>
                  <a:pt x="324612" y="153924"/>
                  <a:pt x="321716" y="167488"/>
                  <a:pt x="315925" y="180594"/>
                </a:cubicBezTo>
                <a:cubicBezTo>
                  <a:pt x="310134" y="193700"/>
                  <a:pt x="302362" y="206350"/>
                  <a:pt x="292608" y="218542"/>
                </a:cubicBezTo>
                <a:cubicBezTo>
                  <a:pt x="291389" y="247802"/>
                  <a:pt x="290474" y="277978"/>
                  <a:pt x="289865" y="309067"/>
                </a:cubicBezTo>
                <a:cubicBezTo>
                  <a:pt x="289255" y="340157"/>
                  <a:pt x="288950" y="371856"/>
                  <a:pt x="288950" y="404165"/>
                </a:cubicBezTo>
                <a:cubicBezTo>
                  <a:pt x="288950" y="444398"/>
                  <a:pt x="290017" y="484327"/>
                  <a:pt x="292151" y="523951"/>
                </a:cubicBezTo>
                <a:cubicBezTo>
                  <a:pt x="294284" y="563575"/>
                  <a:pt x="298247" y="600456"/>
                  <a:pt x="304038" y="634594"/>
                </a:cubicBezTo>
                <a:cubicBezTo>
                  <a:pt x="309829" y="668731"/>
                  <a:pt x="317906" y="699211"/>
                  <a:pt x="328270" y="726034"/>
                </a:cubicBezTo>
                <a:cubicBezTo>
                  <a:pt x="338633" y="752856"/>
                  <a:pt x="352044" y="773583"/>
                  <a:pt x="368503" y="788213"/>
                </a:cubicBezTo>
                <a:cubicBezTo>
                  <a:pt x="351434" y="799795"/>
                  <a:pt x="334061" y="810158"/>
                  <a:pt x="316382" y="819302"/>
                </a:cubicBezTo>
                <a:cubicBezTo>
                  <a:pt x="300533" y="827837"/>
                  <a:pt x="283312" y="835304"/>
                  <a:pt x="264719" y="841705"/>
                </a:cubicBezTo>
                <a:cubicBezTo>
                  <a:pt x="246126" y="848106"/>
                  <a:pt x="227685" y="851306"/>
                  <a:pt x="209397" y="851306"/>
                </a:cubicBezTo>
                <a:cubicBezTo>
                  <a:pt x="194158" y="851306"/>
                  <a:pt x="181966" y="847649"/>
                  <a:pt x="172821" y="840334"/>
                </a:cubicBezTo>
                <a:cubicBezTo>
                  <a:pt x="163677" y="833018"/>
                  <a:pt x="156819" y="822503"/>
                  <a:pt x="152247" y="808787"/>
                </a:cubicBezTo>
                <a:cubicBezTo>
                  <a:pt x="147675" y="795071"/>
                  <a:pt x="144627" y="778154"/>
                  <a:pt x="143103" y="758038"/>
                </a:cubicBezTo>
                <a:cubicBezTo>
                  <a:pt x="141579" y="737921"/>
                  <a:pt x="140817" y="715366"/>
                  <a:pt x="140817" y="690372"/>
                </a:cubicBezTo>
                <a:cubicBezTo>
                  <a:pt x="140817" y="664159"/>
                  <a:pt x="141427" y="635508"/>
                  <a:pt x="142646" y="604418"/>
                </a:cubicBezTo>
                <a:cubicBezTo>
                  <a:pt x="143866" y="573329"/>
                  <a:pt x="145085" y="541630"/>
                  <a:pt x="146304" y="509321"/>
                </a:cubicBezTo>
                <a:cubicBezTo>
                  <a:pt x="147523" y="477012"/>
                  <a:pt x="148895" y="444551"/>
                  <a:pt x="150419" y="411937"/>
                </a:cubicBezTo>
                <a:cubicBezTo>
                  <a:pt x="151943" y="379324"/>
                  <a:pt x="152705" y="348386"/>
                  <a:pt x="152705" y="319126"/>
                </a:cubicBezTo>
                <a:cubicBezTo>
                  <a:pt x="144170" y="324002"/>
                  <a:pt x="135331" y="328270"/>
                  <a:pt x="126187" y="331927"/>
                </a:cubicBezTo>
                <a:cubicBezTo>
                  <a:pt x="118262" y="334975"/>
                  <a:pt x="109271" y="337871"/>
                  <a:pt x="99212" y="340614"/>
                </a:cubicBezTo>
                <a:cubicBezTo>
                  <a:pt x="89154" y="343357"/>
                  <a:pt x="78943" y="344729"/>
                  <a:pt x="68580" y="344729"/>
                </a:cubicBezTo>
                <a:cubicBezTo>
                  <a:pt x="46634" y="344729"/>
                  <a:pt x="29718" y="337718"/>
                  <a:pt x="17831" y="323698"/>
                </a:cubicBezTo>
                <a:cubicBezTo>
                  <a:pt x="5943" y="309677"/>
                  <a:pt x="0" y="293218"/>
                  <a:pt x="0" y="274320"/>
                </a:cubicBezTo>
                <a:cubicBezTo>
                  <a:pt x="0" y="252374"/>
                  <a:pt x="7925" y="231648"/>
                  <a:pt x="23774" y="212141"/>
                </a:cubicBezTo>
                <a:cubicBezTo>
                  <a:pt x="46329" y="209093"/>
                  <a:pt x="66903" y="201778"/>
                  <a:pt x="85496" y="190195"/>
                </a:cubicBezTo>
                <a:cubicBezTo>
                  <a:pt x="104089" y="178613"/>
                  <a:pt x="121158" y="163373"/>
                  <a:pt x="136703" y="144475"/>
                </a:cubicBezTo>
                <a:cubicBezTo>
                  <a:pt x="152247" y="125578"/>
                  <a:pt x="166573" y="103937"/>
                  <a:pt x="179679" y="79553"/>
                </a:cubicBezTo>
                <a:cubicBezTo>
                  <a:pt x="192786" y="55169"/>
                  <a:pt x="205130" y="28651"/>
                  <a:pt x="216713"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667000" y="723900"/>
            <a:ext cx="7842211" cy="923330"/>
          </a:xfrm>
          <a:prstGeom prst="rect">
            <a:avLst/>
          </a:prstGeom>
          <a:noFill/>
        </p:spPr>
        <p:txBody>
          <a:bodyPr wrap="none" lIns="91440" tIns="45720" rIns="91440" bIns="45720">
            <a:spAutoFit/>
          </a:bodyPr>
          <a:lstStyle/>
          <a:p>
            <a:r>
              <a:rPr lang="vi-VN" sz="5400">
                <a:ln w="0"/>
                <a:solidFill>
                  <a:srgbClr val="D44433"/>
                </a:solidFill>
              </a:rPr>
              <a:t>Tính giá trị của biểu thức</a:t>
            </a:r>
            <a:endParaRPr lang="vi-VN" sz="5400" b="0" cap="none" spc="0">
              <a:ln w="0"/>
              <a:solidFill>
                <a:srgbClr val="D44433"/>
              </a:solidFill>
            </a:endParaRPr>
          </a:p>
        </p:txBody>
      </p:sp>
      <p:sp>
        <p:nvSpPr>
          <p:cNvPr id="8" name="Freeform 8"/>
          <p:cNvSpPr/>
          <p:nvPr/>
        </p:nvSpPr>
        <p:spPr>
          <a:xfrm>
            <a:off x="1981200" y="1661602"/>
            <a:ext cx="8991600" cy="340588"/>
          </a:xfrm>
          <a:custGeom>
            <a:avLst/>
            <a:gdLst/>
            <a:ahLst/>
            <a:cxnLst/>
            <a:rect l="l" t="t" r="r" b="b"/>
            <a:pathLst>
              <a:path w="7315200" h="612648">
                <a:moveTo>
                  <a:pt x="0" y="0"/>
                </a:moveTo>
                <a:lnTo>
                  <a:pt x="7315200" y="0"/>
                </a:lnTo>
                <a:lnTo>
                  <a:pt x="7315200" y="612648"/>
                </a:lnTo>
                <a:lnTo>
                  <a:pt x="0" y="612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Hình ảnh 8"/>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Effect>
                      <a14:sharpenSoften amount="25000"/>
                    </a14:imgEffect>
                  </a14:imgLayer>
                </a14:imgProps>
              </a:ext>
            </a:extLst>
          </a:blip>
          <a:stretch>
            <a:fillRect/>
          </a:stretch>
        </p:blipFill>
        <p:spPr>
          <a:xfrm>
            <a:off x="0" y="2438595"/>
            <a:ext cx="18288000" cy="1430961"/>
          </a:xfrm>
          <a:prstGeom prst="rect">
            <a:avLst/>
          </a:prstGeom>
        </p:spPr>
      </p:pic>
      <p:sp>
        <p:nvSpPr>
          <p:cNvPr id="10" name="Hình chữ nhật 9"/>
          <p:cNvSpPr/>
          <p:nvPr/>
        </p:nvSpPr>
        <p:spPr>
          <a:xfrm>
            <a:off x="685800" y="3869556"/>
            <a:ext cx="5012911" cy="1754326"/>
          </a:xfrm>
          <a:prstGeom prst="rect">
            <a:avLst/>
          </a:prstGeom>
          <a:noFill/>
        </p:spPr>
        <p:txBody>
          <a:bodyPr wrap="none" lIns="91440" tIns="45720" rIns="91440" bIns="45720">
            <a:spAutoFit/>
          </a:bodyPr>
          <a:lstStyle/>
          <a:p>
            <a:r>
              <a:rPr lang="vi-VN" sz="5400">
                <a:ln w="0"/>
                <a:latin typeface="Arial (Thân)"/>
              </a:rPr>
              <a:t>= </a:t>
            </a:r>
            <a:r>
              <a:rPr lang="pt-BR" sz="5400">
                <a:ln w="0"/>
                <a:latin typeface="Arial (Thân)"/>
              </a:rPr>
              <a:t>3 713 – 1 000</a:t>
            </a:r>
            <a:endParaRPr lang="vi-VN" sz="5400">
              <a:ln w="0"/>
              <a:latin typeface="Arial (Thân)"/>
            </a:endParaRPr>
          </a:p>
          <a:p>
            <a:r>
              <a:rPr lang="pt-BR" sz="5400">
                <a:ln w="0"/>
                <a:latin typeface="Arial (Thân)"/>
              </a:rPr>
              <a:t>= 2 713</a:t>
            </a:r>
            <a:endParaRPr lang="vi-VN" sz="5400" b="0" cap="none" spc="0">
              <a:ln w="0"/>
              <a:latin typeface="Arial (Thân)"/>
            </a:endParaRPr>
          </a:p>
        </p:txBody>
      </p:sp>
      <p:sp>
        <p:nvSpPr>
          <p:cNvPr id="13" name="Hình chữ nhật 12"/>
          <p:cNvSpPr/>
          <p:nvPr/>
        </p:nvSpPr>
        <p:spPr>
          <a:xfrm>
            <a:off x="10591800" y="3869556"/>
            <a:ext cx="7543800" cy="2585323"/>
          </a:xfrm>
          <a:prstGeom prst="rect">
            <a:avLst/>
          </a:prstGeom>
          <a:noFill/>
        </p:spPr>
        <p:txBody>
          <a:bodyPr wrap="square" lIns="91440" tIns="45720" rIns="91440" bIns="45720">
            <a:spAutoFit/>
          </a:bodyPr>
          <a:lstStyle/>
          <a:p>
            <a:r>
              <a:rPr lang="vi-VN" sz="5400">
                <a:ln w="0"/>
                <a:latin typeface="Arial (Thân)"/>
              </a:rPr>
              <a:t>= </a:t>
            </a:r>
            <a:r>
              <a:rPr lang="pt-BR" sz="5400">
                <a:ln w="0"/>
                <a:latin typeface="Arial (Thân)"/>
              </a:rPr>
              <a:t>1 500 + 1 000 :</a:t>
            </a:r>
            <a:r>
              <a:rPr lang="vi-VN" sz="5400">
                <a:ln w="0"/>
                <a:latin typeface="Arial (Thân)"/>
              </a:rPr>
              <a:t> </a:t>
            </a:r>
            <a:r>
              <a:rPr lang="pt-BR" sz="5400">
                <a:ln w="0"/>
                <a:latin typeface="Arial (Thân)"/>
              </a:rPr>
              <a:t>2 </a:t>
            </a:r>
            <a:endParaRPr lang="vi-VN" sz="5400">
              <a:ln w="0"/>
              <a:latin typeface="Arial (Thân)"/>
            </a:endParaRPr>
          </a:p>
          <a:p>
            <a:r>
              <a:rPr lang="pt-BR" sz="5400">
                <a:ln w="0"/>
                <a:latin typeface="Arial (Thân)"/>
              </a:rPr>
              <a:t>= 1 500 +</a:t>
            </a:r>
            <a:r>
              <a:rPr lang="vi-VN" sz="5400">
                <a:ln w="0"/>
                <a:latin typeface="Arial (Thân)"/>
              </a:rPr>
              <a:t> </a:t>
            </a:r>
            <a:r>
              <a:rPr lang="pt-BR" sz="5400">
                <a:ln w="0"/>
                <a:latin typeface="Arial (Thân)"/>
              </a:rPr>
              <a:t>500</a:t>
            </a:r>
            <a:endParaRPr lang="vi-VN" sz="5400">
              <a:ln w="0"/>
              <a:latin typeface="Arial (Thân)"/>
            </a:endParaRPr>
          </a:p>
          <a:p>
            <a:r>
              <a:rPr lang="pt-BR" sz="5400">
                <a:ln w="0"/>
                <a:latin typeface="Arial (Thân)"/>
              </a:rPr>
              <a:t>= 2 000</a:t>
            </a:r>
            <a:endParaRPr lang="vi-VN" sz="5400">
              <a:ln w="0"/>
              <a:latin typeface="Arial (Thâ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ipe(left)">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304800" y="-2182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Hộp Văn bản 19"/>
          <p:cNvSpPr txBox="1">
            <a:spLocks noChangeAspect="1"/>
          </p:cNvSpPr>
          <p:nvPr/>
        </p:nvSpPr>
        <p:spPr>
          <a:xfrm>
            <a:off x="1232671" y="733197"/>
            <a:ext cx="602590" cy="804673"/>
          </a:xfrm>
          <a:custGeom>
            <a:avLst/>
            <a:gdLst/>
            <a:ahLst/>
            <a:cxnLst/>
            <a:rect l="l" t="t" r="r" b="b"/>
            <a:pathLst>
              <a:path w="602590" h="804673">
                <a:moveTo>
                  <a:pt x="459943" y="0"/>
                </a:moveTo>
                <a:cubicBezTo>
                  <a:pt x="471525" y="0"/>
                  <a:pt x="485394" y="6858"/>
                  <a:pt x="501548" y="20574"/>
                </a:cubicBezTo>
                <a:cubicBezTo>
                  <a:pt x="517703" y="34290"/>
                  <a:pt x="533248" y="51664"/>
                  <a:pt x="548183" y="72695"/>
                </a:cubicBezTo>
                <a:cubicBezTo>
                  <a:pt x="563118" y="93726"/>
                  <a:pt x="575919" y="117044"/>
                  <a:pt x="586588" y="142647"/>
                </a:cubicBezTo>
                <a:cubicBezTo>
                  <a:pt x="597256" y="168250"/>
                  <a:pt x="602590" y="192634"/>
                  <a:pt x="602590" y="215799"/>
                </a:cubicBezTo>
                <a:cubicBezTo>
                  <a:pt x="602590" y="252375"/>
                  <a:pt x="583692" y="281940"/>
                  <a:pt x="545897" y="304496"/>
                </a:cubicBezTo>
                <a:cubicBezTo>
                  <a:pt x="488594" y="338024"/>
                  <a:pt x="441655" y="370637"/>
                  <a:pt x="405079" y="402336"/>
                </a:cubicBezTo>
                <a:cubicBezTo>
                  <a:pt x="368503" y="434036"/>
                  <a:pt x="339699" y="462839"/>
                  <a:pt x="318668" y="488747"/>
                </a:cubicBezTo>
                <a:cubicBezTo>
                  <a:pt x="297637" y="514655"/>
                  <a:pt x="283007" y="536448"/>
                  <a:pt x="274777" y="554127"/>
                </a:cubicBezTo>
                <a:cubicBezTo>
                  <a:pt x="266548" y="571805"/>
                  <a:pt x="262128" y="583388"/>
                  <a:pt x="261518" y="588874"/>
                </a:cubicBezTo>
                <a:cubicBezTo>
                  <a:pt x="290169" y="585826"/>
                  <a:pt x="317449" y="583083"/>
                  <a:pt x="343357" y="580645"/>
                </a:cubicBezTo>
                <a:cubicBezTo>
                  <a:pt x="369265" y="578206"/>
                  <a:pt x="393497" y="576987"/>
                  <a:pt x="416052" y="576987"/>
                </a:cubicBezTo>
                <a:cubicBezTo>
                  <a:pt x="441046" y="576987"/>
                  <a:pt x="463601" y="578816"/>
                  <a:pt x="483717" y="582473"/>
                </a:cubicBezTo>
                <a:cubicBezTo>
                  <a:pt x="503834" y="586131"/>
                  <a:pt x="520903" y="592379"/>
                  <a:pt x="534924" y="601219"/>
                </a:cubicBezTo>
                <a:cubicBezTo>
                  <a:pt x="548945" y="610058"/>
                  <a:pt x="559765" y="622097"/>
                  <a:pt x="567385" y="637337"/>
                </a:cubicBezTo>
                <a:cubicBezTo>
                  <a:pt x="575005" y="652577"/>
                  <a:pt x="578815" y="671780"/>
                  <a:pt x="578815" y="694944"/>
                </a:cubicBezTo>
                <a:cubicBezTo>
                  <a:pt x="578815" y="720548"/>
                  <a:pt x="573938" y="751028"/>
                  <a:pt x="564185" y="786385"/>
                </a:cubicBezTo>
                <a:cubicBezTo>
                  <a:pt x="551993" y="783946"/>
                  <a:pt x="536295" y="781050"/>
                  <a:pt x="517093" y="777698"/>
                </a:cubicBezTo>
                <a:cubicBezTo>
                  <a:pt x="497891" y="774345"/>
                  <a:pt x="476555" y="771297"/>
                  <a:pt x="453085" y="768554"/>
                </a:cubicBezTo>
                <a:cubicBezTo>
                  <a:pt x="429615" y="765810"/>
                  <a:pt x="404774" y="763525"/>
                  <a:pt x="378561" y="761696"/>
                </a:cubicBezTo>
                <a:cubicBezTo>
                  <a:pt x="352349" y="759867"/>
                  <a:pt x="326136" y="758952"/>
                  <a:pt x="299923" y="758952"/>
                </a:cubicBezTo>
                <a:cubicBezTo>
                  <a:pt x="257861" y="758952"/>
                  <a:pt x="217932" y="762153"/>
                  <a:pt x="180137" y="768554"/>
                </a:cubicBezTo>
                <a:cubicBezTo>
                  <a:pt x="142341" y="774954"/>
                  <a:pt x="111861" y="786994"/>
                  <a:pt x="88697" y="804673"/>
                </a:cubicBezTo>
                <a:cubicBezTo>
                  <a:pt x="74066" y="794919"/>
                  <a:pt x="61265" y="783184"/>
                  <a:pt x="50292" y="769468"/>
                </a:cubicBezTo>
                <a:cubicBezTo>
                  <a:pt x="39319" y="755752"/>
                  <a:pt x="30023" y="742036"/>
                  <a:pt x="22403" y="728320"/>
                </a:cubicBezTo>
                <a:cubicBezTo>
                  <a:pt x="14783" y="714604"/>
                  <a:pt x="9144" y="701498"/>
                  <a:pt x="5486" y="689001"/>
                </a:cubicBezTo>
                <a:cubicBezTo>
                  <a:pt x="1829" y="676504"/>
                  <a:pt x="0" y="665988"/>
                  <a:pt x="0" y="657454"/>
                </a:cubicBezTo>
                <a:cubicBezTo>
                  <a:pt x="0" y="639776"/>
                  <a:pt x="11277" y="619202"/>
                  <a:pt x="33833" y="595732"/>
                </a:cubicBezTo>
                <a:cubicBezTo>
                  <a:pt x="56388" y="572262"/>
                  <a:pt x="85039" y="547574"/>
                  <a:pt x="119786" y="521666"/>
                </a:cubicBezTo>
                <a:cubicBezTo>
                  <a:pt x="154533" y="495758"/>
                  <a:pt x="192634" y="469392"/>
                  <a:pt x="234086" y="442570"/>
                </a:cubicBezTo>
                <a:cubicBezTo>
                  <a:pt x="275539" y="415748"/>
                  <a:pt x="315620" y="389992"/>
                  <a:pt x="354330" y="365303"/>
                </a:cubicBezTo>
                <a:cubicBezTo>
                  <a:pt x="393040" y="340614"/>
                  <a:pt x="427482" y="317754"/>
                  <a:pt x="457657" y="296723"/>
                </a:cubicBezTo>
                <a:cubicBezTo>
                  <a:pt x="487832" y="275692"/>
                  <a:pt x="508711" y="258471"/>
                  <a:pt x="520294" y="245060"/>
                </a:cubicBezTo>
                <a:cubicBezTo>
                  <a:pt x="519074" y="233477"/>
                  <a:pt x="512978" y="225095"/>
                  <a:pt x="502005" y="219914"/>
                </a:cubicBezTo>
                <a:cubicBezTo>
                  <a:pt x="491033" y="214732"/>
                  <a:pt x="476098" y="212141"/>
                  <a:pt x="457200" y="212141"/>
                </a:cubicBezTo>
                <a:cubicBezTo>
                  <a:pt x="430987" y="212141"/>
                  <a:pt x="400050" y="216713"/>
                  <a:pt x="364388" y="225857"/>
                </a:cubicBezTo>
                <a:cubicBezTo>
                  <a:pt x="328727" y="235001"/>
                  <a:pt x="293522" y="247041"/>
                  <a:pt x="258775" y="261976"/>
                </a:cubicBezTo>
                <a:cubicBezTo>
                  <a:pt x="224028" y="276911"/>
                  <a:pt x="192481" y="294285"/>
                  <a:pt x="164135" y="314097"/>
                </a:cubicBezTo>
                <a:cubicBezTo>
                  <a:pt x="135788" y="333909"/>
                  <a:pt x="115519" y="354483"/>
                  <a:pt x="103327" y="375819"/>
                </a:cubicBezTo>
                <a:cubicBezTo>
                  <a:pt x="75285" y="352654"/>
                  <a:pt x="54864" y="329489"/>
                  <a:pt x="42062" y="306324"/>
                </a:cubicBezTo>
                <a:cubicBezTo>
                  <a:pt x="29261" y="283160"/>
                  <a:pt x="22860" y="259995"/>
                  <a:pt x="22860" y="236830"/>
                </a:cubicBezTo>
                <a:cubicBezTo>
                  <a:pt x="22860" y="205131"/>
                  <a:pt x="34137" y="174956"/>
                  <a:pt x="56693" y="146304"/>
                </a:cubicBezTo>
                <a:cubicBezTo>
                  <a:pt x="79248" y="117653"/>
                  <a:pt x="110185" y="92507"/>
                  <a:pt x="149504" y="70866"/>
                </a:cubicBezTo>
                <a:cubicBezTo>
                  <a:pt x="188823" y="49226"/>
                  <a:pt x="235153" y="32004"/>
                  <a:pt x="288493" y="19203"/>
                </a:cubicBezTo>
                <a:cubicBezTo>
                  <a:pt x="341833" y="6401"/>
                  <a:pt x="398983" y="0"/>
                  <a:pt x="459943"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667000" y="723900"/>
            <a:ext cx="6795450" cy="923330"/>
          </a:xfrm>
          <a:prstGeom prst="rect">
            <a:avLst/>
          </a:prstGeom>
          <a:noFill/>
        </p:spPr>
        <p:txBody>
          <a:bodyPr wrap="none" lIns="91440" tIns="45720" rIns="91440" bIns="45720">
            <a:spAutoFit/>
          </a:bodyPr>
          <a:lstStyle/>
          <a:p>
            <a:r>
              <a:rPr lang="vi-VN" sz="5400">
                <a:ln w="0"/>
                <a:solidFill>
                  <a:srgbClr val="D44433"/>
                </a:solidFill>
              </a:rPr>
              <a:t>Tìm chữ số thích hợp</a:t>
            </a:r>
            <a:endParaRPr lang="vi-VN" sz="5400" b="0" cap="none" spc="0">
              <a:ln w="0"/>
              <a:solidFill>
                <a:srgbClr val="D44433"/>
              </a:solidFill>
            </a:endParaRPr>
          </a:p>
        </p:txBody>
      </p:sp>
      <p:sp>
        <p:nvSpPr>
          <p:cNvPr id="8" name="Freeform 8"/>
          <p:cNvSpPr/>
          <p:nvPr/>
        </p:nvSpPr>
        <p:spPr>
          <a:xfrm>
            <a:off x="1981200" y="1661602"/>
            <a:ext cx="8991600" cy="340588"/>
          </a:xfrm>
          <a:custGeom>
            <a:avLst/>
            <a:gdLst/>
            <a:ahLst/>
            <a:cxnLst/>
            <a:rect l="l" t="t" r="r" b="b"/>
            <a:pathLst>
              <a:path w="7315200" h="612648">
                <a:moveTo>
                  <a:pt x="0" y="0"/>
                </a:moveTo>
                <a:lnTo>
                  <a:pt x="7315200" y="0"/>
                </a:lnTo>
                <a:lnTo>
                  <a:pt x="7315200" y="612648"/>
                </a:lnTo>
                <a:lnTo>
                  <a:pt x="0" y="612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Hình ảnh 6"/>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tretch>
            <a:fillRect/>
          </a:stretch>
        </p:blipFill>
        <p:spPr>
          <a:xfrm>
            <a:off x="1118892" y="2247901"/>
            <a:ext cx="7883858" cy="4976090"/>
          </a:xfrm>
          <a:prstGeom prst="rect">
            <a:avLst/>
          </a:prstGeom>
        </p:spPr>
      </p:pic>
      <p:pic>
        <p:nvPicPr>
          <p:cNvPr id="11" name="Hình ảnh 10"/>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Effect>
                      <a14:sharpenSoften amount="25000"/>
                    </a14:imgEffect>
                  </a14:imgLayer>
                </a14:imgProps>
              </a:ext>
            </a:extLst>
          </a:blip>
          <a:stretch>
            <a:fillRect/>
          </a:stretch>
        </p:blipFill>
        <p:spPr>
          <a:xfrm>
            <a:off x="9982200" y="2340767"/>
            <a:ext cx="6793445" cy="7831933"/>
          </a:xfrm>
          <a:prstGeom prst="rect">
            <a:avLst/>
          </a:prstGeom>
        </p:spPr>
      </p:pic>
      <p:sp>
        <p:nvSpPr>
          <p:cNvPr id="12" name="Hình chữ nhật: Góc Tròn 11"/>
          <p:cNvSpPr/>
          <p:nvPr/>
        </p:nvSpPr>
        <p:spPr>
          <a:xfrm>
            <a:off x="7391400" y="2418195"/>
            <a:ext cx="1143000" cy="1143000"/>
          </a:xfrm>
          <a:prstGeom prst="roundRect">
            <a:avLst/>
          </a:prstGeom>
          <a:solidFill>
            <a:srgbClr val="FFFF0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a:solidFill>
                  <a:schemeClr val="tx1"/>
                </a:solidFill>
              </a:rPr>
              <a:t>2</a:t>
            </a:r>
            <a:endParaRPr lang="en-US" sz="6000">
              <a:solidFill>
                <a:schemeClr val="tx1"/>
              </a:solidFill>
            </a:endParaRPr>
          </a:p>
        </p:txBody>
      </p:sp>
      <p:sp>
        <p:nvSpPr>
          <p:cNvPr id="14" name="Hình chữ nhật: Góc Tròn 13"/>
          <p:cNvSpPr/>
          <p:nvPr/>
        </p:nvSpPr>
        <p:spPr>
          <a:xfrm>
            <a:off x="4724400" y="3901368"/>
            <a:ext cx="1143000" cy="1143000"/>
          </a:xfrm>
          <a:prstGeom prst="roundRect">
            <a:avLst/>
          </a:prstGeom>
          <a:solidFill>
            <a:srgbClr val="FFFF0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a:solidFill>
                  <a:schemeClr val="tx1"/>
                </a:solidFill>
              </a:rPr>
              <a:t>5</a:t>
            </a:r>
            <a:endParaRPr lang="en-US" sz="6000">
              <a:solidFill>
                <a:schemeClr val="tx1"/>
              </a:solidFill>
            </a:endParaRPr>
          </a:p>
        </p:txBody>
      </p:sp>
      <p:sp>
        <p:nvSpPr>
          <p:cNvPr id="15" name="Hình chữ nhật: Góc Tròn 14"/>
          <p:cNvSpPr/>
          <p:nvPr/>
        </p:nvSpPr>
        <p:spPr>
          <a:xfrm>
            <a:off x="5638800" y="5753100"/>
            <a:ext cx="1143000" cy="1143000"/>
          </a:xfrm>
          <a:prstGeom prst="roundRect">
            <a:avLst/>
          </a:prstGeom>
          <a:solidFill>
            <a:srgbClr val="FFFF0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a:solidFill>
                  <a:schemeClr val="tx1"/>
                </a:solidFill>
              </a:rPr>
              <a:t>0</a:t>
            </a:r>
            <a:endParaRPr lang="en-US" sz="6000">
              <a:solidFill>
                <a:schemeClr val="tx1"/>
              </a:solidFill>
            </a:endParaRPr>
          </a:p>
        </p:txBody>
      </p:sp>
      <p:sp>
        <p:nvSpPr>
          <p:cNvPr id="16" name="Hình chữ nhật: Góc Tròn 15"/>
          <p:cNvSpPr/>
          <p:nvPr/>
        </p:nvSpPr>
        <p:spPr>
          <a:xfrm>
            <a:off x="12877800" y="2552700"/>
            <a:ext cx="1143000" cy="1143000"/>
          </a:xfrm>
          <a:prstGeom prst="roundRect">
            <a:avLst/>
          </a:prstGeom>
          <a:solidFill>
            <a:srgbClr val="FFFF0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a:solidFill>
                  <a:schemeClr val="tx1"/>
                </a:solidFill>
              </a:rPr>
              <a:t>5</a:t>
            </a:r>
            <a:endParaRPr lang="en-US" sz="6000">
              <a:solidFill>
                <a:schemeClr val="tx1"/>
              </a:solidFill>
            </a:endParaRPr>
          </a:p>
        </p:txBody>
      </p:sp>
      <p:sp>
        <p:nvSpPr>
          <p:cNvPr id="17" name="Hình chữ nhật: Góc Tròn 16"/>
          <p:cNvSpPr/>
          <p:nvPr/>
        </p:nvSpPr>
        <p:spPr>
          <a:xfrm>
            <a:off x="15468600" y="4000500"/>
            <a:ext cx="1143000" cy="1143000"/>
          </a:xfrm>
          <a:prstGeom prst="roundRect">
            <a:avLst/>
          </a:prstGeom>
          <a:solidFill>
            <a:srgbClr val="FFFF0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a:solidFill>
                  <a:schemeClr val="tx1"/>
                </a:solidFill>
              </a:rPr>
              <a:t>1</a:t>
            </a:r>
            <a:endParaRPr lang="en-US" sz="6000">
              <a:solidFill>
                <a:schemeClr val="tx1"/>
              </a:solidFill>
            </a:endParaRPr>
          </a:p>
        </p:txBody>
      </p:sp>
      <p:sp>
        <p:nvSpPr>
          <p:cNvPr id="18" name="Hình chữ nhật: Góc Tròn 17"/>
          <p:cNvSpPr/>
          <p:nvPr/>
        </p:nvSpPr>
        <p:spPr>
          <a:xfrm>
            <a:off x="14554200" y="7219922"/>
            <a:ext cx="1143000" cy="1143000"/>
          </a:xfrm>
          <a:prstGeom prst="roundRect">
            <a:avLst/>
          </a:prstGeom>
          <a:solidFill>
            <a:srgbClr val="FFFF0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a:solidFill>
                  <a:schemeClr val="tx1"/>
                </a:solidFill>
              </a:rPr>
              <a:t>5</a:t>
            </a:r>
            <a:endParaRPr lang="en-US" sz="6000">
              <a:solidFill>
                <a:schemeClr val="tx1"/>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304800" y="-2182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Hộp Văn bản 19"/>
          <p:cNvSpPr txBox="1">
            <a:spLocks noChangeAspect="1"/>
          </p:cNvSpPr>
          <p:nvPr/>
        </p:nvSpPr>
        <p:spPr>
          <a:xfrm>
            <a:off x="1219151" y="727711"/>
            <a:ext cx="612649" cy="820217"/>
          </a:xfrm>
          <a:custGeom>
            <a:avLst/>
            <a:gdLst/>
            <a:ahLst/>
            <a:cxnLst/>
            <a:rect l="l" t="t" r="r" b="b"/>
            <a:pathLst>
              <a:path w="612649" h="820217">
                <a:moveTo>
                  <a:pt x="390449" y="0"/>
                </a:moveTo>
                <a:cubicBezTo>
                  <a:pt x="465430" y="0"/>
                  <a:pt x="521208" y="11125"/>
                  <a:pt x="557785" y="33376"/>
                </a:cubicBezTo>
                <a:cubicBezTo>
                  <a:pt x="594360" y="55626"/>
                  <a:pt x="612649" y="84430"/>
                  <a:pt x="612649" y="119786"/>
                </a:cubicBezTo>
                <a:cubicBezTo>
                  <a:pt x="612649" y="152705"/>
                  <a:pt x="597104" y="189281"/>
                  <a:pt x="566014" y="229514"/>
                </a:cubicBezTo>
                <a:cubicBezTo>
                  <a:pt x="534924" y="269748"/>
                  <a:pt x="488595" y="309982"/>
                  <a:pt x="427025" y="350215"/>
                </a:cubicBezTo>
                <a:cubicBezTo>
                  <a:pt x="456896" y="357530"/>
                  <a:pt x="482651" y="367132"/>
                  <a:pt x="504292" y="379019"/>
                </a:cubicBezTo>
                <a:cubicBezTo>
                  <a:pt x="525933" y="390906"/>
                  <a:pt x="543611" y="404622"/>
                  <a:pt x="557327" y="420167"/>
                </a:cubicBezTo>
                <a:cubicBezTo>
                  <a:pt x="571043" y="435712"/>
                  <a:pt x="581254" y="452628"/>
                  <a:pt x="587960" y="470916"/>
                </a:cubicBezTo>
                <a:cubicBezTo>
                  <a:pt x="594665" y="489204"/>
                  <a:pt x="598018" y="508102"/>
                  <a:pt x="598018" y="527609"/>
                </a:cubicBezTo>
                <a:cubicBezTo>
                  <a:pt x="598018" y="561137"/>
                  <a:pt x="589179" y="595274"/>
                  <a:pt x="571501" y="630022"/>
                </a:cubicBezTo>
                <a:cubicBezTo>
                  <a:pt x="553822" y="664769"/>
                  <a:pt x="529133" y="696316"/>
                  <a:pt x="497434" y="724662"/>
                </a:cubicBezTo>
                <a:cubicBezTo>
                  <a:pt x="465735" y="753009"/>
                  <a:pt x="428245" y="776021"/>
                  <a:pt x="384963" y="793699"/>
                </a:cubicBezTo>
                <a:cubicBezTo>
                  <a:pt x="341681" y="811378"/>
                  <a:pt x="294437" y="820217"/>
                  <a:pt x="243231" y="820217"/>
                </a:cubicBezTo>
                <a:cubicBezTo>
                  <a:pt x="209703" y="820217"/>
                  <a:pt x="180442" y="813969"/>
                  <a:pt x="155448" y="801472"/>
                </a:cubicBezTo>
                <a:cubicBezTo>
                  <a:pt x="130455" y="788975"/>
                  <a:pt x="109576" y="772973"/>
                  <a:pt x="92812" y="753466"/>
                </a:cubicBezTo>
                <a:cubicBezTo>
                  <a:pt x="76048" y="733959"/>
                  <a:pt x="63399" y="712470"/>
                  <a:pt x="54865" y="689000"/>
                </a:cubicBezTo>
                <a:cubicBezTo>
                  <a:pt x="46330" y="665531"/>
                  <a:pt x="42063" y="642823"/>
                  <a:pt x="42063" y="620878"/>
                </a:cubicBezTo>
                <a:cubicBezTo>
                  <a:pt x="42063" y="594055"/>
                  <a:pt x="48769" y="570890"/>
                  <a:pt x="62180" y="551383"/>
                </a:cubicBezTo>
                <a:cubicBezTo>
                  <a:pt x="75591" y="531876"/>
                  <a:pt x="95708" y="522122"/>
                  <a:pt x="122530" y="522122"/>
                </a:cubicBezTo>
                <a:cubicBezTo>
                  <a:pt x="131065" y="522122"/>
                  <a:pt x="137008" y="522732"/>
                  <a:pt x="140361" y="523951"/>
                </a:cubicBezTo>
                <a:cubicBezTo>
                  <a:pt x="143714" y="525171"/>
                  <a:pt x="145390" y="526390"/>
                  <a:pt x="145390" y="527609"/>
                </a:cubicBezTo>
                <a:cubicBezTo>
                  <a:pt x="139294" y="531876"/>
                  <a:pt x="136246" y="537362"/>
                  <a:pt x="136246" y="544068"/>
                </a:cubicBezTo>
                <a:cubicBezTo>
                  <a:pt x="136246" y="554431"/>
                  <a:pt x="141885" y="564794"/>
                  <a:pt x="153162" y="575158"/>
                </a:cubicBezTo>
                <a:cubicBezTo>
                  <a:pt x="164440" y="585521"/>
                  <a:pt x="178004" y="590702"/>
                  <a:pt x="193853" y="590702"/>
                </a:cubicBezTo>
                <a:cubicBezTo>
                  <a:pt x="233477" y="590702"/>
                  <a:pt x="268377" y="586588"/>
                  <a:pt x="298552" y="578358"/>
                </a:cubicBezTo>
                <a:cubicBezTo>
                  <a:pt x="328727" y="570128"/>
                  <a:pt x="354331" y="559765"/>
                  <a:pt x="375362" y="547269"/>
                </a:cubicBezTo>
                <a:cubicBezTo>
                  <a:pt x="396393" y="534772"/>
                  <a:pt x="412243" y="521361"/>
                  <a:pt x="422910" y="507035"/>
                </a:cubicBezTo>
                <a:cubicBezTo>
                  <a:pt x="433579" y="492709"/>
                  <a:pt x="438912" y="479146"/>
                  <a:pt x="438912" y="466344"/>
                </a:cubicBezTo>
                <a:cubicBezTo>
                  <a:pt x="438912" y="452323"/>
                  <a:pt x="432359" y="440588"/>
                  <a:pt x="419253" y="431140"/>
                </a:cubicBezTo>
                <a:cubicBezTo>
                  <a:pt x="406147" y="421691"/>
                  <a:pt x="385877" y="416966"/>
                  <a:pt x="358445" y="416966"/>
                </a:cubicBezTo>
                <a:cubicBezTo>
                  <a:pt x="337719" y="416966"/>
                  <a:pt x="313183" y="420167"/>
                  <a:pt x="284836" y="426568"/>
                </a:cubicBezTo>
                <a:cubicBezTo>
                  <a:pt x="256490" y="432968"/>
                  <a:pt x="223419" y="443789"/>
                  <a:pt x="185624" y="459029"/>
                </a:cubicBezTo>
                <a:cubicBezTo>
                  <a:pt x="176480" y="457810"/>
                  <a:pt x="167945" y="454762"/>
                  <a:pt x="160020" y="449885"/>
                </a:cubicBezTo>
                <a:cubicBezTo>
                  <a:pt x="152096" y="445008"/>
                  <a:pt x="148133" y="439217"/>
                  <a:pt x="148133" y="432511"/>
                </a:cubicBezTo>
                <a:cubicBezTo>
                  <a:pt x="148133" y="424586"/>
                  <a:pt x="154839" y="418186"/>
                  <a:pt x="168250" y="413309"/>
                </a:cubicBezTo>
                <a:cubicBezTo>
                  <a:pt x="178613" y="409651"/>
                  <a:pt x="194158" y="403098"/>
                  <a:pt x="214885" y="393649"/>
                </a:cubicBezTo>
                <a:cubicBezTo>
                  <a:pt x="235611" y="384200"/>
                  <a:pt x="258776" y="373228"/>
                  <a:pt x="284379" y="360731"/>
                </a:cubicBezTo>
                <a:cubicBezTo>
                  <a:pt x="309982" y="348234"/>
                  <a:pt x="336347" y="334670"/>
                  <a:pt x="363474" y="320040"/>
                </a:cubicBezTo>
                <a:cubicBezTo>
                  <a:pt x="390602" y="305410"/>
                  <a:pt x="415291" y="290932"/>
                  <a:pt x="437541" y="276606"/>
                </a:cubicBezTo>
                <a:cubicBezTo>
                  <a:pt x="459791" y="262280"/>
                  <a:pt x="478079" y="248717"/>
                  <a:pt x="492405" y="235915"/>
                </a:cubicBezTo>
                <a:cubicBezTo>
                  <a:pt x="506731" y="223114"/>
                  <a:pt x="513893" y="212446"/>
                  <a:pt x="513893" y="203911"/>
                </a:cubicBezTo>
                <a:cubicBezTo>
                  <a:pt x="513893" y="197206"/>
                  <a:pt x="509017" y="192024"/>
                  <a:pt x="499263" y="188366"/>
                </a:cubicBezTo>
                <a:cubicBezTo>
                  <a:pt x="489509" y="184709"/>
                  <a:pt x="473660" y="182880"/>
                  <a:pt x="451714" y="182880"/>
                </a:cubicBezTo>
                <a:cubicBezTo>
                  <a:pt x="428549" y="182880"/>
                  <a:pt x="401117" y="185928"/>
                  <a:pt x="369418" y="192024"/>
                </a:cubicBezTo>
                <a:cubicBezTo>
                  <a:pt x="337719" y="198120"/>
                  <a:pt x="304953" y="207721"/>
                  <a:pt x="271120" y="220828"/>
                </a:cubicBezTo>
                <a:cubicBezTo>
                  <a:pt x="237287" y="233934"/>
                  <a:pt x="203607" y="250698"/>
                  <a:pt x="170079" y="271120"/>
                </a:cubicBezTo>
                <a:cubicBezTo>
                  <a:pt x="136551" y="291541"/>
                  <a:pt x="106071" y="316078"/>
                  <a:pt x="78639" y="344729"/>
                </a:cubicBezTo>
                <a:cubicBezTo>
                  <a:pt x="50597" y="325222"/>
                  <a:pt x="30480" y="305714"/>
                  <a:pt x="18288" y="286207"/>
                </a:cubicBezTo>
                <a:cubicBezTo>
                  <a:pt x="6096" y="266700"/>
                  <a:pt x="0" y="247498"/>
                  <a:pt x="0" y="228600"/>
                </a:cubicBezTo>
                <a:cubicBezTo>
                  <a:pt x="0" y="207874"/>
                  <a:pt x="6249" y="187909"/>
                  <a:pt x="18746" y="168707"/>
                </a:cubicBezTo>
                <a:cubicBezTo>
                  <a:pt x="31243" y="149504"/>
                  <a:pt x="47702" y="131521"/>
                  <a:pt x="68123" y="114757"/>
                </a:cubicBezTo>
                <a:cubicBezTo>
                  <a:pt x="88545" y="97993"/>
                  <a:pt x="112167" y="82601"/>
                  <a:pt x="138989" y="68580"/>
                </a:cubicBezTo>
                <a:cubicBezTo>
                  <a:pt x="165812" y="54559"/>
                  <a:pt x="193701" y="42367"/>
                  <a:pt x="222657" y="32004"/>
                </a:cubicBezTo>
                <a:cubicBezTo>
                  <a:pt x="251613" y="21641"/>
                  <a:pt x="280569" y="13716"/>
                  <a:pt x="309525" y="8230"/>
                </a:cubicBezTo>
                <a:cubicBezTo>
                  <a:pt x="338481" y="2743"/>
                  <a:pt x="365456" y="0"/>
                  <a:pt x="390449"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667000" y="723900"/>
            <a:ext cx="8186857" cy="923330"/>
          </a:xfrm>
          <a:prstGeom prst="rect">
            <a:avLst/>
          </a:prstGeom>
          <a:noFill/>
        </p:spPr>
        <p:txBody>
          <a:bodyPr wrap="none" lIns="91440" tIns="45720" rIns="91440" bIns="45720">
            <a:spAutoFit/>
          </a:bodyPr>
          <a:lstStyle/>
          <a:p>
            <a:r>
              <a:rPr lang="vi-VN" sz="5400">
                <a:ln w="0"/>
                <a:solidFill>
                  <a:srgbClr val="D44433"/>
                </a:solidFill>
              </a:rPr>
              <a:t>Tính bằng cách thuận tiện</a:t>
            </a:r>
            <a:endParaRPr lang="vi-VN" sz="5400" b="0" cap="none" spc="0">
              <a:ln w="0"/>
              <a:solidFill>
                <a:srgbClr val="D44433"/>
              </a:solidFill>
            </a:endParaRPr>
          </a:p>
        </p:txBody>
      </p:sp>
      <p:sp>
        <p:nvSpPr>
          <p:cNvPr id="8" name="Freeform 8"/>
          <p:cNvSpPr/>
          <p:nvPr/>
        </p:nvSpPr>
        <p:spPr>
          <a:xfrm>
            <a:off x="1981200" y="1661602"/>
            <a:ext cx="8991600" cy="340588"/>
          </a:xfrm>
          <a:custGeom>
            <a:avLst/>
            <a:gdLst/>
            <a:ahLst/>
            <a:cxnLst/>
            <a:rect l="l" t="t" r="r" b="b"/>
            <a:pathLst>
              <a:path w="7315200" h="612648">
                <a:moveTo>
                  <a:pt x="0" y="0"/>
                </a:moveTo>
                <a:lnTo>
                  <a:pt x="7315200" y="0"/>
                </a:lnTo>
                <a:lnTo>
                  <a:pt x="7315200" y="612648"/>
                </a:lnTo>
                <a:lnTo>
                  <a:pt x="0" y="612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Hình ảnh 8"/>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tretch>
            <a:fillRect/>
          </a:stretch>
        </p:blipFill>
        <p:spPr>
          <a:xfrm>
            <a:off x="0" y="2552022"/>
            <a:ext cx="18288000" cy="1452893"/>
          </a:xfrm>
          <a:prstGeom prst="rect">
            <a:avLst/>
          </a:prstGeom>
        </p:spPr>
      </p:pic>
      <p:sp>
        <p:nvSpPr>
          <p:cNvPr id="10" name="Hình chữ nhật 9"/>
          <p:cNvSpPr/>
          <p:nvPr/>
        </p:nvSpPr>
        <p:spPr>
          <a:xfrm>
            <a:off x="609600" y="3924300"/>
            <a:ext cx="4628190" cy="2585323"/>
          </a:xfrm>
          <a:prstGeom prst="rect">
            <a:avLst/>
          </a:prstGeom>
          <a:noFill/>
        </p:spPr>
        <p:txBody>
          <a:bodyPr wrap="none" lIns="91440" tIns="45720" rIns="91440" bIns="45720">
            <a:spAutoFit/>
          </a:bodyPr>
          <a:lstStyle/>
          <a:p>
            <a:r>
              <a:rPr lang="pt-BR" sz="5400">
                <a:ln w="0"/>
                <a:latin typeface="Arial (Thân)"/>
              </a:rPr>
              <a:t>= (25 x 4) x 99</a:t>
            </a:r>
            <a:endParaRPr lang="vi-VN" sz="5400">
              <a:ln w="0"/>
              <a:latin typeface="Arial (Thân)"/>
            </a:endParaRPr>
          </a:p>
          <a:p>
            <a:r>
              <a:rPr lang="pt-BR" sz="5400">
                <a:ln w="0"/>
                <a:latin typeface="Arial (Thân)"/>
              </a:rPr>
              <a:t>= 100 x 99</a:t>
            </a:r>
            <a:endParaRPr lang="vi-VN" sz="5400">
              <a:ln w="0"/>
              <a:latin typeface="Arial (Thân)"/>
            </a:endParaRPr>
          </a:p>
          <a:p>
            <a:r>
              <a:rPr lang="pt-BR" sz="5400">
                <a:ln w="0"/>
                <a:latin typeface="Arial (Thân)"/>
              </a:rPr>
              <a:t>= 9 900</a:t>
            </a:r>
            <a:endParaRPr lang="vi-VN" sz="5400" b="0" cap="none" spc="0">
              <a:ln w="0"/>
              <a:latin typeface="Arial (Thân)"/>
            </a:endParaRPr>
          </a:p>
        </p:txBody>
      </p:sp>
      <p:sp>
        <p:nvSpPr>
          <p:cNvPr id="13" name="Hình chữ nhật 12"/>
          <p:cNvSpPr/>
          <p:nvPr/>
        </p:nvSpPr>
        <p:spPr>
          <a:xfrm>
            <a:off x="10058400" y="3924300"/>
            <a:ext cx="6032421" cy="2585323"/>
          </a:xfrm>
          <a:prstGeom prst="rect">
            <a:avLst/>
          </a:prstGeom>
          <a:noFill/>
        </p:spPr>
        <p:txBody>
          <a:bodyPr wrap="none" lIns="91440" tIns="45720" rIns="91440" bIns="45720">
            <a:spAutoFit/>
          </a:bodyPr>
          <a:lstStyle/>
          <a:p>
            <a:r>
              <a:rPr lang="pt-BR" sz="5400">
                <a:ln w="0"/>
                <a:latin typeface="Arial (Thân)"/>
              </a:rPr>
              <a:t>= 2 025 x (17 + 83)</a:t>
            </a:r>
            <a:endParaRPr lang="vi-VN" sz="5400">
              <a:ln w="0"/>
              <a:latin typeface="Arial (Thân)"/>
            </a:endParaRPr>
          </a:p>
          <a:p>
            <a:r>
              <a:rPr lang="pt-BR" sz="5400">
                <a:ln w="0"/>
                <a:latin typeface="Arial (Thân)"/>
              </a:rPr>
              <a:t>= 2 025 x 100</a:t>
            </a:r>
            <a:endParaRPr lang="vi-VN" sz="5400">
              <a:ln w="0"/>
              <a:latin typeface="Arial (Thân)"/>
            </a:endParaRPr>
          </a:p>
          <a:p>
            <a:r>
              <a:rPr lang="pt-BR" sz="5400">
                <a:ln w="0"/>
                <a:latin typeface="Arial (Thân)"/>
              </a:rPr>
              <a:t>= 202 500</a:t>
            </a:r>
            <a:endParaRPr lang="vi-VN" sz="5400" b="0" cap="none" spc="0">
              <a:ln w="0"/>
              <a:latin typeface="Arial (Thâ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left)">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304800" y="-2182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Hộp Văn bản 13"/>
          <p:cNvSpPr txBox="1">
            <a:spLocks noChangeAspect="1"/>
          </p:cNvSpPr>
          <p:nvPr/>
        </p:nvSpPr>
        <p:spPr>
          <a:xfrm>
            <a:off x="1238538" y="681991"/>
            <a:ext cx="601675" cy="843991"/>
          </a:xfrm>
          <a:custGeom>
            <a:avLst/>
            <a:gdLst/>
            <a:ahLst/>
            <a:cxnLst/>
            <a:rect l="l" t="t" r="r" b="b"/>
            <a:pathLst>
              <a:path w="601675" h="843991">
                <a:moveTo>
                  <a:pt x="365760" y="224028"/>
                </a:moveTo>
                <a:cubicBezTo>
                  <a:pt x="329184" y="258166"/>
                  <a:pt x="300228" y="289560"/>
                  <a:pt x="278892" y="318211"/>
                </a:cubicBezTo>
                <a:cubicBezTo>
                  <a:pt x="257556" y="346862"/>
                  <a:pt x="241401" y="371551"/>
                  <a:pt x="230429" y="392278"/>
                </a:cubicBezTo>
                <a:cubicBezTo>
                  <a:pt x="217017" y="417271"/>
                  <a:pt x="208178" y="439522"/>
                  <a:pt x="203911" y="459029"/>
                </a:cubicBezTo>
                <a:cubicBezTo>
                  <a:pt x="203301" y="462077"/>
                  <a:pt x="202692" y="464820"/>
                  <a:pt x="202082" y="467258"/>
                </a:cubicBezTo>
                <a:cubicBezTo>
                  <a:pt x="200863" y="469697"/>
                  <a:pt x="200101" y="471983"/>
                  <a:pt x="199796" y="474116"/>
                </a:cubicBezTo>
                <a:cubicBezTo>
                  <a:pt x="199491" y="476250"/>
                  <a:pt x="199339" y="477926"/>
                  <a:pt x="199339" y="479146"/>
                </a:cubicBezTo>
                <a:cubicBezTo>
                  <a:pt x="228600" y="474269"/>
                  <a:pt x="257251" y="469849"/>
                  <a:pt x="285293" y="465887"/>
                </a:cubicBezTo>
                <a:cubicBezTo>
                  <a:pt x="313334" y="461924"/>
                  <a:pt x="340766" y="459334"/>
                  <a:pt x="367589" y="458114"/>
                </a:cubicBezTo>
                <a:cubicBezTo>
                  <a:pt x="368198" y="439217"/>
                  <a:pt x="368655" y="418490"/>
                  <a:pt x="368960" y="395935"/>
                </a:cubicBezTo>
                <a:cubicBezTo>
                  <a:pt x="369265" y="373380"/>
                  <a:pt x="369417" y="347777"/>
                  <a:pt x="369417" y="319126"/>
                </a:cubicBezTo>
                <a:cubicBezTo>
                  <a:pt x="369417" y="302057"/>
                  <a:pt x="369113" y="285598"/>
                  <a:pt x="368503" y="269748"/>
                </a:cubicBezTo>
                <a:cubicBezTo>
                  <a:pt x="367893" y="253898"/>
                  <a:pt x="366979" y="238658"/>
                  <a:pt x="365760" y="224028"/>
                </a:cubicBezTo>
                <a:close/>
                <a:moveTo>
                  <a:pt x="462686" y="0"/>
                </a:moveTo>
                <a:cubicBezTo>
                  <a:pt x="471221" y="8534"/>
                  <a:pt x="479145" y="17374"/>
                  <a:pt x="486461" y="26518"/>
                </a:cubicBezTo>
                <a:cubicBezTo>
                  <a:pt x="491947" y="35052"/>
                  <a:pt x="497129" y="44348"/>
                  <a:pt x="502005" y="54407"/>
                </a:cubicBezTo>
                <a:cubicBezTo>
                  <a:pt x="506882" y="64465"/>
                  <a:pt x="509321" y="74981"/>
                  <a:pt x="509321" y="85954"/>
                </a:cubicBezTo>
                <a:cubicBezTo>
                  <a:pt x="509321" y="93878"/>
                  <a:pt x="508101" y="100584"/>
                  <a:pt x="505663" y="106070"/>
                </a:cubicBezTo>
                <a:cubicBezTo>
                  <a:pt x="508711" y="113386"/>
                  <a:pt x="510235" y="121310"/>
                  <a:pt x="510235" y="129845"/>
                </a:cubicBezTo>
                <a:cubicBezTo>
                  <a:pt x="510235" y="148742"/>
                  <a:pt x="509778" y="170840"/>
                  <a:pt x="508863" y="196139"/>
                </a:cubicBezTo>
                <a:cubicBezTo>
                  <a:pt x="507949" y="221437"/>
                  <a:pt x="506730" y="248564"/>
                  <a:pt x="505206" y="277520"/>
                </a:cubicBezTo>
                <a:cubicBezTo>
                  <a:pt x="503682" y="306476"/>
                  <a:pt x="502158" y="336652"/>
                  <a:pt x="500634" y="368046"/>
                </a:cubicBezTo>
                <a:cubicBezTo>
                  <a:pt x="499110" y="399440"/>
                  <a:pt x="497738" y="431292"/>
                  <a:pt x="496519" y="463601"/>
                </a:cubicBezTo>
                <a:cubicBezTo>
                  <a:pt x="528828" y="468478"/>
                  <a:pt x="554431" y="477164"/>
                  <a:pt x="573329" y="489661"/>
                </a:cubicBezTo>
                <a:cubicBezTo>
                  <a:pt x="592226" y="502158"/>
                  <a:pt x="601675" y="519074"/>
                  <a:pt x="601675" y="540410"/>
                </a:cubicBezTo>
                <a:cubicBezTo>
                  <a:pt x="601675" y="555650"/>
                  <a:pt x="596189" y="573329"/>
                  <a:pt x="585216" y="593446"/>
                </a:cubicBezTo>
                <a:cubicBezTo>
                  <a:pt x="574243" y="613562"/>
                  <a:pt x="556565" y="636422"/>
                  <a:pt x="532181" y="662026"/>
                </a:cubicBezTo>
                <a:cubicBezTo>
                  <a:pt x="527304" y="660806"/>
                  <a:pt x="521665" y="659740"/>
                  <a:pt x="515264" y="658825"/>
                </a:cubicBezTo>
                <a:cubicBezTo>
                  <a:pt x="508863" y="657911"/>
                  <a:pt x="502310" y="657149"/>
                  <a:pt x="495605" y="656539"/>
                </a:cubicBezTo>
                <a:cubicBezTo>
                  <a:pt x="496824" y="700431"/>
                  <a:pt x="500329" y="737921"/>
                  <a:pt x="506120" y="769010"/>
                </a:cubicBezTo>
                <a:cubicBezTo>
                  <a:pt x="511911" y="800100"/>
                  <a:pt x="520903" y="822350"/>
                  <a:pt x="533095" y="835762"/>
                </a:cubicBezTo>
                <a:cubicBezTo>
                  <a:pt x="498348" y="841248"/>
                  <a:pt x="469087" y="843991"/>
                  <a:pt x="445313" y="843991"/>
                </a:cubicBezTo>
                <a:cubicBezTo>
                  <a:pt x="413613" y="843991"/>
                  <a:pt x="390753" y="836981"/>
                  <a:pt x="376733" y="822960"/>
                </a:cubicBezTo>
                <a:cubicBezTo>
                  <a:pt x="362712" y="808939"/>
                  <a:pt x="355701" y="783946"/>
                  <a:pt x="355701" y="747979"/>
                </a:cubicBezTo>
                <a:cubicBezTo>
                  <a:pt x="355701" y="727862"/>
                  <a:pt x="355854" y="710032"/>
                  <a:pt x="356159" y="694487"/>
                </a:cubicBezTo>
                <a:cubicBezTo>
                  <a:pt x="356463" y="678942"/>
                  <a:pt x="357225" y="663854"/>
                  <a:pt x="358445" y="649224"/>
                </a:cubicBezTo>
                <a:cubicBezTo>
                  <a:pt x="334061" y="649834"/>
                  <a:pt x="309372" y="651510"/>
                  <a:pt x="284378" y="654253"/>
                </a:cubicBezTo>
                <a:cubicBezTo>
                  <a:pt x="259385" y="656997"/>
                  <a:pt x="235153" y="660959"/>
                  <a:pt x="211683" y="666140"/>
                </a:cubicBezTo>
                <a:cubicBezTo>
                  <a:pt x="188214" y="671322"/>
                  <a:pt x="165963" y="678180"/>
                  <a:pt x="144932" y="686714"/>
                </a:cubicBezTo>
                <a:cubicBezTo>
                  <a:pt x="123901" y="695249"/>
                  <a:pt x="105156" y="705917"/>
                  <a:pt x="88697" y="718718"/>
                </a:cubicBezTo>
                <a:cubicBezTo>
                  <a:pt x="71018" y="707136"/>
                  <a:pt x="56540" y="693572"/>
                  <a:pt x="45263" y="678028"/>
                </a:cubicBezTo>
                <a:cubicBezTo>
                  <a:pt x="33985" y="662483"/>
                  <a:pt x="24993" y="646633"/>
                  <a:pt x="18288" y="630479"/>
                </a:cubicBezTo>
                <a:cubicBezTo>
                  <a:pt x="11582" y="614325"/>
                  <a:pt x="6858" y="599237"/>
                  <a:pt x="4115" y="585216"/>
                </a:cubicBezTo>
                <a:cubicBezTo>
                  <a:pt x="1371" y="571195"/>
                  <a:pt x="0" y="559918"/>
                  <a:pt x="0" y="551383"/>
                </a:cubicBezTo>
                <a:cubicBezTo>
                  <a:pt x="0" y="528218"/>
                  <a:pt x="9753" y="500482"/>
                  <a:pt x="29261" y="468173"/>
                </a:cubicBezTo>
                <a:cubicBezTo>
                  <a:pt x="48768" y="435864"/>
                  <a:pt x="73761" y="401574"/>
                  <a:pt x="104241" y="365303"/>
                </a:cubicBezTo>
                <a:cubicBezTo>
                  <a:pt x="134721" y="329032"/>
                  <a:pt x="168402" y="292151"/>
                  <a:pt x="205283" y="254660"/>
                </a:cubicBezTo>
                <a:cubicBezTo>
                  <a:pt x="242163" y="217170"/>
                  <a:pt x="277673" y="181813"/>
                  <a:pt x="311810" y="148590"/>
                </a:cubicBezTo>
                <a:cubicBezTo>
                  <a:pt x="345948" y="115367"/>
                  <a:pt x="376733" y="85649"/>
                  <a:pt x="404165" y="59436"/>
                </a:cubicBezTo>
                <a:cubicBezTo>
                  <a:pt x="431597" y="33223"/>
                  <a:pt x="451104" y="13411"/>
                  <a:pt x="462686"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667000" y="282308"/>
            <a:ext cx="15011400" cy="1754326"/>
          </a:xfrm>
          <a:prstGeom prst="rect">
            <a:avLst/>
          </a:prstGeom>
          <a:noFill/>
        </p:spPr>
        <p:txBody>
          <a:bodyPr wrap="square" lIns="91440" tIns="45720" rIns="91440" bIns="45720">
            <a:spAutoFit/>
          </a:bodyPr>
          <a:lstStyle/>
          <a:p>
            <a:r>
              <a:rPr lang="vi-VN" sz="5400">
                <a:ln w="0"/>
                <a:solidFill>
                  <a:srgbClr val="D44433"/>
                </a:solidFill>
              </a:rPr>
              <a:t>Rô-bốt đã bán bốn bức tranh với giá tiền tương ứng như hình dưới đây.</a:t>
            </a:r>
            <a:endParaRPr lang="vi-VN" sz="5400" b="0" cap="none" spc="0">
              <a:ln w="0"/>
              <a:solidFill>
                <a:srgbClr val="D44433"/>
              </a:solidFill>
            </a:endParaRPr>
          </a:p>
        </p:txBody>
      </p:sp>
      <p:pic>
        <p:nvPicPr>
          <p:cNvPr id="7" name="Hình ảnh 6"/>
          <p:cNvPicPr>
            <a:picLocks noChangeAspect="1"/>
          </p:cNvPicPr>
          <p:nvPr/>
        </p:nvPicPr>
        <p:blipFill>
          <a:blip r:embed="rId3"/>
          <a:stretch>
            <a:fillRect/>
          </a:stretch>
        </p:blipFill>
        <p:spPr>
          <a:xfrm>
            <a:off x="1295400" y="2327080"/>
            <a:ext cx="15697200" cy="5933149"/>
          </a:xfrm>
          <a:prstGeom prst="rect">
            <a:avLst/>
          </a:prstGeom>
        </p:spPr>
      </p:pic>
      <p:sp>
        <p:nvSpPr>
          <p:cNvPr id="11" name="Hình chữ nhật 10"/>
          <p:cNvSpPr/>
          <p:nvPr/>
        </p:nvSpPr>
        <p:spPr>
          <a:xfrm>
            <a:off x="1219200" y="8528780"/>
            <a:ext cx="15697200" cy="1754326"/>
          </a:xfrm>
          <a:prstGeom prst="rect">
            <a:avLst/>
          </a:prstGeom>
          <a:noFill/>
        </p:spPr>
        <p:txBody>
          <a:bodyPr wrap="square" lIns="91440" tIns="45720" rIns="91440" bIns="45720">
            <a:spAutoFit/>
          </a:bodyPr>
          <a:lstStyle/>
          <a:p>
            <a:pPr algn="just"/>
            <a:r>
              <a:rPr lang="vi-VN" sz="5400">
                <a:ln w="0"/>
                <a:solidFill>
                  <a:srgbClr val="D44433"/>
                </a:solidFill>
              </a:rPr>
              <a:t>Hỏi trung bình mỗi bức tranh của Rô-bốt có giá bao nhiêu tiền?</a:t>
            </a:r>
            <a:endParaRPr lang="vi-VN" sz="5400" b="0" cap="none" spc="0">
              <a:ln w="0"/>
              <a:solidFill>
                <a:srgbClr val="D44433"/>
              </a:solidFill>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p:cNvPicPr>
            <a:picLocks noChangeAspect="1"/>
          </p:cNvPicPr>
          <p:nvPr/>
        </p:nvPicPr>
        <p:blipFill>
          <a:blip r:embed="rId1"/>
          <a:stretch>
            <a:fillRect/>
          </a:stretch>
        </p:blipFill>
        <p:spPr>
          <a:xfrm>
            <a:off x="1295400" y="0"/>
            <a:ext cx="15697200" cy="5933149"/>
          </a:xfrm>
          <a:prstGeom prst="rect">
            <a:avLst/>
          </a:prstGeom>
        </p:spPr>
      </p:pic>
      <p:sp>
        <p:nvSpPr>
          <p:cNvPr id="11" name="Hình chữ nhật 10"/>
          <p:cNvSpPr/>
          <p:nvPr/>
        </p:nvSpPr>
        <p:spPr>
          <a:xfrm>
            <a:off x="304800" y="6286500"/>
            <a:ext cx="17526000" cy="3528787"/>
          </a:xfrm>
          <a:prstGeom prst="rect">
            <a:avLst/>
          </a:prstGeom>
          <a:noFill/>
        </p:spPr>
        <p:txBody>
          <a:bodyPr wrap="square" lIns="91440" tIns="45720" rIns="91440" bIns="45720">
            <a:spAutoFit/>
          </a:bodyPr>
          <a:lstStyle/>
          <a:p>
            <a:pPr algn="ctr">
              <a:lnSpc>
                <a:spcPct val="119000"/>
              </a:lnSpc>
            </a:pPr>
            <a:r>
              <a:rPr lang="vi-VN" sz="4800" b="1" u="sng">
                <a:ln w="0"/>
                <a:solidFill>
                  <a:srgbClr val="D44433"/>
                </a:solidFill>
              </a:rPr>
              <a:t>Bài giải</a:t>
            </a:r>
            <a:endParaRPr lang="vi-VN" sz="4800" b="1" u="sng">
              <a:ln w="0"/>
              <a:solidFill>
                <a:srgbClr val="D44433"/>
              </a:solidFill>
            </a:endParaRPr>
          </a:p>
          <a:p>
            <a:pPr algn="ctr">
              <a:lnSpc>
                <a:spcPct val="119000"/>
              </a:lnSpc>
            </a:pPr>
            <a:r>
              <a:rPr lang="vi-VN" sz="4800">
                <a:ln w="0"/>
              </a:rPr>
              <a:t>Trung bình mỗi bức tranh của Rô-bốt có giá tiền là:</a:t>
            </a:r>
            <a:endParaRPr lang="vi-VN" sz="4800">
              <a:ln w="0"/>
            </a:endParaRPr>
          </a:p>
          <a:p>
            <a:pPr algn="ctr">
              <a:lnSpc>
                <a:spcPct val="119000"/>
              </a:lnSpc>
            </a:pPr>
            <a:r>
              <a:rPr lang="vi-VN" sz="4800">
                <a:ln w="0"/>
              </a:rPr>
              <a:t>(85 500 + 150 000 + 425 000 + 55 500) : 4 = 179 000 (đồng)</a:t>
            </a:r>
            <a:endParaRPr lang="vi-VN" sz="4800">
              <a:ln w="0"/>
            </a:endParaRPr>
          </a:p>
          <a:p>
            <a:pPr algn="ctr">
              <a:lnSpc>
                <a:spcPct val="119000"/>
              </a:lnSpc>
            </a:pPr>
            <a:r>
              <a:rPr lang="vi-VN" sz="4800">
                <a:ln w="0"/>
              </a:rPr>
              <a:t>Đáp số: 179 000 đồng</a:t>
            </a:r>
            <a:endParaRPr lang="vi-VN" sz="4800">
              <a:ln w="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304800" y="-2182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Hộp Văn bản 11"/>
          <p:cNvSpPr txBox="1">
            <a:spLocks noChangeAspect="1"/>
          </p:cNvSpPr>
          <p:nvPr/>
        </p:nvSpPr>
        <p:spPr>
          <a:xfrm>
            <a:off x="1236709" y="711252"/>
            <a:ext cx="576986" cy="831189"/>
          </a:xfrm>
          <a:custGeom>
            <a:avLst/>
            <a:gdLst/>
            <a:ahLst/>
            <a:cxnLst/>
            <a:rect l="l" t="t" r="r" b="b"/>
            <a:pathLst>
              <a:path w="576986" h="831189">
                <a:moveTo>
                  <a:pt x="473659" y="0"/>
                </a:moveTo>
                <a:cubicBezTo>
                  <a:pt x="494386" y="0"/>
                  <a:pt x="511454" y="4115"/>
                  <a:pt x="524866" y="12344"/>
                </a:cubicBezTo>
                <a:cubicBezTo>
                  <a:pt x="538277" y="20574"/>
                  <a:pt x="548792" y="31242"/>
                  <a:pt x="556412" y="44348"/>
                </a:cubicBezTo>
                <a:cubicBezTo>
                  <a:pt x="564032" y="57455"/>
                  <a:pt x="569366" y="72085"/>
                  <a:pt x="572414" y="88239"/>
                </a:cubicBezTo>
                <a:cubicBezTo>
                  <a:pt x="575462" y="104394"/>
                  <a:pt x="576986" y="120396"/>
                  <a:pt x="576986" y="136245"/>
                </a:cubicBezTo>
                <a:cubicBezTo>
                  <a:pt x="576986" y="152095"/>
                  <a:pt x="575920" y="167030"/>
                  <a:pt x="573786" y="181051"/>
                </a:cubicBezTo>
                <a:cubicBezTo>
                  <a:pt x="571652" y="195072"/>
                  <a:pt x="569366" y="206045"/>
                  <a:pt x="566928" y="213969"/>
                </a:cubicBezTo>
                <a:cubicBezTo>
                  <a:pt x="521208" y="213969"/>
                  <a:pt x="480212" y="215189"/>
                  <a:pt x="443941" y="217627"/>
                </a:cubicBezTo>
                <a:cubicBezTo>
                  <a:pt x="407670" y="220065"/>
                  <a:pt x="375361" y="222961"/>
                  <a:pt x="347015" y="226314"/>
                </a:cubicBezTo>
                <a:cubicBezTo>
                  <a:pt x="318668" y="229667"/>
                  <a:pt x="293980" y="233477"/>
                  <a:pt x="272948" y="237744"/>
                </a:cubicBezTo>
                <a:cubicBezTo>
                  <a:pt x="251917" y="242011"/>
                  <a:pt x="234086" y="246583"/>
                  <a:pt x="219456" y="251460"/>
                </a:cubicBezTo>
                <a:cubicBezTo>
                  <a:pt x="184709" y="261823"/>
                  <a:pt x="160325" y="273405"/>
                  <a:pt x="146304" y="286207"/>
                </a:cubicBezTo>
                <a:cubicBezTo>
                  <a:pt x="145085" y="289865"/>
                  <a:pt x="143866" y="295046"/>
                  <a:pt x="142646" y="301752"/>
                </a:cubicBezTo>
                <a:cubicBezTo>
                  <a:pt x="141427" y="308457"/>
                  <a:pt x="140818" y="315163"/>
                  <a:pt x="140818" y="321869"/>
                </a:cubicBezTo>
                <a:cubicBezTo>
                  <a:pt x="140818" y="329793"/>
                  <a:pt x="141580" y="337109"/>
                  <a:pt x="143104" y="343814"/>
                </a:cubicBezTo>
                <a:cubicBezTo>
                  <a:pt x="144628" y="350520"/>
                  <a:pt x="147828" y="354482"/>
                  <a:pt x="152705" y="355701"/>
                </a:cubicBezTo>
                <a:cubicBezTo>
                  <a:pt x="191719" y="341681"/>
                  <a:pt x="227686" y="331470"/>
                  <a:pt x="260604" y="325069"/>
                </a:cubicBezTo>
                <a:cubicBezTo>
                  <a:pt x="293522" y="318668"/>
                  <a:pt x="324002" y="315468"/>
                  <a:pt x="352044" y="315468"/>
                </a:cubicBezTo>
                <a:cubicBezTo>
                  <a:pt x="389839" y="315468"/>
                  <a:pt x="422605" y="320649"/>
                  <a:pt x="450342" y="331013"/>
                </a:cubicBezTo>
                <a:cubicBezTo>
                  <a:pt x="478079" y="341376"/>
                  <a:pt x="501091" y="355397"/>
                  <a:pt x="519379" y="373075"/>
                </a:cubicBezTo>
                <a:cubicBezTo>
                  <a:pt x="537667" y="390753"/>
                  <a:pt x="551383" y="411328"/>
                  <a:pt x="560527" y="434797"/>
                </a:cubicBezTo>
                <a:cubicBezTo>
                  <a:pt x="569671" y="458267"/>
                  <a:pt x="574243" y="483108"/>
                  <a:pt x="574243" y="509321"/>
                </a:cubicBezTo>
                <a:cubicBezTo>
                  <a:pt x="574243" y="545287"/>
                  <a:pt x="565709" y="582320"/>
                  <a:pt x="548640" y="620420"/>
                </a:cubicBezTo>
                <a:cubicBezTo>
                  <a:pt x="531571" y="658520"/>
                  <a:pt x="506273" y="693115"/>
                  <a:pt x="472745" y="724205"/>
                </a:cubicBezTo>
                <a:cubicBezTo>
                  <a:pt x="439217" y="755294"/>
                  <a:pt x="397612" y="780897"/>
                  <a:pt x="347929" y="801014"/>
                </a:cubicBezTo>
                <a:cubicBezTo>
                  <a:pt x="298247" y="821131"/>
                  <a:pt x="240792" y="831189"/>
                  <a:pt x="175565" y="831189"/>
                </a:cubicBezTo>
                <a:cubicBezTo>
                  <a:pt x="160325" y="831189"/>
                  <a:pt x="142646" y="829208"/>
                  <a:pt x="122530" y="825246"/>
                </a:cubicBezTo>
                <a:cubicBezTo>
                  <a:pt x="102413" y="821283"/>
                  <a:pt x="83210" y="813816"/>
                  <a:pt x="64922" y="802843"/>
                </a:cubicBezTo>
                <a:cubicBezTo>
                  <a:pt x="46634" y="791870"/>
                  <a:pt x="31242" y="776630"/>
                  <a:pt x="18745" y="757123"/>
                </a:cubicBezTo>
                <a:cubicBezTo>
                  <a:pt x="6248" y="737616"/>
                  <a:pt x="0" y="712318"/>
                  <a:pt x="0" y="681228"/>
                </a:cubicBezTo>
                <a:cubicBezTo>
                  <a:pt x="0" y="656234"/>
                  <a:pt x="4877" y="627888"/>
                  <a:pt x="14630" y="596189"/>
                </a:cubicBezTo>
                <a:cubicBezTo>
                  <a:pt x="24384" y="598627"/>
                  <a:pt x="34595" y="600303"/>
                  <a:pt x="45263" y="601218"/>
                </a:cubicBezTo>
                <a:cubicBezTo>
                  <a:pt x="55931" y="602132"/>
                  <a:pt x="67056" y="602590"/>
                  <a:pt x="78638" y="602590"/>
                </a:cubicBezTo>
                <a:cubicBezTo>
                  <a:pt x="104851" y="602590"/>
                  <a:pt x="132436" y="600151"/>
                  <a:pt x="161392" y="595274"/>
                </a:cubicBezTo>
                <a:cubicBezTo>
                  <a:pt x="190348" y="590397"/>
                  <a:pt x="218694" y="583844"/>
                  <a:pt x="246431" y="575615"/>
                </a:cubicBezTo>
                <a:cubicBezTo>
                  <a:pt x="274168" y="567385"/>
                  <a:pt x="300838" y="557936"/>
                  <a:pt x="326441" y="547268"/>
                </a:cubicBezTo>
                <a:cubicBezTo>
                  <a:pt x="352044" y="536600"/>
                  <a:pt x="374447" y="525323"/>
                  <a:pt x="393649" y="513435"/>
                </a:cubicBezTo>
                <a:cubicBezTo>
                  <a:pt x="412852" y="501548"/>
                  <a:pt x="428092" y="489356"/>
                  <a:pt x="439369" y="476859"/>
                </a:cubicBezTo>
                <a:cubicBezTo>
                  <a:pt x="450647" y="464363"/>
                  <a:pt x="456286" y="452628"/>
                  <a:pt x="456286" y="441655"/>
                </a:cubicBezTo>
                <a:cubicBezTo>
                  <a:pt x="456286" y="430073"/>
                  <a:pt x="447904" y="421386"/>
                  <a:pt x="431140" y="415595"/>
                </a:cubicBezTo>
                <a:cubicBezTo>
                  <a:pt x="414376" y="409803"/>
                  <a:pt x="393192" y="406908"/>
                  <a:pt x="367589" y="406908"/>
                </a:cubicBezTo>
                <a:cubicBezTo>
                  <a:pt x="350520" y="406908"/>
                  <a:pt x="332537" y="408279"/>
                  <a:pt x="313639" y="411023"/>
                </a:cubicBezTo>
                <a:cubicBezTo>
                  <a:pt x="294742" y="413766"/>
                  <a:pt x="275844" y="417881"/>
                  <a:pt x="256946" y="423367"/>
                </a:cubicBezTo>
                <a:cubicBezTo>
                  <a:pt x="238049" y="428853"/>
                  <a:pt x="220066" y="435711"/>
                  <a:pt x="202997" y="443941"/>
                </a:cubicBezTo>
                <a:cubicBezTo>
                  <a:pt x="185928" y="452171"/>
                  <a:pt x="170993" y="462077"/>
                  <a:pt x="158191" y="473659"/>
                </a:cubicBezTo>
                <a:cubicBezTo>
                  <a:pt x="127102" y="463296"/>
                  <a:pt x="106832" y="448970"/>
                  <a:pt x="97384" y="430682"/>
                </a:cubicBezTo>
                <a:cubicBezTo>
                  <a:pt x="87935" y="412394"/>
                  <a:pt x="83210" y="388620"/>
                  <a:pt x="83210" y="359359"/>
                </a:cubicBezTo>
                <a:cubicBezTo>
                  <a:pt x="83210" y="345338"/>
                  <a:pt x="83668" y="330403"/>
                  <a:pt x="84582" y="314553"/>
                </a:cubicBezTo>
                <a:cubicBezTo>
                  <a:pt x="85496" y="298704"/>
                  <a:pt x="86563" y="281025"/>
                  <a:pt x="87782" y="261518"/>
                </a:cubicBezTo>
                <a:cubicBezTo>
                  <a:pt x="87782" y="260299"/>
                  <a:pt x="85496" y="257861"/>
                  <a:pt x="80924" y="254203"/>
                </a:cubicBezTo>
                <a:cubicBezTo>
                  <a:pt x="76352" y="250545"/>
                  <a:pt x="71018" y="242773"/>
                  <a:pt x="64922" y="230886"/>
                </a:cubicBezTo>
                <a:cubicBezTo>
                  <a:pt x="58826" y="218999"/>
                  <a:pt x="53035" y="201625"/>
                  <a:pt x="47549" y="178765"/>
                </a:cubicBezTo>
                <a:cubicBezTo>
                  <a:pt x="42062" y="155905"/>
                  <a:pt x="38710" y="124968"/>
                  <a:pt x="37490" y="85953"/>
                </a:cubicBezTo>
                <a:cubicBezTo>
                  <a:pt x="37490" y="84734"/>
                  <a:pt x="39167" y="82448"/>
                  <a:pt x="42520" y="79095"/>
                </a:cubicBezTo>
                <a:cubicBezTo>
                  <a:pt x="45872" y="75743"/>
                  <a:pt x="48158" y="74066"/>
                  <a:pt x="49378" y="74066"/>
                </a:cubicBezTo>
                <a:cubicBezTo>
                  <a:pt x="65227" y="66751"/>
                  <a:pt x="89154" y="58826"/>
                  <a:pt x="121158" y="50292"/>
                </a:cubicBezTo>
                <a:cubicBezTo>
                  <a:pt x="153162" y="41757"/>
                  <a:pt x="188976" y="33833"/>
                  <a:pt x="228600" y="26517"/>
                </a:cubicBezTo>
                <a:cubicBezTo>
                  <a:pt x="268224" y="19202"/>
                  <a:pt x="309524" y="12954"/>
                  <a:pt x="352501" y="7772"/>
                </a:cubicBezTo>
                <a:cubicBezTo>
                  <a:pt x="395478" y="2591"/>
                  <a:pt x="435864" y="0"/>
                  <a:pt x="473659"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667000" y="282308"/>
            <a:ext cx="15544800" cy="3785652"/>
          </a:xfrm>
          <a:prstGeom prst="rect">
            <a:avLst/>
          </a:prstGeom>
          <a:noFill/>
        </p:spPr>
        <p:txBody>
          <a:bodyPr wrap="square" lIns="91440" tIns="45720" rIns="91440" bIns="45720">
            <a:spAutoFit/>
          </a:bodyPr>
          <a:lstStyle/>
          <a:p>
            <a:pPr algn="just"/>
            <a:r>
              <a:rPr lang="vi-VN" sz="4800">
                <a:ln w="0"/>
                <a:solidFill>
                  <a:srgbClr val="D44433"/>
                </a:solidFill>
              </a:rPr>
              <a:t>Bác Ba chia 525 kg gạo vào các túi, mỗi túi 15 kg.</a:t>
            </a:r>
            <a:endParaRPr lang="vi-VN" sz="4800">
              <a:ln w="0"/>
              <a:solidFill>
                <a:srgbClr val="D44433"/>
              </a:solidFill>
            </a:endParaRPr>
          </a:p>
          <a:p>
            <a:pPr algn="just"/>
            <a:r>
              <a:rPr lang="vi-VN" sz="4800">
                <a:ln w="0"/>
                <a:solidFill>
                  <a:srgbClr val="D44433"/>
                </a:solidFill>
              </a:rPr>
              <a:t>a) Hỏi 7 túi như vậy có bao nhiêu ki-lô-gam gạo?</a:t>
            </a:r>
            <a:endParaRPr lang="vi-VN" sz="4800">
              <a:ln w="0"/>
              <a:solidFill>
                <a:srgbClr val="D44433"/>
              </a:solidFill>
            </a:endParaRPr>
          </a:p>
          <a:p>
            <a:pPr algn="just"/>
            <a:r>
              <a:rPr lang="vi-VN" sz="4800">
                <a:ln w="0"/>
                <a:solidFill>
                  <a:srgbClr val="D44433"/>
                </a:solidFill>
              </a:rPr>
              <a:t>b) Biết rằng bác Ba bán mỗi túi gạo đó với giá 250 000 đồng. Hỏi bác Ba thu được bao nhiêu tiền khi bán hết số gạo đó?</a:t>
            </a:r>
            <a:endParaRPr lang="vi-VN" sz="4800">
              <a:ln w="0"/>
              <a:solidFill>
                <a:srgbClr val="D44433"/>
              </a:solidFill>
            </a:endParaRPr>
          </a:p>
        </p:txBody>
      </p:sp>
      <p:sp>
        <p:nvSpPr>
          <p:cNvPr id="8" name="Hình chữ nhật 7"/>
          <p:cNvSpPr/>
          <p:nvPr/>
        </p:nvSpPr>
        <p:spPr>
          <a:xfrm>
            <a:off x="1760738" y="3924300"/>
            <a:ext cx="14766524" cy="6357638"/>
          </a:xfrm>
          <a:prstGeom prst="rect">
            <a:avLst/>
          </a:prstGeom>
          <a:noFill/>
        </p:spPr>
        <p:txBody>
          <a:bodyPr wrap="square" lIns="91440" tIns="45720" rIns="91440" bIns="45720">
            <a:spAutoFit/>
          </a:bodyPr>
          <a:lstStyle/>
          <a:p>
            <a:pPr algn="ctr">
              <a:lnSpc>
                <a:spcPct val="107000"/>
              </a:lnSpc>
            </a:pPr>
            <a:r>
              <a:rPr lang="vi-VN" sz="4800" b="1" u="sng">
                <a:ln w="0"/>
                <a:solidFill>
                  <a:srgbClr val="D44433"/>
                </a:solidFill>
              </a:rPr>
              <a:t>Bài giải</a:t>
            </a:r>
            <a:endParaRPr lang="vi-VN" sz="4800" b="1" u="sng">
              <a:ln w="0"/>
              <a:solidFill>
                <a:srgbClr val="D44433"/>
              </a:solidFill>
            </a:endParaRPr>
          </a:p>
          <a:p>
            <a:pPr lvl="8">
              <a:lnSpc>
                <a:spcPct val="107000"/>
              </a:lnSpc>
            </a:pPr>
            <a:r>
              <a:rPr lang="vi-VN" sz="4800">
                <a:ln w="0"/>
              </a:rPr>
              <a:t>a) Số ki-lô-gam gạo trong 7 túi là:</a:t>
            </a:r>
            <a:endParaRPr lang="vi-VN" sz="4800">
              <a:ln w="0"/>
            </a:endParaRPr>
          </a:p>
          <a:p>
            <a:pPr lvl="8" indent="1003300">
              <a:lnSpc>
                <a:spcPct val="107000"/>
              </a:lnSpc>
            </a:pPr>
            <a:r>
              <a:rPr lang="vi-VN" sz="4800">
                <a:ln w="0"/>
              </a:rPr>
              <a:t>15 x 7 = 105 (kg)</a:t>
            </a:r>
            <a:endParaRPr lang="vi-VN" sz="4800">
              <a:ln w="0"/>
            </a:endParaRPr>
          </a:p>
          <a:p>
            <a:pPr lvl="8">
              <a:lnSpc>
                <a:spcPct val="107000"/>
              </a:lnSpc>
            </a:pPr>
            <a:r>
              <a:rPr lang="vi-VN" sz="4800">
                <a:ln w="0"/>
              </a:rPr>
              <a:t>b) Số túi gạo bác Ba chia được là:</a:t>
            </a:r>
            <a:endParaRPr lang="vi-VN" sz="4800">
              <a:ln w="0"/>
            </a:endParaRPr>
          </a:p>
          <a:p>
            <a:pPr lvl="8" indent="1003300">
              <a:lnSpc>
                <a:spcPct val="107000"/>
              </a:lnSpc>
            </a:pPr>
            <a:r>
              <a:rPr lang="vi-VN" sz="4800">
                <a:ln w="0"/>
              </a:rPr>
              <a:t>525 : 15 = 35 (túi)</a:t>
            </a:r>
            <a:endParaRPr lang="vi-VN" sz="4800">
              <a:ln w="0"/>
            </a:endParaRPr>
          </a:p>
          <a:p>
            <a:pPr lvl="8">
              <a:lnSpc>
                <a:spcPct val="107000"/>
              </a:lnSpc>
            </a:pPr>
            <a:r>
              <a:rPr lang="vi-VN" sz="4800">
                <a:ln w="0"/>
              </a:rPr>
              <a:t>	Bác Ba thu được số tiền là:</a:t>
            </a:r>
            <a:endParaRPr lang="vi-VN" sz="4800">
              <a:ln w="0"/>
            </a:endParaRPr>
          </a:p>
          <a:p>
            <a:pPr lvl="8" indent="1003300">
              <a:lnSpc>
                <a:spcPct val="107000"/>
              </a:lnSpc>
            </a:pPr>
            <a:r>
              <a:rPr lang="vi-VN" sz="4800">
                <a:ln w="0"/>
              </a:rPr>
              <a:t>250 000 x 35 = 8 750 000 (đồng)</a:t>
            </a:r>
            <a:endParaRPr lang="vi-VN" sz="4800">
              <a:ln w="0"/>
            </a:endParaRPr>
          </a:p>
          <a:p>
            <a:pPr>
              <a:lnSpc>
                <a:spcPct val="107000"/>
              </a:lnSpc>
            </a:pPr>
            <a:r>
              <a:rPr lang="vi-VN" sz="4800">
                <a:ln w="0"/>
              </a:rPr>
              <a:t>						Đáp số: 8 750 000 đồng</a:t>
            </a:r>
            <a:endParaRPr lang="vi-VN" sz="4800">
              <a:ln w="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0" y="0"/>
            <a:ext cx="18310194" cy="10287000"/>
          </a:xfrm>
          <a:custGeom>
            <a:avLst/>
            <a:gdLst/>
            <a:ahLst/>
            <a:cxnLst/>
            <a:rect l="l" t="t" r="r" b="b"/>
            <a:pathLst>
              <a:path w="18310194" h="10287000">
                <a:moveTo>
                  <a:pt x="0" y="0"/>
                </a:moveTo>
                <a:lnTo>
                  <a:pt x="18310194" y="0"/>
                </a:lnTo>
                <a:lnTo>
                  <a:pt x="18310194" y="10287000"/>
                </a:lnTo>
                <a:lnTo>
                  <a:pt x="0" y="102870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695413" y="617219"/>
            <a:ext cx="14897174" cy="9052561"/>
          </a:xfrm>
          <a:custGeom>
            <a:avLst/>
            <a:gdLst/>
            <a:ahLst/>
            <a:cxnLst/>
            <a:rect l="l" t="t" r="r" b="b"/>
            <a:pathLst>
              <a:path w="13542885" h="8229600">
                <a:moveTo>
                  <a:pt x="0" y="0"/>
                </a:moveTo>
                <a:lnTo>
                  <a:pt x="13542886" y="0"/>
                </a:lnTo>
                <a:lnTo>
                  <a:pt x="13542886"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3182599" y="6819900"/>
            <a:ext cx="5524463" cy="3603016"/>
          </a:xfrm>
          <a:custGeom>
            <a:avLst/>
            <a:gdLst/>
            <a:ahLst/>
            <a:cxnLst/>
            <a:rect l="l" t="t" r="r" b="b"/>
            <a:pathLst>
              <a:path w="6324580" h="5279416">
                <a:moveTo>
                  <a:pt x="0" y="0"/>
                </a:moveTo>
                <a:lnTo>
                  <a:pt x="6324580" y="0"/>
                </a:lnTo>
                <a:lnTo>
                  <a:pt x="6324580" y="5279416"/>
                </a:lnTo>
                <a:lnTo>
                  <a:pt x="0" y="5279416"/>
                </a:lnTo>
                <a:lnTo>
                  <a:pt x="0" y="0"/>
                </a:lnTo>
                <a:close/>
              </a:path>
            </a:pathLst>
          </a:custGeom>
          <a:blipFill>
            <a:blip r:embed="rId5"/>
            <a:stretch>
              <a:fillRect/>
            </a:stretch>
          </a:blipFill>
        </p:spPr>
        <p:txBody>
          <a:bodyPr/>
          <a:lstStyle/>
          <a:p>
            <a:endParaRPr lang="en-US"/>
          </a:p>
        </p:txBody>
      </p:sp>
      <p:sp>
        <p:nvSpPr>
          <p:cNvPr id="5" name="Freeform 5"/>
          <p:cNvSpPr/>
          <p:nvPr/>
        </p:nvSpPr>
        <p:spPr>
          <a:xfrm>
            <a:off x="628902" y="6972300"/>
            <a:ext cx="2693571" cy="3014234"/>
          </a:xfrm>
          <a:custGeom>
            <a:avLst/>
            <a:gdLst/>
            <a:ahLst/>
            <a:cxnLst/>
            <a:rect l="l" t="t" r="r" b="b"/>
            <a:pathLst>
              <a:path w="4950657" h="5540021">
                <a:moveTo>
                  <a:pt x="0" y="0"/>
                </a:moveTo>
                <a:lnTo>
                  <a:pt x="4950657" y="0"/>
                </a:lnTo>
                <a:lnTo>
                  <a:pt x="4950657" y="5540021"/>
                </a:lnTo>
                <a:lnTo>
                  <a:pt x="0" y="5540021"/>
                </a:lnTo>
                <a:lnTo>
                  <a:pt x="0" y="0"/>
                </a:lnTo>
                <a:close/>
              </a:path>
            </a:pathLst>
          </a:custGeom>
          <a:blipFill>
            <a:blip r:embed="rId6"/>
            <a:stretch>
              <a:fillRect/>
            </a:stretch>
          </a:blipFill>
        </p:spPr>
        <p:txBody>
          <a:bodyPr/>
          <a:lstStyle/>
          <a:p>
            <a:endParaRPr lang="en-US"/>
          </a:p>
        </p:txBody>
      </p:sp>
      <p:sp>
        <p:nvSpPr>
          <p:cNvPr id="8" name="Hộp Văn bản 7"/>
          <p:cNvSpPr txBox="1">
            <a:spLocks noChangeAspect="1"/>
          </p:cNvSpPr>
          <p:nvPr/>
        </p:nvSpPr>
        <p:spPr>
          <a:xfrm>
            <a:off x="5753479" y="1104900"/>
            <a:ext cx="6781042" cy="912643"/>
          </a:xfrm>
          <a:custGeom>
            <a:avLst/>
            <a:gdLst/>
            <a:ahLst/>
            <a:cxnLst/>
            <a:rect l="l" t="t" r="r" b="b"/>
            <a:pathLst>
              <a:path w="6781042" h="912643">
                <a:moveTo>
                  <a:pt x="6072006" y="774665"/>
                </a:moveTo>
                <a:cubicBezTo>
                  <a:pt x="6086424" y="774665"/>
                  <a:pt x="6098390" y="778918"/>
                  <a:pt x="6107906" y="787425"/>
                </a:cubicBezTo>
                <a:cubicBezTo>
                  <a:pt x="6117422" y="795931"/>
                  <a:pt x="6121747" y="806240"/>
                  <a:pt x="6120882" y="818351"/>
                </a:cubicBezTo>
                <a:cubicBezTo>
                  <a:pt x="6119728" y="839112"/>
                  <a:pt x="6108771" y="858864"/>
                  <a:pt x="6088010" y="877607"/>
                </a:cubicBezTo>
                <a:cubicBezTo>
                  <a:pt x="6065518" y="898369"/>
                  <a:pt x="6040143" y="908750"/>
                  <a:pt x="6011884" y="908750"/>
                </a:cubicBezTo>
                <a:cubicBezTo>
                  <a:pt x="5998043" y="908750"/>
                  <a:pt x="5986653" y="904569"/>
                  <a:pt x="5977714" y="896206"/>
                </a:cubicBezTo>
                <a:cubicBezTo>
                  <a:pt x="5968775" y="887844"/>
                  <a:pt x="5964306" y="877175"/>
                  <a:pt x="5964306" y="864199"/>
                </a:cubicBezTo>
                <a:cubicBezTo>
                  <a:pt x="5964306" y="839977"/>
                  <a:pt x="5976849" y="818639"/>
                  <a:pt x="6001936" y="800184"/>
                </a:cubicBezTo>
                <a:cubicBezTo>
                  <a:pt x="6024716" y="783171"/>
                  <a:pt x="6048072" y="774665"/>
                  <a:pt x="6072006" y="774665"/>
                </a:cubicBezTo>
                <a:close/>
                <a:moveTo>
                  <a:pt x="428207" y="510821"/>
                </a:moveTo>
                <a:cubicBezTo>
                  <a:pt x="422728" y="518894"/>
                  <a:pt x="409896" y="537638"/>
                  <a:pt x="389711" y="567050"/>
                </a:cubicBezTo>
                <a:cubicBezTo>
                  <a:pt x="328292" y="651249"/>
                  <a:pt x="271198" y="701711"/>
                  <a:pt x="218429" y="718436"/>
                </a:cubicBezTo>
                <a:cubicBezTo>
                  <a:pt x="226503" y="726510"/>
                  <a:pt x="230540" y="735305"/>
                  <a:pt x="230540" y="744820"/>
                </a:cubicBezTo>
                <a:cubicBezTo>
                  <a:pt x="230540" y="761545"/>
                  <a:pt x="221889" y="777837"/>
                  <a:pt x="204588" y="793696"/>
                </a:cubicBezTo>
                <a:cubicBezTo>
                  <a:pt x="184115" y="812728"/>
                  <a:pt x="161911" y="822243"/>
                  <a:pt x="137978" y="822243"/>
                </a:cubicBezTo>
                <a:cubicBezTo>
                  <a:pt x="125579" y="822243"/>
                  <a:pt x="115559" y="818855"/>
                  <a:pt x="107917" y="812079"/>
                </a:cubicBezTo>
                <a:cubicBezTo>
                  <a:pt x="100276" y="805303"/>
                  <a:pt x="96455" y="796436"/>
                  <a:pt x="96455" y="785478"/>
                </a:cubicBezTo>
                <a:cubicBezTo>
                  <a:pt x="96455" y="775386"/>
                  <a:pt x="101357" y="765005"/>
                  <a:pt x="111161" y="754336"/>
                </a:cubicBezTo>
                <a:cubicBezTo>
                  <a:pt x="97897" y="754336"/>
                  <a:pt x="87083" y="758517"/>
                  <a:pt x="78721" y="766879"/>
                </a:cubicBezTo>
                <a:cubicBezTo>
                  <a:pt x="65457" y="780144"/>
                  <a:pt x="58825" y="795571"/>
                  <a:pt x="58825" y="813160"/>
                </a:cubicBezTo>
                <a:cubicBezTo>
                  <a:pt x="58825" y="831903"/>
                  <a:pt x="67043" y="847402"/>
                  <a:pt x="83479" y="859657"/>
                </a:cubicBezTo>
                <a:cubicBezTo>
                  <a:pt x="99915" y="871912"/>
                  <a:pt x="120677" y="878040"/>
                  <a:pt x="145764" y="878040"/>
                </a:cubicBezTo>
                <a:cubicBezTo>
                  <a:pt x="217852" y="878040"/>
                  <a:pt x="278407" y="833345"/>
                  <a:pt x="327427" y="743955"/>
                </a:cubicBezTo>
                <a:cubicBezTo>
                  <a:pt x="340691" y="720310"/>
                  <a:pt x="358569" y="682464"/>
                  <a:pt x="381061" y="630416"/>
                </a:cubicBezTo>
                <a:cubicBezTo>
                  <a:pt x="403553" y="578368"/>
                  <a:pt x="419268" y="538503"/>
                  <a:pt x="428207" y="510821"/>
                </a:cubicBezTo>
                <a:close/>
                <a:moveTo>
                  <a:pt x="983420" y="400525"/>
                </a:moveTo>
                <a:cubicBezTo>
                  <a:pt x="962370" y="400525"/>
                  <a:pt x="943050" y="408310"/>
                  <a:pt x="925460" y="423882"/>
                </a:cubicBezTo>
                <a:cubicBezTo>
                  <a:pt x="908447" y="439164"/>
                  <a:pt x="899941" y="455601"/>
                  <a:pt x="899941" y="473190"/>
                </a:cubicBezTo>
                <a:cubicBezTo>
                  <a:pt x="899941" y="482706"/>
                  <a:pt x="903329" y="490347"/>
                  <a:pt x="910105" y="496114"/>
                </a:cubicBezTo>
                <a:cubicBezTo>
                  <a:pt x="916882" y="501882"/>
                  <a:pt x="925893" y="504765"/>
                  <a:pt x="937139" y="504765"/>
                </a:cubicBezTo>
                <a:cubicBezTo>
                  <a:pt x="959053" y="504765"/>
                  <a:pt x="978806" y="497412"/>
                  <a:pt x="996396" y="482706"/>
                </a:cubicBezTo>
                <a:cubicBezTo>
                  <a:pt x="1013985" y="467712"/>
                  <a:pt x="1022780" y="452285"/>
                  <a:pt x="1022780" y="436425"/>
                </a:cubicBezTo>
                <a:cubicBezTo>
                  <a:pt x="1022780" y="426333"/>
                  <a:pt x="1019103" y="417898"/>
                  <a:pt x="1011750" y="411122"/>
                </a:cubicBezTo>
                <a:cubicBezTo>
                  <a:pt x="1004397" y="404346"/>
                  <a:pt x="994954" y="400813"/>
                  <a:pt x="983420" y="400525"/>
                </a:cubicBezTo>
                <a:close/>
                <a:moveTo>
                  <a:pt x="2906809" y="279416"/>
                </a:moveTo>
                <a:lnTo>
                  <a:pt x="3056897" y="279416"/>
                </a:lnTo>
                <a:cubicBezTo>
                  <a:pt x="3070162" y="279416"/>
                  <a:pt x="3079028" y="281651"/>
                  <a:pt x="3083498" y="286120"/>
                </a:cubicBezTo>
                <a:cubicBezTo>
                  <a:pt x="3087968" y="290590"/>
                  <a:pt x="3090202" y="299168"/>
                  <a:pt x="3090202" y="311856"/>
                </a:cubicBezTo>
                <a:cubicBezTo>
                  <a:pt x="3090202" y="324255"/>
                  <a:pt x="3087823" y="337375"/>
                  <a:pt x="3083066" y="351216"/>
                </a:cubicBezTo>
                <a:cubicBezTo>
                  <a:pt x="3078308" y="365057"/>
                  <a:pt x="3068720" y="386540"/>
                  <a:pt x="3054302" y="415663"/>
                </a:cubicBezTo>
                <a:cubicBezTo>
                  <a:pt x="3035559" y="453726"/>
                  <a:pt x="3026188" y="479967"/>
                  <a:pt x="3026188" y="494384"/>
                </a:cubicBezTo>
                <a:cubicBezTo>
                  <a:pt x="3026188" y="502170"/>
                  <a:pt x="3028711" y="508514"/>
                  <a:pt x="3033757" y="513416"/>
                </a:cubicBezTo>
                <a:cubicBezTo>
                  <a:pt x="3038803" y="518318"/>
                  <a:pt x="3045219" y="520769"/>
                  <a:pt x="3053004" y="520769"/>
                </a:cubicBezTo>
                <a:cubicBezTo>
                  <a:pt x="3079822" y="520769"/>
                  <a:pt x="3106494" y="493231"/>
                  <a:pt x="3133023" y="438155"/>
                </a:cubicBezTo>
                <a:cubicBezTo>
                  <a:pt x="3144846" y="414222"/>
                  <a:pt x="3154722" y="389351"/>
                  <a:pt x="3162651" y="363543"/>
                </a:cubicBezTo>
                <a:cubicBezTo>
                  <a:pt x="3170581" y="337736"/>
                  <a:pt x="3174546" y="317911"/>
                  <a:pt x="3174546" y="304070"/>
                </a:cubicBezTo>
                <a:cubicBezTo>
                  <a:pt x="3174546" y="297150"/>
                  <a:pt x="3173537" y="288932"/>
                  <a:pt x="3171518" y="279416"/>
                </a:cubicBezTo>
                <a:lnTo>
                  <a:pt x="3318146" y="279416"/>
                </a:lnTo>
                <a:cubicBezTo>
                  <a:pt x="3331411" y="279416"/>
                  <a:pt x="3340782" y="281651"/>
                  <a:pt x="3346261" y="286120"/>
                </a:cubicBezTo>
                <a:cubicBezTo>
                  <a:pt x="3351740" y="290590"/>
                  <a:pt x="3354479" y="298159"/>
                  <a:pt x="3354479" y="308828"/>
                </a:cubicBezTo>
                <a:cubicBezTo>
                  <a:pt x="3354479" y="329301"/>
                  <a:pt x="3344531" y="360732"/>
                  <a:pt x="3324634" y="403120"/>
                </a:cubicBezTo>
                <a:cubicBezTo>
                  <a:pt x="3310794" y="432244"/>
                  <a:pt x="3302143" y="451708"/>
                  <a:pt x="3298682" y="461512"/>
                </a:cubicBezTo>
                <a:cubicBezTo>
                  <a:pt x="3295222" y="471316"/>
                  <a:pt x="3293492" y="480976"/>
                  <a:pt x="3293492" y="490492"/>
                </a:cubicBezTo>
                <a:cubicBezTo>
                  <a:pt x="3293492" y="499431"/>
                  <a:pt x="3296088" y="506639"/>
                  <a:pt x="3301278" y="512118"/>
                </a:cubicBezTo>
                <a:cubicBezTo>
                  <a:pt x="3306468" y="517597"/>
                  <a:pt x="3313244" y="520336"/>
                  <a:pt x="3321607" y="520336"/>
                </a:cubicBezTo>
                <a:cubicBezTo>
                  <a:pt x="3325644" y="520336"/>
                  <a:pt x="3332564" y="518750"/>
                  <a:pt x="3342368" y="515578"/>
                </a:cubicBezTo>
                <a:cubicBezTo>
                  <a:pt x="3323625" y="567482"/>
                  <a:pt x="3296808" y="612465"/>
                  <a:pt x="3261918" y="650528"/>
                </a:cubicBezTo>
                <a:cubicBezTo>
                  <a:pt x="3235966" y="678787"/>
                  <a:pt x="3205833" y="699837"/>
                  <a:pt x="3171518" y="713678"/>
                </a:cubicBezTo>
                <a:cubicBezTo>
                  <a:pt x="3143836" y="724635"/>
                  <a:pt x="3119182" y="730114"/>
                  <a:pt x="3097555" y="730114"/>
                </a:cubicBezTo>
                <a:cubicBezTo>
                  <a:pt x="3079677" y="730114"/>
                  <a:pt x="3065620" y="725645"/>
                  <a:pt x="3055384" y="716706"/>
                </a:cubicBezTo>
                <a:cubicBezTo>
                  <a:pt x="3045147" y="707767"/>
                  <a:pt x="3040028" y="695367"/>
                  <a:pt x="3040028" y="679508"/>
                </a:cubicBezTo>
                <a:cubicBezTo>
                  <a:pt x="3040028" y="664513"/>
                  <a:pt x="3042912" y="648582"/>
                  <a:pt x="3048679" y="631713"/>
                </a:cubicBezTo>
                <a:cubicBezTo>
                  <a:pt x="3054446" y="614844"/>
                  <a:pt x="3069441" y="578440"/>
                  <a:pt x="3093662" y="522499"/>
                </a:cubicBezTo>
                <a:cubicBezTo>
                  <a:pt x="3090202" y="527689"/>
                  <a:pt x="3081408" y="541386"/>
                  <a:pt x="3067278" y="563589"/>
                </a:cubicBezTo>
                <a:cubicBezTo>
                  <a:pt x="3036424" y="612898"/>
                  <a:pt x="3003119" y="652835"/>
                  <a:pt x="2967364" y="683401"/>
                </a:cubicBezTo>
                <a:cubicBezTo>
                  <a:pt x="2931607" y="713390"/>
                  <a:pt x="2890949" y="728384"/>
                  <a:pt x="2845389" y="728384"/>
                </a:cubicBezTo>
                <a:cubicBezTo>
                  <a:pt x="2822898" y="728384"/>
                  <a:pt x="2806317" y="723626"/>
                  <a:pt x="2795648" y="714110"/>
                </a:cubicBezTo>
                <a:cubicBezTo>
                  <a:pt x="2784979" y="704018"/>
                  <a:pt x="2779644" y="690610"/>
                  <a:pt x="2779644" y="673885"/>
                </a:cubicBezTo>
                <a:cubicBezTo>
                  <a:pt x="2779644" y="642166"/>
                  <a:pt x="2804876" y="570366"/>
                  <a:pt x="2855338" y="458484"/>
                </a:cubicBezTo>
                <a:cubicBezTo>
                  <a:pt x="2879271" y="405427"/>
                  <a:pt x="2894410" y="369887"/>
                  <a:pt x="2900754" y="351865"/>
                </a:cubicBezTo>
                <a:cubicBezTo>
                  <a:pt x="2907097" y="333843"/>
                  <a:pt x="2910269" y="317046"/>
                  <a:pt x="2910269" y="301475"/>
                </a:cubicBezTo>
                <a:cubicBezTo>
                  <a:pt x="2910269" y="294843"/>
                  <a:pt x="2909116" y="287490"/>
                  <a:pt x="2906809" y="279416"/>
                </a:cubicBezTo>
                <a:close/>
                <a:moveTo>
                  <a:pt x="1192309" y="279416"/>
                </a:moveTo>
                <a:lnTo>
                  <a:pt x="1342397" y="279416"/>
                </a:lnTo>
                <a:cubicBezTo>
                  <a:pt x="1355662" y="279416"/>
                  <a:pt x="1364529" y="281651"/>
                  <a:pt x="1368998" y="286120"/>
                </a:cubicBezTo>
                <a:cubicBezTo>
                  <a:pt x="1373468" y="290590"/>
                  <a:pt x="1375702" y="299168"/>
                  <a:pt x="1375702" y="311856"/>
                </a:cubicBezTo>
                <a:cubicBezTo>
                  <a:pt x="1375702" y="324255"/>
                  <a:pt x="1373323" y="337375"/>
                  <a:pt x="1368566" y="351216"/>
                </a:cubicBezTo>
                <a:cubicBezTo>
                  <a:pt x="1363808" y="365057"/>
                  <a:pt x="1354220" y="386540"/>
                  <a:pt x="1339802" y="415663"/>
                </a:cubicBezTo>
                <a:cubicBezTo>
                  <a:pt x="1321059" y="453726"/>
                  <a:pt x="1311688" y="479967"/>
                  <a:pt x="1311688" y="494384"/>
                </a:cubicBezTo>
                <a:cubicBezTo>
                  <a:pt x="1311688" y="502170"/>
                  <a:pt x="1314211" y="508514"/>
                  <a:pt x="1319257" y="513416"/>
                </a:cubicBezTo>
                <a:cubicBezTo>
                  <a:pt x="1324303" y="518318"/>
                  <a:pt x="1330719" y="520769"/>
                  <a:pt x="1338505" y="520769"/>
                </a:cubicBezTo>
                <a:cubicBezTo>
                  <a:pt x="1365322" y="520769"/>
                  <a:pt x="1391994" y="493231"/>
                  <a:pt x="1418523" y="438155"/>
                </a:cubicBezTo>
                <a:cubicBezTo>
                  <a:pt x="1430346" y="414222"/>
                  <a:pt x="1440222" y="389351"/>
                  <a:pt x="1448151" y="363543"/>
                </a:cubicBezTo>
                <a:cubicBezTo>
                  <a:pt x="1456081" y="337736"/>
                  <a:pt x="1460046" y="317911"/>
                  <a:pt x="1460046" y="304070"/>
                </a:cubicBezTo>
                <a:cubicBezTo>
                  <a:pt x="1460046" y="297150"/>
                  <a:pt x="1459037" y="288932"/>
                  <a:pt x="1457018" y="279416"/>
                </a:cubicBezTo>
                <a:lnTo>
                  <a:pt x="1603647" y="279416"/>
                </a:lnTo>
                <a:cubicBezTo>
                  <a:pt x="1616911" y="279416"/>
                  <a:pt x="1626282" y="281651"/>
                  <a:pt x="1631761" y="286120"/>
                </a:cubicBezTo>
                <a:cubicBezTo>
                  <a:pt x="1637240" y="290590"/>
                  <a:pt x="1639979" y="298159"/>
                  <a:pt x="1639979" y="308828"/>
                </a:cubicBezTo>
                <a:cubicBezTo>
                  <a:pt x="1639979" y="329301"/>
                  <a:pt x="1630031" y="360732"/>
                  <a:pt x="1610135" y="403120"/>
                </a:cubicBezTo>
                <a:cubicBezTo>
                  <a:pt x="1596294" y="432244"/>
                  <a:pt x="1587643" y="451708"/>
                  <a:pt x="1584183" y="461512"/>
                </a:cubicBezTo>
                <a:cubicBezTo>
                  <a:pt x="1580722" y="471316"/>
                  <a:pt x="1578992" y="480976"/>
                  <a:pt x="1578992" y="490492"/>
                </a:cubicBezTo>
                <a:cubicBezTo>
                  <a:pt x="1578992" y="499431"/>
                  <a:pt x="1581588" y="506639"/>
                  <a:pt x="1586778" y="512118"/>
                </a:cubicBezTo>
                <a:cubicBezTo>
                  <a:pt x="1591968" y="517597"/>
                  <a:pt x="1598745" y="520336"/>
                  <a:pt x="1607107" y="520336"/>
                </a:cubicBezTo>
                <a:cubicBezTo>
                  <a:pt x="1611144" y="520336"/>
                  <a:pt x="1618064" y="518750"/>
                  <a:pt x="1627868" y="515578"/>
                </a:cubicBezTo>
                <a:cubicBezTo>
                  <a:pt x="1609125" y="567482"/>
                  <a:pt x="1582308" y="612465"/>
                  <a:pt x="1547418" y="650528"/>
                </a:cubicBezTo>
                <a:cubicBezTo>
                  <a:pt x="1521466" y="678787"/>
                  <a:pt x="1491333" y="699837"/>
                  <a:pt x="1457018" y="713678"/>
                </a:cubicBezTo>
                <a:cubicBezTo>
                  <a:pt x="1429336" y="724635"/>
                  <a:pt x="1404682" y="730114"/>
                  <a:pt x="1383055" y="730114"/>
                </a:cubicBezTo>
                <a:cubicBezTo>
                  <a:pt x="1365177" y="730114"/>
                  <a:pt x="1351120" y="725645"/>
                  <a:pt x="1340884" y="716706"/>
                </a:cubicBezTo>
                <a:cubicBezTo>
                  <a:pt x="1330647" y="707767"/>
                  <a:pt x="1325529" y="695367"/>
                  <a:pt x="1325529" y="679508"/>
                </a:cubicBezTo>
                <a:cubicBezTo>
                  <a:pt x="1325529" y="664513"/>
                  <a:pt x="1328412" y="648582"/>
                  <a:pt x="1334179" y="631713"/>
                </a:cubicBezTo>
                <a:cubicBezTo>
                  <a:pt x="1339947" y="614844"/>
                  <a:pt x="1354941" y="578440"/>
                  <a:pt x="1379163" y="522499"/>
                </a:cubicBezTo>
                <a:cubicBezTo>
                  <a:pt x="1375702" y="527689"/>
                  <a:pt x="1366908" y="541386"/>
                  <a:pt x="1352778" y="563589"/>
                </a:cubicBezTo>
                <a:cubicBezTo>
                  <a:pt x="1321924" y="612898"/>
                  <a:pt x="1288619" y="652835"/>
                  <a:pt x="1252863" y="683401"/>
                </a:cubicBezTo>
                <a:cubicBezTo>
                  <a:pt x="1217107" y="713390"/>
                  <a:pt x="1176450" y="728384"/>
                  <a:pt x="1130890" y="728384"/>
                </a:cubicBezTo>
                <a:cubicBezTo>
                  <a:pt x="1108398" y="728384"/>
                  <a:pt x="1091817" y="723626"/>
                  <a:pt x="1081148" y="714110"/>
                </a:cubicBezTo>
                <a:cubicBezTo>
                  <a:pt x="1070479" y="704018"/>
                  <a:pt x="1065145" y="690610"/>
                  <a:pt x="1065145" y="673885"/>
                </a:cubicBezTo>
                <a:cubicBezTo>
                  <a:pt x="1065145" y="642166"/>
                  <a:pt x="1090376" y="570366"/>
                  <a:pt x="1140838" y="458484"/>
                </a:cubicBezTo>
                <a:cubicBezTo>
                  <a:pt x="1164771" y="405427"/>
                  <a:pt x="1179910" y="369887"/>
                  <a:pt x="1186254" y="351865"/>
                </a:cubicBezTo>
                <a:cubicBezTo>
                  <a:pt x="1192597" y="333843"/>
                  <a:pt x="1195769" y="317046"/>
                  <a:pt x="1195769" y="301475"/>
                </a:cubicBezTo>
                <a:cubicBezTo>
                  <a:pt x="1195769" y="294843"/>
                  <a:pt x="1194616" y="287490"/>
                  <a:pt x="1192309" y="279416"/>
                </a:cubicBezTo>
                <a:close/>
                <a:moveTo>
                  <a:pt x="4285124" y="272063"/>
                </a:moveTo>
                <a:cubicBezTo>
                  <a:pt x="4344237" y="272063"/>
                  <a:pt x="4373794" y="293401"/>
                  <a:pt x="4373794" y="336078"/>
                </a:cubicBezTo>
                <a:cubicBezTo>
                  <a:pt x="4390230" y="313009"/>
                  <a:pt x="4408108" y="297438"/>
                  <a:pt x="4427428" y="289364"/>
                </a:cubicBezTo>
                <a:cubicBezTo>
                  <a:pt x="4446747" y="281290"/>
                  <a:pt x="4475871" y="277253"/>
                  <a:pt x="4514799" y="277253"/>
                </a:cubicBezTo>
                <a:cubicBezTo>
                  <a:pt x="4545652" y="277253"/>
                  <a:pt x="4572470" y="278263"/>
                  <a:pt x="4595250" y="280281"/>
                </a:cubicBezTo>
                <a:cubicBezTo>
                  <a:pt x="4592943" y="284030"/>
                  <a:pt x="4584292" y="296717"/>
                  <a:pt x="4569298" y="318344"/>
                </a:cubicBezTo>
                <a:cubicBezTo>
                  <a:pt x="4549690" y="347179"/>
                  <a:pt x="4531956" y="379980"/>
                  <a:pt x="4516096" y="416745"/>
                </a:cubicBezTo>
                <a:cubicBezTo>
                  <a:pt x="4500237" y="453510"/>
                  <a:pt x="4492307" y="480399"/>
                  <a:pt x="4492307" y="497412"/>
                </a:cubicBezTo>
                <a:cubicBezTo>
                  <a:pt x="4492307" y="504909"/>
                  <a:pt x="4494758" y="510965"/>
                  <a:pt x="4499660" y="515578"/>
                </a:cubicBezTo>
                <a:cubicBezTo>
                  <a:pt x="4504562" y="520192"/>
                  <a:pt x="4510906" y="522499"/>
                  <a:pt x="4518692" y="522499"/>
                </a:cubicBezTo>
                <a:cubicBezTo>
                  <a:pt x="4524747" y="522499"/>
                  <a:pt x="4532388" y="520769"/>
                  <a:pt x="4541616" y="517309"/>
                </a:cubicBezTo>
                <a:cubicBezTo>
                  <a:pt x="4535560" y="537205"/>
                  <a:pt x="4524964" y="559625"/>
                  <a:pt x="4509824" y="584567"/>
                </a:cubicBezTo>
                <a:cubicBezTo>
                  <a:pt x="4494686" y="609510"/>
                  <a:pt x="4477890" y="632362"/>
                  <a:pt x="4459434" y="653123"/>
                </a:cubicBezTo>
                <a:cubicBezTo>
                  <a:pt x="4438962" y="675903"/>
                  <a:pt x="4415532" y="694070"/>
                  <a:pt x="4389148" y="707622"/>
                </a:cubicBezTo>
                <a:cubicBezTo>
                  <a:pt x="4362764" y="721175"/>
                  <a:pt x="4337460" y="727951"/>
                  <a:pt x="4313239" y="727951"/>
                </a:cubicBezTo>
                <a:cubicBezTo>
                  <a:pt x="4290748" y="727951"/>
                  <a:pt x="4272870" y="722833"/>
                  <a:pt x="4259605" y="712597"/>
                </a:cubicBezTo>
                <a:cubicBezTo>
                  <a:pt x="4246340" y="702360"/>
                  <a:pt x="4239708" y="688735"/>
                  <a:pt x="4239708" y="671722"/>
                </a:cubicBezTo>
                <a:cubicBezTo>
                  <a:pt x="4239708" y="656440"/>
                  <a:pt x="4243890" y="637697"/>
                  <a:pt x="4252252" y="615493"/>
                </a:cubicBezTo>
                <a:cubicBezTo>
                  <a:pt x="4260614" y="593290"/>
                  <a:pt x="4277772" y="555227"/>
                  <a:pt x="4303724" y="501305"/>
                </a:cubicBezTo>
                <a:cubicBezTo>
                  <a:pt x="4316122" y="475641"/>
                  <a:pt x="4322322" y="457042"/>
                  <a:pt x="4322322" y="445508"/>
                </a:cubicBezTo>
                <a:cubicBezTo>
                  <a:pt x="4322322" y="436858"/>
                  <a:pt x="4318646" y="429793"/>
                  <a:pt x="4311292" y="424314"/>
                </a:cubicBezTo>
                <a:cubicBezTo>
                  <a:pt x="4303940" y="418835"/>
                  <a:pt x="4294496" y="416096"/>
                  <a:pt x="4282962" y="416096"/>
                </a:cubicBezTo>
                <a:cubicBezTo>
                  <a:pt x="4263354" y="416096"/>
                  <a:pt x="4245043" y="422584"/>
                  <a:pt x="4228030" y="435560"/>
                </a:cubicBezTo>
                <a:cubicBezTo>
                  <a:pt x="4207268" y="451708"/>
                  <a:pt x="4196888" y="469730"/>
                  <a:pt x="4196888" y="489626"/>
                </a:cubicBezTo>
                <a:cubicBezTo>
                  <a:pt x="4196888" y="499719"/>
                  <a:pt x="4200636" y="507937"/>
                  <a:pt x="4208134" y="514281"/>
                </a:cubicBezTo>
                <a:cubicBezTo>
                  <a:pt x="4215631" y="520625"/>
                  <a:pt x="4225291" y="523796"/>
                  <a:pt x="4237114" y="523796"/>
                </a:cubicBezTo>
                <a:cubicBezTo>
                  <a:pt x="4239997" y="523796"/>
                  <a:pt x="4250666" y="521634"/>
                  <a:pt x="4269120" y="517309"/>
                </a:cubicBezTo>
                <a:cubicBezTo>
                  <a:pt x="4261335" y="554218"/>
                  <a:pt x="4242160" y="595597"/>
                  <a:pt x="4211594" y="641445"/>
                </a:cubicBezTo>
                <a:cubicBezTo>
                  <a:pt x="4194292" y="667974"/>
                  <a:pt x="4172450" y="689168"/>
                  <a:pt x="4146066" y="705027"/>
                </a:cubicBezTo>
                <a:cubicBezTo>
                  <a:pt x="4119682" y="720887"/>
                  <a:pt x="4093513" y="728817"/>
                  <a:pt x="4067561" y="728817"/>
                </a:cubicBezTo>
                <a:cubicBezTo>
                  <a:pt x="4034977" y="728817"/>
                  <a:pt x="4009602" y="719517"/>
                  <a:pt x="3991436" y="700918"/>
                </a:cubicBezTo>
                <a:cubicBezTo>
                  <a:pt x="3973270" y="682319"/>
                  <a:pt x="3964186" y="656295"/>
                  <a:pt x="3964186" y="622846"/>
                </a:cubicBezTo>
                <a:cubicBezTo>
                  <a:pt x="3964186" y="578440"/>
                  <a:pt x="3979901" y="526392"/>
                  <a:pt x="4011332" y="466702"/>
                </a:cubicBezTo>
                <a:cubicBezTo>
                  <a:pt x="4051990" y="389712"/>
                  <a:pt x="4104470" y="334636"/>
                  <a:pt x="4168774" y="301475"/>
                </a:cubicBezTo>
                <a:cubicBezTo>
                  <a:pt x="4207124" y="281867"/>
                  <a:pt x="4245908" y="272063"/>
                  <a:pt x="4285124" y="272063"/>
                </a:cubicBezTo>
                <a:close/>
                <a:moveTo>
                  <a:pt x="3888516" y="272063"/>
                </a:moveTo>
                <a:cubicBezTo>
                  <a:pt x="3930328" y="272063"/>
                  <a:pt x="3963056" y="280714"/>
                  <a:pt x="3986701" y="298015"/>
                </a:cubicBezTo>
                <a:cubicBezTo>
                  <a:pt x="3996793" y="305512"/>
                  <a:pt x="4004940" y="315244"/>
                  <a:pt x="4011139" y="327211"/>
                </a:cubicBezTo>
                <a:cubicBezTo>
                  <a:pt x="4017338" y="339177"/>
                  <a:pt x="4020438" y="351072"/>
                  <a:pt x="4020438" y="362895"/>
                </a:cubicBezTo>
                <a:cubicBezTo>
                  <a:pt x="4020438" y="379619"/>
                  <a:pt x="4014816" y="396704"/>
                  <a:pt x="4003570" y="414150"/>
                </a:cubicBezTo>
                <a:cubicBezTo>
                  <a:pt x="3992324" y="431595"/>
                  <a:pt x="3977041" y="446517"/>
                  <a:pt x="3957722" y="458917"/>
                </a:cubicBezTo>
                <a:cubicBezTo>
                  <a:pt x="3927444" y="478813"/>
                  <a:pt x="3899330" y="491068"/>
                  <a:pt x="3873378" y="495682"/>
                </a:cubicBezTo>
                <a:cubicBezTo>
                  <a:pt x="3887507" y="476939"/>
                  <a:pt x="3894572" y="461512"/>
                  <a:pt x="3894572" y="449401"/>
                </a:cubicBezTo>
                <a:cubicBezTo>
                  <a:pt x="3894572" y="441039"/>
                  <a:pt x="3890896" y="433830"/>
                  <a:pt x="3883542" y="427774"/>
                </a:cubicBezTo>
                <a:cubicBezTo>
                  <a:pt x="3876189" y="421719"/>
                  <a:pt x="3867178" y="418691"/>
                  <a:pt x="3856509" y="418691"/>
                </a:cubicBezTo>
                <a:cubicBezTo>
                  <a:pt x="3837766" y="418691"/>
                  <a:pt x="3820032" y="425035"/>
                  <a:pt x="3803308" y="437723"/>
                </a:cubicBezTo>
                <a:cubicBezTo>
                  <a:pt x="3781681" y="453871"/>
                  <a:pt x="3770868" y="472181"/>
                  <a:pt x="3770868" y="492654"/>
                </a:cubicBezTo>
                <a:cubicBezTo>
                  <a:pt x="3770868" y="502458"/>
                  <a:pt x="3775410" y="510532"/>
                  <a:pt x="3784492" y="516876"/>
                </a:cubicBezTo>
                <a:cubicBezTo>
                  <a:pt x="3793576" y="523220"/>
                  <a:pt x="3805182" y="526392"/>
                  <a:pt x="3819312" y="526392"/>
                </a:cubicBezTo>
                <a:cubicBezTo>
                  <a:pt x="3852760" y="526392"/>
                  <a:pt x="3890535" y="516443"/>
                  <a:pt x="3932634" y="496547"/>
                </a:cubicBezTo>
                <a:cubicBezTo>
                  <a:pt x="3941285" y="492510"/>
                  <a:pt x="3958730" y="482129"/>
                  <a:pt x="3984971" y="465405"/>
                </a:cubicBezTo>
                <a:cubicBezTo>
                  <a:pt x="3980934" y="488473"/>
                  <a:pt x="3972860" y="513704"/>
                  <a:pt x="3960749" y="541098"/>
                </a:cubicBezTo>
                <a:cubicBezTo>
                  <a:pt x="3948638" y="568491"/>
                  <a:pt x="3934508" y="594011"/>
                  <a:pt x="3918361" y="617656"/>
                </a:cubicBezTo>
                <a:cubicBezTo>
                  <a:pt x="3893850" y="653700"/>
                  <a:pt x="3859970" y="682247"/>
                  <a:pt x="3816716" y="703297"/>
                </a:cubicBezTo>
                <a:cubicBezTo>
                  <a:pt x="3778942" y="721752"/>
                  <a:pt x="3740014" y="730979"/>
                  <a:pt x="3699932" y="730979"/>
                </a:cubicBezTo>
                <a:cubicBezTo>
                  <a:pt x="3652354" y="730979"/>
                  <a:pt x="3615156" y="717715"/>
                  <a:pt x="3588340" y="691186"/>
                </a:cubicBezTo>
                <a:cubicBezTo>
                  <a:pt x="3576228" y="679075"/>
                  <a:pt x="3566424" y="664009"/>
                  <a:pt x="3558927" y="645987"/>
                </a:cubicBezTo>
                <a:cubicBezTo>
                  <a:pt x="3551430" y="627965"/>
                  <a:pt x="3547682" y="610159"/>
                  <a:pt x="3547682" y="592569"/>
                </a:cubicBezTo>
                <a:cubicBezTo>
                  <a:pt x="3547682" y="571231"/>
                  <a:pt x="3552656" y="546072"/>
                  <a:pt x="3562604" y="517092"/>
                </a:cubicBezTo>
                <a:cubicBezTo>
                  <a:pt x="3572552" y="488113"/>
                  <a:pt x="3585312" y="461512"/>
                  <a:pt x="3600882" y="437290"/>
                </a:cubicBezTo>
                <a:cubicBezTo>
                  <a:pt x="3639234" y="377889"/>
                  <a:pt x="3691282" y="332906"/>
                  <a:pt x="3757026" y="302340"/>
                </a:cubicBezTo>
                <a:cubicBezTo>
                  <a:pt x="3800856" y="282155"/>
                  <a:pt x="3844686" y="272063"/>
                  <a:pt x="3888516" y="272063"/>
                </a:cubicBezTo>
                <a:close/>
                <a:moveTo>
                  <a:pt x="2561100" y="272063"/>
                </a:moveTo>
                <a:cubicBezTo>
                  <a:pt x="2620212" y="272063"/>
                  <a:pt x="2649769" y="293401"/>
                  <a:pt x="2649769" y="336078"/>
                </a:cubicBezTo>
                <a:cubicBezTo>
                  <a:pt x="2666205" y="313009"/>
                  <a:pt x="2684083" y="297438"/>
                  <a:pt x="2703403" y="289364"/>
                </a:cubicBezTo>
                <a:cubicBezTo>
                  <a:pt x="2722722" y="281290"/>
                  <a:pt x="2751846" y="277253"/>
                  <a:pt x="2790774" y="277253"/>
                </a:cubicBezTo>
                <a:cubicBezTo>
                  <a:pt x="2821628" y="277253"/>
                  <a:pt x="2848445" y="278263"/>
                  <a:pt x="2871225" y="280281"/>
                </a:cubicBezTo>
                <a:cubicBezTo>
                  <a:pt x="2868918" y="284030"/>
                  <a:pt x="2860268" y="296717"/>
                  <a:pt x="2845273" y="318344"/>
                </a:cubicBezTo>
                <a:cubicBezTo>
                  <a:pt x="2825665" y="347179"/>
                  <a:pt x="2807931" y="379980"/>
                  <a:pt x="2792072" y="416745"/>
                </a:cubicBezTo>
                <a:cubicBezTo>
                  <a:pt x="2776212" y="453510"/>
                  <a:pt x="2768282" y="480399"/>
                  <a:pt x="2768282" y="497412"/>
                </a:cubicBezTo>
                <a:cubicBezTo>
                  <a:pt x="2768282" y="504909"/>
                  <a:pt x="2770734" y="510965"/>
                  <a:pt x="2775636" y="515578"/>
                </a:cubicBezTo>
                <a:cubicBezTo>
                  <a:pt x="2780538" y="520192"/>
                  <a:pt x="2786881" y="522499"/>
                  <a:pt x="2794667" y="522499"/>
                </a:cubicBezTo>
                <a:cubicBezTo>
                  <a:pt x="2800722" y="522499"/>
                  <a:pt x="2808364" y="520769"/>
                  <a:pt x="2817591" y="517309"/>
                </a:cubicBezTo>
                <a:cubicBezTo>
                  <a:pt x="2811536" y="537205"/>
                  <a:pt x="2800938" y="559625"/>
                  <a:pt x="2785800" y="584567"/>
                </a:cubicBezTo>
                <a:cubicBezTo>
                  <a:pt x="2770661" y="609510"/>
                  <a:pt x="2753865" y="632362"/>
                  <a:pt x="2735410" y="653123"/>
                </a:cubicBezTo>
                <a:cubicBezTo>
                  <a:pt x="2714937" y="675903"/>
                  <a:pt x="2691508" y="694070"/>
                  <a:pt x="2665124" y="707622"/>
                </a:cubicBezTo>
                <a:cubicBezTo>
                  <a:pt x="2638739" y="721175"/>
                  <a:pt x="2613436" y="727951"/>
                  <a:pt x="2589214" y="727951"/>
                </a:cubicBezTo>
                <a:cubicBezTo>
                  <a:pt x="2566722" y="727951"/>
                  <a:pt x="2548845" y="722833"/>
                  <a:pt x="2535580" y="712597"/>
                </a:cubicBezTo>
                <a:cubicBezTo>
                  <a:pt x="2522316" y="702360"/>
                  <a:pt x="2515684" y="688735"/>
                  <a:pt x="2515684" y="671722"/>
                </a:cubicBezTo>
                <a:cubicBezTo>
                  <a:pt x="2515684" y="656440"/>
                  <a:pt x="2519865" y="637697"/>
                  <a:pt x="2528227" y="615493"/>
                </a:cubicBezTo>
                <a:cubicBezTo>
                  <a:pt x="2536590" y="593290"/>
                  <a:pt x="2553747" y="555227"/>
                  <a:pt x="2579699" y="501305"/>
                </a:cubicBezTo>
                <a:cubicBezTo>
                  <a:pt x="2592098" y="475641"/>
                  <a:pt x="2598298" y="457042"/>
                  <a:pt x="2598298" y="445508"/>
                </a:cubicBezTo>
                <a:cubicBezTo>
                  <a:pt x="2598298" y="436858"/>
                  <a:pt x="2594621" y="429793"/>
                  <a:pt x="2587268" y="424314"/>
                </a:cubicBezTo>
                <a:cubicBezTo>
                  <a:pt x="2579915" y="418835"/>
                  <a:pt x="2570471" y="416096"/>
                  <a:pt x="2558937" y="416096"/>
                </a:cubicBezTo>
                <a:cubicBezTo>
                  <a:pt x="2539329" y="416096"/>
                  <a:pt x="2521018" y="422584"/>
                  <a:pt x="2504006" y="435560"/>
                </a:cubicBezTo>
                <a:cubicBezTo>
                  <a:pt x="2483244" y="451708"/>
                  <a:pt x="2472863" y="469730"/>
                  <a:pt x="2472863" y="489626"/>
                </a:cubicBezTo>
                <a:cubicBezTo>
                  <a:pt x="2472863" y="499719"/>
                  <a:pt x="2476612" y="507937"/>
                  <a:pt x="2484109" y="514281"/>
                </a:cubicBezTo>
                <a:cubicBezTo>
                  <a:pt x="2491606" y="520625"/>
                  <a:pt x="2501266" y="523796"/>
                  <a:pt x="2513089" y="523796"/>
                </a:cubicBezTo>
                <a:cubicBezTo>
                  <a:pt x="2515972" y="523796"/>
                  <a:pt x="2526641" y="521634"/>
                  <a:pt x="2545096" y="517309"/>
                </a:cubicBezTo>
                <a:cubicBezTo>
                  <a:pt x="2537310" y="554218"/>
                  <a:pt x="2518135" y="595597"/>
                  <a:pt x="2487569" y="641445"/>
                </a:cubicBezTo>
                <a:cubicBezTo>
                  <a:pt x="2470268" y="667974"/>
                  <a:pt x="2448425" y="689168"/>
                  <a:pt x="2422041" y="705027"/>
                </a:cubicBezTo>
                <a:cubicBezTo>
                  <a:pt x="2395656" y="720887"/>
                  <a:pt x="2369488" y="728817"/>
                  <a:pt x="2343536" y="728817"/>
                </a:cubicBezTo>
                <a:cubicBezTo>
                  <a:pt x="2310952" y="728817"/>
                  <a:pt x="2285577" y="719517"/>
                  <a:pt x="2267411" y="700918"/>
                </a:cubicBezTo>
                <a:cubicBezTo>
                  <a:pt x="2249244" y="682319"/>
                  <a:pt x="2240161" y="656295"/>
                  <a:pt x="2240161" y="622846"/>
                </a:cubicBezTo>
                <a:cubicBezTo>
                  <a:pt x="2240161" y="578440"/>
                  <a:pt x="2255877" y="526392"/>
                  <a:pt x="2287307" y="466702"/>
                </a:cubicBezTo>
                <a:cubicBezTo>
                  <a:pt x="2327965" y="389712"/>
                  <a:pt x="2380446" y="334636"/>
                  <a:pt x="2444749" y="301475"/>
                </a:cubicBezTo>
                <a:cubicBezTo>
                  <a:pt x="2483100" y="281867"/>
                  <a:pt x="2521884" y="272063"/>
                  <a:pt x="2561100" y="272063"/>
                </a:cubicBezTo>
                <a:close/>
                <a:moveTo>
                  <a:pt x="2164491" y="272063"/>
                </a:moveTo>
                <a:cubicBezTo>
                  <a:pt x="2206303" y="272063"/>
                  <a:pt x="2239031" y="280714"/>
                  <a:pt x="2262676" y="298015"/>
                </a:cubicBezTo>
                <a:cubicBezTo>
                  <a:pt x="2272769" y="305512"/>
                  <a:pt x="2280915" y="315244"/>
                  <a:pt x="2287114" y="327211"/>
                </a:cubicBezTo>
                <a:cubicBezTo>
                  <a:pt x="2293314" y="339177"/>
                  <a:pt x="2296414" y="351072"/>
                  <a:pt x="2296414" y="362895"/>
                </a:cubicBezTo>
                <a:cubicBezTo>
                  <a:pt x="2296414" y="379619"/>
                  <a:pt x="2290791" y="396704"/>
                  <a:pt x="2279545" y="414150"/>
                </a:cubicBezTo>
                <a:cubicBezTo>
                  <a:pt x="2268299" y="431595"/>
                  <a:pt x="2253016" y="446517"/>
                  <a:pt x="2233697" y="458917"/>
                </a:cubicBezTo>
                <a:cubicBezTo>
                  <a:pt x="2203419" y="478813"/>
                  <a:pt x="2175305" y="491068"/>
                  <a:pt x="2149353" y="495682"/>
                </a:cubicBezTo>
                <a:cubicBezTo>
                  <a:pt x="2163482" y="476939"/>
                  <a:pt x="2170547" y="461512"/>
                  <a:pt x="2170547" y="449401"/>
                </a:cubicBezTo>
                <a:cubicBezTo>
                  <a:pt x="2170547" y="441039"/>
                  <a:pt x="2166870" y="433830"/>
                  <a:pt x="2159517" y="427774"/>
                </a:cubicBezTo>
                <a:cubicBezTo>
                  <a:pt x="2152164" y="421719"/>
                  <a:pt x="2143153" y="418691"/>
                  <a:pt x="2132484" y="418691"/>
                </a:cubicBezTo>
                <a:cubicBezTo>
                  <a:pt x="2113741" y="418691"/>
                  <a:pt x="2096007" y="425035"/>
                  <a:pt x="2079283" y="437723"/>
                </a:cubicBezTo>
                <a:cubicBezTo>
                  <a:pt x="2057656" y="453871"/>
                  <a:pt x="2046843" y="472181"/>
                  <a:pt x="2046843" y="492654"/>
                </a:cubicBezTo>
                <a:cubicBezTo>
                  <a:pt x="2046843" y="502458"/>
                  <a:pt x="2051384" y="510532"/>
                  <a:pt x="2060468" y="516876"/>
                </a:cubicBezTo>
                <a:cubicBezTo>
                  <a:pt x="2069551" y="523220"/>
                  <a:pt x="2081157" y="526392"/>
                  <a:pt x="2095286" y="526392"/>
                </a:cubicBezTo>
                <a:cubicBezTo>
                  <a:pt x="2128736" y="526392"/>
                  <a:pt x="2166510" y="516443"/>
                  <a:pt x="2208610" y="496547"/>
                </a:cubicBezTo>
                <a:cubicBezTo>
                  <a:pt x="2217260" y="492510"/>
                  <a:pt x="2234706" y="482129"/>
                  <a:pt x="2260946" y="465405"/>
                </a:cubicBezTo>
                <a:cubicBezTo>
                  <a:pt x="2256909" y="488473"/>
                  <a:pt x="2248835" y="513704"/>
                  <a:pt x="2236724" y="541098"/>
                </a:cubicBezTo>
                <a:cubicBezTo>
                  <a:pt x="2224613" y="568491"/>
                  <a:pt x="2210484" y="594011"/>
                  <a:pt x="2194336" y="617656"/>
                </a:cubicBezTo>
                <a:cubicBezTo>
                  <a:pt x="2169826" y="653700"/>
                  <a:pt x="2135944" y="682247"/>
                  <a:pt x="2092691" y="703297"/>
                </a:cubicBezTo>
                <a:cubicBezTo>
                  <a:pt x="2054917" y="721752"/>
                  <a:pt x="2015989" y="730979"/>
                  <a:pt x="1975908" y="730979"/>
                </a:cubicBezTo>
                <a:cubicBezTo>
                  <a:pt x="1928329" y="730979"/>
                  <a:pt x="1891131" y="717715"/>
                  <a:pt x="1864314" y="691186"/>
                </a:cubicBezTo>
                <a:cubicBezTo>
                  <a:pt x="1852204" y="679075"/>
                  <a:pt x="1842400" y="664009"/>
                  <a:pt x="1834902" y="645987"/>
                </a:cubicBezTo>
                <a:cubicBezTo>
                  <a:pt x="1827405" y="627965"/>
                  <a:pt x="1823656" y="610159"/>
                  <a:pt x="1823656" y="592569"/>
                </a:cubicBezTo>
                <a:cubicBezTo>
                  <a:pt x="1823656" y="571231"/>
                  <a:pt x="1828631" y="546072"/>
                  <a:pt x="1838579" y="517092"/>
                </a:cubicBezTo>
                <a:cubicBezTo>
                  <a:pt x="1848527" y="488113"/>
                  <a:pt x="1861287" y="461512"/>
                  <a:pt x="1876858" y="437290"/>
                </a:cubicBezTo>
                <a:cubicBezTo>
                  <a:pt x="1915209" y="377889"/>
                  <a:pt x="1967257" y="332906"/>
                  <a:pt x="2033002" y="302340"/>
                </a:cubicBezTo>
                <a:cubicBezTo>
                  <a:pt x="2076832" y="282155"/>
                  <a:pt x="2120662" y="272063"/>
                  <a:pt x="2164491" y="272063"/>
                </a:cubicBezTo>
                <a:close/>
                <a:moveTo>
                  <a:pt x="1016292" y="271198"/>
                </a:moveTo>
                <a:cubicBezTo>
                  <a:pt x="1055796" y="271198"/>
                  <a:pt x="1087227" y="280281"/>
                  <a:pt x="1110584" y="298447"/>
                </a:cubicBezTo>
                <a:cubicBezTo>
                  <a:pt x="1130769" y="314307"/>
                  <a:pt x="1140861" y="336654"/>
                  <a:pt x="1140861" y="365490"/>
                </a:cubicBezTo>
                <a:cubicBezTo>
                  <a:pt x="1140861" y="409896"/>
                  <a:pt x="1119090" y="448248"/>
                  <a:pt x="1075549" y="480543"/>
                </a:cubicBezTo>
                <a:cubicBezTo>
                  <a:pt x="1057094" y="494384"/>
                  <a:pt x="1035612" y="505702"/>
                  <a:pt x="1011102" y="514497"/>
                </a:cubicBezTo>
                <a:cubicBezTo>
                  <a:pt x="986591" y="523292"/>
                  <a:pt x="964388" y="527689"/>
                  <a:pt x="944492" y="527689"/>
                </a:cubicBezTo>
                <a:cubicBezTo>
                  <a:pt x="921423" y="527689"/>
                  <a:pt x="903113" y="521634"/>
                  <a:pt x="889560" y="509523"/>
                </a:cubicBezTo>
                <a:cubicBezTo>
                  <a:pt x="888695" y="513848"/>
                  <a:pt x="888262" y="517741"/>
                  <a:pt x="888262" y="521201"/>
                </a:cubicBezTo>
                <a:cubicBezTo>
                  <a:pt x="888262" y="549460"/>
                  <a:pt x="908159" y="563589"/>
                  <a:pt x="947952" y="563589"/>
                </a:cubicBezTo>
                <a:cubicBezTo>
                  <a:pt x="999279" y="563589"/>
                  <a:pt x="1048011" y="546721"/>
                  <a:pt x="1094148" y="512983"/>
                </a:cubicBezTo>
                <a:cubicBezTo>
                  <a:pt x="1082325" y="551046"/>
                  <a:pt x="1061131" y="590262"/>
                  <a:pt x="1030565" y="630632"/>
                </a:cubicBezTo>
                <a:cubicBezTo>
                  <a:pt x="1006920" y="661774"/>
                  <a:pt x="977508" y="685852"/>
                  <a:pt x="942329" y="702865"/>
                </a:cubicBezTo>
                <a:cubicBezTo>
                  <a:pt x="907150" y="719878"/>
                  <a:pt x="869087" y="728384"/>
                  <a:pt x="828141" y="728384"/>
                </a:cubicBezTo>
                <a:cubicBezTo>
                  <a:pt x="778255" y="728384"/>
                  <a:pt x="739472" y="715985"/>
                  <a:pt x="711790" y="691186"/>
                </a:cubicBezTo>
                <a:cubicBezTo>
                  <a:pt x="683819" y="666388"/>
                  <a:pt x="669834" y="634236"/>
                  <a:pt x="669834" y="594732"/>
                </a:cubicBezTo>
                <a:cubicBezTo>
                  <a:pt x="669834" y="557534"/>
                  <a:pt x="680503" y="517813"/>
                  <a:pt x="701841" y="475569"/>
                </a:cubicBezTo>
                <a:cubicBezTo>
                  <a:pt x="723180" y="433325"/>
                  <a:pt x="751582" y="395911"/>
                  <a:pt x="787050" y="363327"/>
                </a:cubicBezTo>
                <a:cubicBezTo>
                  <a:pt x="827420" y="326129"/>
                  <a:pt x="871970" y="300466"/>
                  <a:pt x="920702" y="286337"/>
                </a:cubicBezTo>
                <a:cubicBezTo>
                  <a:pt x="955305" y="276244"/>
                  <a:pt x="987168" y="271198"/>
                  <a:pt x="1016292" y="271198"/>
                </a:cubicBezTo>
                <a:close/>
                <a:moveTo>
                  <a:pt x="5018814" y="269035"/>
                </a:moveTo>
                <a:cubicBezTo>
                  <a:pt x="5038134" y="269035"/>
                  <a:pt x="5053128" y="274081"/>
                  <a:pt x="5063798" y="284174"/>
                </a:cubicBezTo>
                <a:cubicBezTo>
                  <a:pt x="5074467" y="294266"/>
                  <a:pt x="5079802" y="308684"/>
                  <a:pt x="5079802" y="327427"/>
                </a:cubicBezTo>
                <a:cubicBezTo>
                  <a:pt x="5079802" y="345017"/>
                  <a:pt x="5077278" y="361741"/>
                  <a:pt x="5072232" y="377601"/>
                </a:cubicBezTo>
                <a:cubicBezTo>
                  <a:pt x="5067186" y="393460"/>
                  <a:pt x="5056589" y="417538"/>
                  <a:pt x="5040441" y="449834"/>
                </a:cubicBezTo>
                <a:cubicBezTo>
                  <a:pt x="5032367" y="466270"/>
                  <a:pt x="5028330" y="480687"/>
                  <a:pt x="5028330" y="493087"/>
                </a:cubicBezTo>
                <a:cubicBezTo>
                  <a:pt x="5028330" y="501161"/>
                  <a:pt x="5030854" y="507937"/>
                  <a:pt x="5035900" y="513416"/>
                </a:cubicBezTo>
                <a:cubicBezTo>
                  <a:pt x="5040946" y="518894"/>
                  <a:pt x="5047218" y="521634"/>
                  <a:pt x="5054714" y="521634"/>
                </a:cubicBezTo>
                <a:cubicBezTo>
                  <a:pt x="5060482" y="521634"/>
                  <a:pt x="5069276" y="519471"/>
                  <a:pt x="5081099" y="515146"/>
                </a:cubicBezTo>
                <a:cubicBezTo>
                  <a:pt x="5073602" y="537349"/>
                  <a:pt x="5062068" y="561355"/>
                  <a:pt x="5046496" y="587162"/>
                </a:cubicBezTo>
                <a:cubicBezTo>
                  <a:pt x="5030926" y="612970"/>
                  <a:pt x="5014634" y="634957"/>
                  <a:pt x="4997620" y="653123"/>
                </a:cubicBezTo>
                <a:cubicBezTo>
                  <a:pt x="4951484" y="703009"/>
                  <a:pt x="4902031" y="727951"/>
                  <a:pt x="4849262" y="727951"/>
                </a:cubicBezTo>
                <a:cubicBezTo>
                  <a:pt x="4826770" y="727951"/>
                  <a:pt x="4808964" y="722905"/>
                  <a:pt x="4795844" y="712813"/>
                </a:cubicBezTo>
                <a:cubicBezTo>
                  <a:pt x="4782724" y="702720"/>
                  <a:pt x="4776164" y="688879"/>
                  <a:pt x="4776164" y="671290"/>
                </a:cubicBezTo>
                <a:cubicBezTo>
                  <a:pt x="4776164" y="656295"/>
                  <a:pt x="4779336" y="640220"/>
                  <a:pt x="4785680" y="623063"/>
                </a:cubicBezTo>
                <a:cubicBezTo>
                  <a:pt x="4792024" y="605905"/>
                  <a:pt x="4807162" y="571952"/>
                  <a:pt x="4831096" y="521201"/>
                </a:cubicBezTo>
                <a:cubicBezTo>
                  <a:pt x="4852146" y="477083"/>
                  <a:pt x="4862670" y="450266"/>
                  <a:pt x="4862670" y="440750"/>
                </a:cubicBezTo>
                <a:cubicBezTo>
                  <a:pt x="4862670" y="433541"/>
                  <a:pt x="4860004" y="427630"/>
                  <a:pt x="4854668" y="423017"/>
                </a:cubicBezTo>
                <a:cubicBezTo>
                  <a:pt x="4849334" y="418403"/>
                  <a:pt x="4842630" y="416096"/>
                  <a:pt x="4834556" y="416096"/>
                </a:cubicBezTo>
                <a:cubicBezTo>
                  <a:pt x="4820426" y="416096"/>
                  <a:pt x="4807739" y="422800"/>
                  <a:pt x="4796493" y="436209"/>
                </a:cubicBezTo>
                <a:cubicBezTo>
                  <a:pt x="4785248" y="449617"/>
                  <a:pt x="4774002" y="471604"/>
                  <a:pt x="4762756" y="502170"/>
                </a:cubicBezTo>
                <a:cubicBezTo>
                  <a:pt x="4741418" y="559264"/>
                  <a:pt x="4725054" y="599417"/>
                  <a:pt x="4713664" y="622630"/>
                </a:cubicBezTo>
                <a:cubicBezTo>
                  <a:pt x="4702274" y="645843"/>
                  <a:pt x="4689514" y="664658"/>
                  <a:pt x="4675384" y="679075"/>
                </a:cubicBezTo>
                <a:cubicBezTo>
                  <a:pt x="4658372" y="696377"/>
                  <a:pt x="4640638" y="708127"/>
                  <a:pt x="4622183" y="714327"/>
                </a:cubicBezTo>
                <a:cubicBezTo>
                  <a:pt x="4603728" y="720526"/>
                  <a:pt x="4577776" y="723626"/>
                  <a:pt x="4544327" y="723626"/>
                </a:cubicBezTo>
                <a:cubicBezTo>
                  <a:pt x="4491270" y="723626"/>
                  <a:pt x="4447872" y="721463"/>
                  <a:pt x="4414135" y="717138"/>
                </a:cubicBezTo>
                <a:cubicBezTo>
                  <a:pt x="4440664" y="697242"/>
                  <a:pt x="4459262" y="681959"/>
                  <a:pt x="4469932" y="671290"/>
                </a:cubicBezTo>
                <a:cubicBezTo>
                  <a:pt x="4480601" y="660621"/>
                  <a:pt x="4492279" y="645915"/>
                  <a:pt x="4504967" y="627172"/>
                </a:cubicBezTo>
                <a:cubicBezTo>
                  <a:pt x="4520538" y="603527"/>
                  <a:pt x="4532360" y="583125"/>
                  <a:pt x="4540434" y="565968"/>
                </a:cubicBezTo>
                <a:cubicBezTo>
                  <a:pt x="4548508" y="548811"/>
                  <a:pt x="4564512" y="510388"/>
                  <a:pt x="4588446" y="450699"/>
                </a:cubicBezTo>
                <a:cubicBezTo>
                  <a:pt x="4606035" y="406004"/>
                  <a:pt x="4623552" y="371689"/>
                  <a:pt x="4640998" y="347756"/>
                </a:cubicBezTo>
                <a:cubicBezTo>
                  <a:pt x="4658444" y="323823"/>
                  <a:pt x="4678844" y="306233"/>
                  <a:pt x="4702202" y="294987"/>
                </a:cubicBezTo>
                <a:cubicBezTo>
                  <a:pt x="4724693" y="284030"/>
                  <a:pt x="4760016" y="278551"/>
                  <a:pt x="4808172" y="278551"/>
                </a:cubicBezTo>
                <a:cubicBezTo>
                  <a:pt x="4816246" y="278551"/>
                  <a:pt x="4829798" y="278983"/>
                  <a:pt x="4848830" y="279849"/>
                </a:cubicBezTo>
                <a:cubicBezTo>
                  <a:pt x="4858922" y="280425"/>
                  <a:pt x="4866996" y="280858"/>
                  <a:pt x="4873052" y="281146"/>
                </a:cubicBezTo>
                <a:cubicBezTo>
                  <a:pt x="4862959" y="290950"/>
                  <a:pt x="4851713" y="306954"/>
                  <a:pt x="4839314" y="329157"/>
                </a:cubicBezTo>
                <a:cubicBezTo>
                  <a:pt x="4826914" y="351360"/>
                  <a:pt x="4814083" y="378898"/>
                  <a:pt x="4800818" y="411771"/>
                </a:cubicBezTo>
                <a:cubicBezTo>
                  <a:pt x="4847244" y="363904"/>
                  <a:pt x="4882711" y="331031"/>
                  <a:pt x="4907222" y="313153"/>
                </a:cubicBezTo>
                <a:cubicBezTo>
                  <a:pt x="4947302" y="283741"/>
                  <a:pt x="4984500" y="269035"/>
                  <a:pt x="5018814" y="269035"/>
                </a:cubicBezTo>
                <a:close/>
                <a:moveTo>
                  <a:pt x="203290" y="169120"/>
                </a:moveTo>
                <a:cubicBezTo>
                  <a:pt x="169841" y="169120"/>
                  <a:pt x="136248" y="185845"/>
                  <a:pt x="102510" y="219294"/>
                </a:cubicBezTo>
                <a:cubicBezTo>
                  <a:pt x="82902" y="238614"/>
                  <a:pt x="67403" y="259592"/>
                  <a:pt x="56014" y="282227"/>
                </a:cubicBezTo>
                <a:cubicBezTo>
                  <a:pt x="44623" y="304863"/>
                  <a:pt x="38928" y="326129"/>
                  <a:pt x="38928" y="346026"/>
                </a:cubicBezTo>
                <a:cubicBezTo>
                  <a:pt x="38928" y="364481"/>
                  <a:pt x="43974" y="378970"/>
                  <a:pt x="54067" y="389495"/>
                </a:cubicBezTo>
                <a:cubicBezTo>
                  <a:pt x="64159" y="400020"/>
                  <a:pt x="78001" y="405283"/>
                  <a:pt x="95590" y="405283"/>
                </a:cubicBezTo>
                <a:cubicBezTo>
                  <a:pt x="125290" y="405283"/>
                  <a:pt x="153117" y="393749"/>
                  <a:pt x="179069" y="370680"/>
                </a:cubicBezTo>
                <a:cubicBezTo>
                  <a:pt x="200695" y="351360"/>
                  <a:pt x="211508" y="331608"/>
                  <a:pt x="211508" y="311423"/>
                </a:cubicBezTo>
                <a:cubicBezTo>
                  <a:pt x="211508" y="297294"/>
                  <a:pt x="206030" y="284895"/>
                  <a:pt x="195072" y="274226"/>
                </a:cubicBezTo>
                <a:cubicBezTo>
                  <a:pt x="195072" y="275667"/>
                  <a:pt x="195072" y="277398"/>
                  <a:pt x="195072" y="279416"/>
                </a:cubicBezTo>
                <a:cubicBezTo>
                  <a:pt x="195072" y="297294"/>
                  <a:pt x="185484" y="314235"/>
                  <a:pt x="166309" y="330238"/>
                </a:cubicBezTo>
                <a:cubicBezTo>
                  <a:pt x="147133" y="346242"/>
                  <a:pt x="126877" y="354244"/>
                  <a:pt x="105538" y="354244"/>
                </a:cubicBezTo>
                <a:cubicBezTo>
                  <a:pt x="93716" y="354244"/>
                  <a:pt x="83840" y="350928"/>
                  <a:pt x="75910" y="344296"/>
                </a:cubicBezTo>
                <a:cubicBezTo>
                  <a:pt x="67980" y="337664"/>
                  <a:pt x="64015" y="329445"/>
                  <a:pt x="64015" y="319641"/>
                </a:cubicBezTo>
                <a:cubicBezTo>
                  <a:pt x="64015" y="299457"/>
                  <a:pt x="75478" y="280353"/>
                  <a:pt x="98401" y="262331"/>
                </a:cubicBezTo>
                <a:cubicBezTo>
                  <a:pt x="121326" y="244309"/>
                  <a:pt x="145619" y="235298"/>
                  <a:pt x="171283" y="235298"/>
                </a:cubicBezTo>
                <a:cubicBezTo>
                  <a:pt x="199542" y="235298"/>
                  <a:pt x="219582" y="249139"/>
                  <a:pt x="231405" y="276821"/>
                </a:cubicBezTo>
                <a:cubicBezTo>
                  <a:pt x="244669" y="249427"/>
                  <a:pt x="251301" y="227368"/>
                  <a:pt x="251301" y="210643"/>
                </a:cubicBezTo>
                <a:cubicBezTo>
                  <a:pt x="251301" y="182961"/>
                  <a:pt x="235298" y="169120"/>
                  <a:pt x="203290" y="169120"/>
                </a:cubicBezTo>
                <a:close/>
                <a:moveTo>
                  <a:pt x="5733659" y="133220"/>
                </a:moveTo>
                <a:lnTo>
                  <a:pt x="5872502" y="133220"/>
                </a:lnTo>
                <a:cubicBezTo>
                  <a:pt x="5890956" y="133220"/>
                  <a:pt x="5902635" y="134950"/>
                  <a:pt x="5907537" y="138411"/>
                </a:cubicBezTo>
                <a:cubicBezTo>
                  <a:pt x="5915322" y="143889"/>
                  <a:pt x="5919216" y="153117"/>
                  <a:pt x="5919216" y="166093"/>
                </a:cubicBezTo>
                <a:cubicBezTo>
                  <a:pt x="5919216" y="181664"/>
                  <a:pt x="5916332" y="196802"/>
                  <a:pt x="5910564" y="211509"/>
                </a:cubicBezTo>
                <a:lnTo>
                  <a:pt x="5979770" y="211509"/>
                </a:lnTo>
                <a:lnTo>
                  <a:pt x="5969389" y="235730"/>
                </a:lnTo>
                <a:lnTo>
                  <a:pt x="5903212" y="235730"/>
                </a:lnTo>
                <a:cubicBezTo>
                  <a:pt x="5901193" y="241209"/>
                  <a:pt x="5882450" y="287202"/>
                  <a:pt x="5846982" y="373708"/>
                </a:cubicBezTo>
                <a:cubicBezTo>
                  <a:pt x="5825356" y="425900"/>
                  <a:pt x="5812596" y="457475"/>
                  <a:pt x="5808704" y="468432"/>
                </a:cubicBezTo>
                <a:cubicBezTo>
                  <a:pt x="5804810" y="479390"/>
                  <a:pt x="5802864" y="488617"/>
                  <a:pt x="5802864" y="496114"/>
                </a:cubicBezTo>
                <a:cubicBezTo>
                  <a:pt x="5802864" y="503323"/>
                  <a:pt x="5805388" y="509451"/>
                  <a:pt x="5810434" y="514497"/>
                </a:cubicBezTo>
                <a:cubicBezTo>
                  <a:pt x="5815480" y="519543"/>
                  <a:pt x="5821608" y="522066"/>
                  <a:pt x="5828816" y="522066"/>
                </a:cubicBezTo>
                <a:cubicBezTo>
                  <a:pt x="5831844" y="522066"/>
                  <a:pt x="5835628" y="521418"/>
                  <a:pt x="5840170" y="520120"/>
                </a:cubicBezTo>
                <a:lnTo>
                  <a:pt x="5856060" y="514283"/>
                </a:lnTo>
                <a:lnTo>
                  <a:pt x="5857606" y="510037"/>
                </a:lnTo>
                <a:cubicBezTo>
                  <a:pt x="5863498" y="496069"/>
                  <a:pt x="5870374" y="481625"/>
                  <a:pt x="5878232" y="466702"/>
                </a:cubicBezTo>
                <a:cubicBezTo>
                  <a:pt x="5918890" y="389712"/>
                  <a:pt x="5971370" y="334636"/>
                  <a:pt x="6035674" y="301475"/>
                </a:cubicBezTo>
                <a:cubicBezTo>
                  <a:pt x="6074024" y="281867"/>
                  <a:pt x="6112808" y="272063"/>
                  <a:pt x="6152024" y="272063"/>
                </a:cubicBezTo>
                <a:cubicBezTo>
                  <a:pt x="6211137" y="272063"/>
                  <a:pt x="6240694" y="293401"/>
                  <a:pt x="6240694" y="336078"/>
                </a:cubicBezTo>
                <a:cubicBezTo>
                  <a:pt x="6257130" y="313009"/>
                  <a:pt x="6275008" y="297438"/>
                  <a:pt x="6294328" y="289364"/>
                </a:cubicBezTo>
                <a:cubicBezTo>
                  <a:pt x="6313647" y="281290"/>
                  <a:pt x="6342771" y="277253"/>
                  <a:pt x="6381699" y="277253"/>
                </a:cubicBezTo>
                <a:cubicBezTo>
                  <a:pt x="6412552" y="277253"/>
                  <a:pt x="6439370" y="278263"/>
                  <a:pt x="6462150" y="280281"/>
                </a:cubicBezTo>
                <a:cubicBezTo>
                  <a:pt x="6459843" y="284030"/>
                  <a:pt x="6451192" y="296717"/>
                  <a:pt x="6436198" y="318344"/>
                </a:cubicBezTo>
                <a:cubicBezTo>
                  <a:pt x="6416590" y="347179"/>
                  <a:pt x="6398856" y="379980"/>
                  <a:pt x="6382996" y="416745"/>
                </a:cubicBezTo>
                <a:cubicBezTo>
                  <a:pt x="6367137" y="453510"/>
                  <a:pt x="6359207" y="480399"/>
                  <a:pt x="6359207" y="497412"/>
                </a:cubicBezTo>
                <a:cubicBezTo>
                  <a:pt x="6359207" y="504909"/>
                  <a:pt x="6361658" y="510965"/>
                  <a:pt x="6366560" y="515578"/>
                </a:cubicBezTo>
                <a:cubicBezTo>
                  <a:pt x="6371462" y="520192"/>
                  <a:pt x="6377806" y="522499"/>
                  <a:pt x="6385592" y="522499"/>
                </a:cubicBezTo>
                <a:cubicBezTo>
                  <a:pt x="6391647" y="522499"/>
                  <a:pt x="6399288" y="520769"/>
                  <a:pt x="6408516" y="517309"/>
                </a:cubicBezTo>
                <a:cubicBezTo>
                  <a:pt x="6402460" y="537205"/>
                  <a:pt x="6391864" y="559625"/>
                  <a:pt x="6376724" y="584567"/>
                </a:cubicBezTo>
                <a:cubicBezTo>
                  <a:pt x="6361586" y="609510"/>
                  <a:pt x="6344790" y="632362"/>
                  <a:pt x="6326334" y="653123"/>
                </a:cubicBezTo>
                <a:cubicBezTo>
                  <a:pt x="6305862" y="675903"/>
                  <a:pt x="6282432" y="694070"/>
                  <a:pt x="6256048" y="707622"/>
                </a:cubicBezTo>
                <a:cubicBezTo>
                  <a:pt x="6229664" y="721175"/>
                  <a:pt x="6204360" y="727951"/>
                  <a:pt x="6180139" y="727951"/>
                </a:cubicBezTo>
                <a:cubicBezTo>
                  <a:pt x="6157648" y="727951"/>
                  <a:pt x="6139770" y="722833"/>
                  <a:pt x="6126505" y="712597"/>
                </a:cubicBezTo>
                <a:cubicBezTo>
                  <a:pt x="6113240" y="702360"/>
                  <a:pt x="6106608" y="688735"/>
                  <a:pt x="6106608" y="671722"/>
                </a:cubicBezTo>
                <a:cubicBezTo>
                  <a:pt x="6106608" y="656440"/>
                  <a:pt x="6110790" y="637697"/>
                  <a:pt x="6119152" y="615493"/>
                </a:cubicBezTo>
                <a:cubicBezTo>
                  <a:pt x="6127514" y="593290"/>
                  <a:pt x="6144672" y="555227"/>
                  <a:pt x="6170624" y="501305"/>
                </a:cubicBezTo>
                <a:cubicBezTo>
                  <a:pt x="6183022" y="475641"/>
                  <a:pt x="6189222" y="457042"/>
                  <a:pt x="6189222" y="445508"/>
                </a:cubicBezTo>
                <a:cubicBezTo>
                  <a:pt x="6189222" y="436858"/>
                  <a:pt x="6185546" y="429793"/>
                  <a:pt x="6178192" y="424314"/>
                </a:cubicBezTo>
                <a:cubicBezTo>
                  <a:pt x="6170840" y="418835"/>
                  <a:pt x="6161396" y="416096"/>
                  <a:pt x="6149862" y="416096"/>
                </a:cubicBezTo>
                <a:cubicBezTo>
                  <a:pt x="6130254" y="416096"/>
                  <a:pt x="6111943" y="422584"/>
                  <a:pt x="6094930" y="435560"/>
                </a:cubicBezTo>
                <a:cubicBezTo>
                  <a:pt x="6074168" y="451708"/>
                  <a:pt x="6063788" y="469730"/>
                  <a:pt x="6063788" y="489626"/>
                </a:cubicBezTo>
                <a:cubicBezTo>
                  <a:pt x="6063788" y="499719"/>
                  <a:pt x="6067536" y="507937"/>
                  <a:pt x="6075034" y="514281"/>
                </a:cubicBezTo>
                <a:cubicBezTo>
                  <a:pt x="6082531" y="520625"/>
                  <a:pt x="6092191" y="523796"/>
                  <a:pt x="6104014" y="523796"/>
                </a:cubicBezTo>
                <a:cubicBezTo>
                  <a:pt x="6106897" y="523796"/>
                  <a:pt x="6117566" y="521634"/>
                  <a:pt x="6136020" y="517309"/>
                </a:cubicBezTo>
                <a:cubicBezTo>
                  <a:pt x="6128235" y="554218"/>
                  <a:pt x="6109060" y="595597"/>
                  <a:pt x="6078494" y="641445"/>
                </a:cubicBezTo>
                <a:cubicBezTo>
                  <a:pt x="6061192" y="667974"/>
                  <a:pt x="6039350" y="689168"/>
                  <a:pt x="6012966" y="705027"/>
                </a:cubicBezTo>
                <a:cubicBezTo>
                  <a:pt x="5986581" y="720887"/>
                  <a:pt x="5960413" y="728817"/>
                  <a:pt x="5934461" y="728817"/>
                </a:cubicBezTo>
                <a:cubicBezTo>
                  <a:pt x="5901877" y="728817"/>
                  <a:pt x="5876502" y="719517"/>
                  <a:pt x="5858336" y="700918"/>
                </a:cubicBezTo>
                <a:cubicBezTo>
                  <a:pt x="5840169" y="682319"/>
                  <a:pt x="5831086" y="656295"/>
                  <a:pt x="5831086" y="622846"/>
                </a:cubicBezTo>
                <a:cubicBezTo>
                  <a:pt x="5831086" y="600643"/>
                  <a:pt x="5835014" y="576529"/>
                  <a:pt x="5842872" y="550505"/>
                </a:cubicBezTo>
                <a:lnTo>
                  <a:pt x="5856015" y="514404"/>
                </a:lnTo>
                <a:lnTo>
                  <a:pt x="5842387" y="547802"/>
                </a:lnTo>
                <a:cubicBezTo>
                  <a:pt x="5827572" y="580242"/>
                  <a:pt x="5809352" y="609438"/>
                  <a:pt x="5787726" y="635390"/>
                </a:cubicBezTo>
                <a:cubicBezTo>
                  <a:pt x="5762062" y="665667"/>
                  <a:pt x="5734380" y="689240"/>
                  <a:pt x="5704680" y="706109"/>
                </a:cubicBezTo>
                <a:cubicBezTo>
                  <a:pt x="5674979" y="722977"/>
                  <a:pt x="5646000" y="731412"/>
                  <a:pt x="5617740" y="731412"/>
                </a:cubicBezTo>
                <a:cubicBezTo>
                  <a:pt x="5594672" y="731412"/>
                  <a:pt x="5576938" y="724780"/>
                  <a:pt x="5564540" y="711515"/>
                </a:cubicBezTo>
                <a:cubicBezTo>
                  <a:pt x="5554447" y="700846"/>
                  <a:pt x="5549400" y="688303"/>
                  <a:pt x="5549400" y="673885"/>
                </a:cubicBezTo>
                <a:cubicBezTo>
                  <a:pt x="5549400" y="662639"/>
                  <a:pt x="5551852" y="649879"/>
                  <a:pt x="5556754" y="635606"/>
                </a:cubicBezTo>
                <a:cubicBezTo>
                  <a:pt x="5561656" y="621332"/>
                  <a:pt x="5572325" y="595741"/>
                  <a:pt x="5588761" y="558832"/>
                </a:cubicBezTo>
                <a:cubicBezTo>
                  <a:pt x="5613271" y="504333"/>
                  <a:pt x="5625526" y="469586"/>
                  <a:pt x="5625526" y="454591"/>
                </a:cubicBezTo>
                <a:cubicBezTo>
                  <a:pt x="5625526" y="444787"/>
                  <a:pt x="5622210" y="436641"/>
                  <a:pt x="5615578" y="430153"/>
                </a:cubicBezTo>
                <a:cubicBezTo>
                  <a:pt x="5608946" y="423665"/>
                  <a:pt x="5600728" y="420421"/>
                  <a:pt x="5590924" y="420421"/>
                </a:cubicBezTo>
                <a:cubicBezTo>
                  <a:pt x="5571892" y="420421"/>
                  <a:pt x="5554158" y="427053"/>
                  <a:pt x="5537722" y="440318"/>
                </a:cubicBezTo>
                <a:cubicBezTo>
                  <a:pt x="5517826" y="456754"/>
                  <a:pt x="5507878" y="474055"/>
                  <a:pt x="5507878" y="492222"/>
                </a:cubicBezTo>
                <a:cubicBezTo>
                  <a:pt x="5507878" y="501161"/>
                  <a:pt x="5511482" y="508586"/>
                  <a:pt x="5518691" y="514497"/>
                </a:cubicBezTo>
                <a:cubicBezTo>
                  <a:pt x="5525900" y="520408"/>
                  <a:pt x="5534839" y="523364"/>
                  <a:pt x="5545508" y="523364"/>
                </a:cubicBezTo>
                <a:cubicBezTo>
                  <a:pt x="5554158" y="523364"/>
                  <a:pt x="5565981" y="520336"/>
                  <a:pt x="5580976" y="514281"/>
                </a:cubicBezTo>
                <a:cubicBezTo>
                  <a:pt x="5568864" y="555804"/>
                  <a:pt x="5550410" y="596462"/>
                  <a:pt x="5525612" y="636255"/>
                </a:cubicBezTo>
                <a:cubicBezTo>
                  <a:pt x="5485818" y="700269"/>
                  <a:pt x="5436510" y="732277"/>
                  <a:pt x="5377686" y="732277"/>
                </a:cubicBezTo>
                <a:cubicBezTo>
                  <a:pt x="5348562" y="732277"/>
                  <a:pt x="5324196" y="723482"/>
                  <a:pt x="5304588" y="705892"/>
                </a:cubicBezTo>
                <a:cubicBezTo>
                  <a:pt x="5284692" y="687438"/>
                  <a:pt x="5274743" y="662207"/>
                  <a:pt x="5274743" y="630199"/>
                </a:cubicBezTo>
                <a:cubicBezTo>
                  <a:pt x="5274743" y="605112"/>
                  <a:pt x="5279429" y="576565"/>
                  <a:pt x="5288800" y="544558"/>
                </a:cubicBezTo>
                <a:cubicBezTo>
                  <a:pt x="5298172" y="512551"/>
                  <a:pt x="5310788" y="481985"/>
                  <a:pt x="5326647" y="452861"/>
                </a:cubicBezTo>
                <a:cubicBezTo>
                  <a:pt x="5365863" y="380484"/>
                  <a:pt x="5418056" y="328004"/>
                  <a:pt x="5483224" y="295420"/>
                </a:cubicBezTo>
                <a:cubicBezTo>
                  <a:pt x="5520132" y="276965"/>
                  <a:pt x="5556610" y="267738"/>
                  <a:pt x="5592654" y="267738"/>
                </a:cubicBezTo>
                <a:cubicBezTo>
                  <a:pt x="5644270" y="267738"/>
                  <a:pt x="5675124" y="287490"/>
                  <a:pt x="5685216" y="326995"/>
                </a:cubicBezTo>
                <a:cubicBezTo>
                  <a:pt x="5693578" y="308828"/>
                  <a:pt x="5705689" y="278407"/>
                  <a:pt x="5721548" y="235730"/>
                </a:cubicBezTo>
                <a:lnTo>
                  <a:pt x="5591356" y="235730"/>
                </a:lnTo>
                <a:lnTo>
                  <a:pt x="5600872" y="211509"/>
                </a:lnTo>
                <a:lnTo>
                  <a:pt x="5730199" y="211509"/>
                </a:lnTo>
                <a:cubicBezTo>
                  <a:pt x="5736543" y="191324"/>
                  <a:pt x="5739714" y="174743"/>
                  <a:pt x="5739714" y="161767"/>
                </a:cubicBezTo>
                <a:cubicBezTo>
                  <a:pt x="5739714" y="152540"/>
                  <a:pt x="5737696" y="143024"/>
                  <a:pt x="5733659" y="133220"/>
                </a:cubicBezTo>
                <a:close/>
                <a:moveTo>
                  <a:pt x="718003" y="131490"/>
                </a:moveTo>
                <a:cubicBezTo>
                  <a:pt x="754047" y="131490"/>
                  <a:pt x="790957" y="133364"/>
                  <a:pt x="828731" y="137113"/>
                </a:cubicBezTo>
                <a:cubicBezTo>
                  <a:pt x="802491" y="163065"/>
                  <a:pt x="781729" y="189594"/>
                  <a:pt x="766447" y="216699"/>
                </a:cubicBezTo>
                <a:cubicBezTo>
                  <a:pt x="741071" y="266296"/>
                  <a:pt x="699260" y="368373"/>
                  <a:pt x="641012" y="522931"/>
                </a:cubicBezTo>
                <a:cubicBezTo>
                  <a:pt x="596317" y="640580"/>
                  <a:pt x="562003" y="719301"/>
                  <a:pt x="538070" y="759094"/>
                </a:cubicBezTo>
                <a:cubicBezTo>
                  <a:pt x="499142" y="823974"/>
                  <a:pt x="445220" y="867803"/>
                  <a:pt x="376303" y="890583"/>
                </a:cubicBezTo>
                <a:cubicBezTo>
                  <a:pt x="331609" y="905290"/>
                  <a:pt x="281867" y="912643"/>
                  <a:pt x="227080" y="912643"/>
                </a:cubicBezTo>
                <a:cubicBezTo>
                  <a:pt x="100204" y="912643"/>
                  <a:pt x="36766" y="879914"/>
                  <a:pt x="36766" y="814458"/>
                </a:cubicBezTo>
                <a:cubicBezTo>
                  <a:pt x="36766" y="792255"/>
                  <a:pt x="44551" y="771349"/>
                  <a:pt x="60122" y="751741"/>
                </a:cubicBezTo>
                <a:cubicBezTo>
                  <a:pt x="75693" y="732133"/>
                  <a:pt x="94004" y="720310"/>
                  <a:pt x="115054" y="716273"/>
                </a:cubicBezTo>
                <a:cubicBezTo>
                  <a:pt x="91985" y="700125"/>
                  <a:pt x="80451" y="679075"/>
                  <a:pt x="80451" y="653123"/>
                </a:cubicBezTo>
                <a:cubicBezTo>
                  <a:pt x="80451" y="618521"/>
                  <a:pt x="102078" y="554506"/>
                  <a:pt x="145331" y="461079"/>
                </a:cubicBezTo>
                <a:cubicBezTo>
                  <a:pt x="119379" y="475785"/>
                  <a:pt x="95590" y="483139"/>
                  <a:pt x="73963" y="483139"/>
                </a:cubicBezTo>
                <a:cubicBezTo>
                  <a:pt x="52337" y="483139"/>
                  <a:pt x="34891" y="476506"/>
                  <a:pt x="21627" y="463242"/>
                </a:cubicBezTo>
                <a:cubicBezTo>
                  <a:pt x="7209" y="448824"/>
                  <a:pt x="0" y="428207"/>
                  <a:pt x="0" y="401390"/>
                </a:cubicBezTo>
                <a:cubicBezTo>
                  <a:pt x="0" y="352946"/>
                  <a:pt x="16437" y="302773"/>
                  <a:pt x="49309" y="250869"/>
                </a:cubicBezTo>
                <a:cubicBezTo>
                  <a:pt x="81605" y="199542"/>
                  <a:pt x="118947" y="165372"/>
                  <a:pt x="161335" y="148359"/>
                </a:cubicBezTo>
                <a:cubicBezTo>
                  <a:pt x="176906" y="142015"/>
                  <a:pt x="190964" y="138050"/>
                  <a:pt x="203507" y="136464"/>
                </a:cubicBezTo>
                <a:cubicBezTo>
                  <a:pt x="216050" y="134878"/>
                  <a:pt x="238325" y="134085"/>
                  <a:pt x="270333" y="134085"/>
                </a:cubicBezTo>
                <a:lnTo>
                  <a:pt x="424746" y="134085"/>
                </a:lnTo>
                <a:cubicBezTo>
                  <a:pt x="444931" y="134085"/>
                  <a:pt x="458412" y="136320"/>
                  <a:pt x="465188" y="140790"/>
                </a:cubicBezTo>
                <a:cubicBezTo>
                  <a:pt x="471965" y="145259"/>
                  <a:pt x="475353" y="153982"/>
                  <a:pt x="475353" y="166958"/>
                </a:cubicBezTo>
                <a:cubicBezTo>
                  <a:pt x="475353" y="179069"/>
                  <a:pt x="473118" y="191612"/>
                  <a:pt x="468649" y="204588"/>
                </a:cubicBezTo>
                <a:cubicBezTo>
                  <a:pt x="464179" y="217564"/>
                  <a:pt x="454880" y="237893"/>
                  <a:pt x="440750" y="265575"/>
                </a:cubicBezTo>
                <a:cubicBezTo>
                  <a:pt x="437002" y="272784"/>
                  <a:pt x="429072" y="289364"/>
                  <a:pt x="416961" y="315316"/>
                </a:cubicBezTo>
                <a:cubicBezTo>
                  <a:pt x="406580" y="337519"/>
                  <a:pt x="396055" y="359290"/>
                  <a:pt x="385386" y="380628"/>
                </a:cubicBezTo>
                <a:cubicBezTo>
                  <a:pt x="357704" y="438011"/>
                  <a:pt x="343863" y="475641"/>
                  <a:pt x="343863" y="493519"/>
                </a:cubicBezTo>
                <a:cubicBezTo>
                  <a:pt x="343863" y="511397"/>
                  <a:pt x="352225" y="520336"/>
                  <a:pt x="368950" y="520336"/>
                </a:cubicBezTo>
                <a:cubicBezTo>
                  <a:pt x="390865" y="520336"/>
                  <a:pt x="411915" y="505630"/>
                  <a:pt x="432100" y="476218"/>
                </a:cubicBezTo>
                <a:cubicBezTo>
                  <a:pt x="443057" y="460070"/>
                  <a:pt x="452429" y="443418"/>
                  <a:pt x="460214" y="426261"/>
                </a:cubicBezTo>
                <a:cubicBezTo>
                  <a:pt x="468000" y="409103"/>
                  <a:pt x="485878" y="364913"/>
                  <a:pt x="513848" y="293690"/>
                </a:cubicBezTo>
                <a:cubicBezTo>
                  <a:pt x="528843" y="255338"/>
                  <a:pt x="542323" y="226431"/>
                  <a:pt x="554290" y="206967"/>
                </a:cubicBezTo>
                <a:cubicBezTo>
                  <a:pt x="566257" y="187503"/>
                  <a:pt x="579593" y="172581"/>
                  <a:pt x="594299" y="162200"/>
                </a:cubicBezTo>
                <a:cubicBezTo>
                  <a:pt x="611024" y="150377"/>
                  <a:pt x="628036" y="142303"/>
                  <a:pt x="645338" y="137978"/>
                </a:cubicBezTo>
                <a:cubicBezTo>
                  <a:pt x="662639" y="133653"/>
                  <a:pt x="686861" y="131490"/>
                  <a:pt x="718003" y="131490"/>
                </a:cubicBezTo>
                <a:close/>
                <a:moveTo>
                  <a:pt x="6775852" y="122407"/>
                </a:moveTo>
                <a:lnTo>
                  <a:pt x="6709242" y="279416"/>
                </a:lnTo>
                <a:lnTo>
                  <a:pt x="6781042" y="279416"/>
                </a:lnTo>
                <a:lnTo>
                  <a:pt x="6770228" y="302773"/>
                </a:lnTo>
                <a:lnTo>
                  <a:pt x="6697996" y="302773"/>
                </a:lnTo>
                <a:lnTo>
                  <a:pt x="6631386" y="459782"/>
                </a:lnTo>
                <a:cubicBezTo>
                  <a:pt x="6625330" y="473911"/>
                  <a:pt x="6622302" y="486022"/>
                  <a:pt x="6622302" y="496114"/>
                </a:cubicBezTo>
                <a:cubicBezTo>
                  <a:pt x="6622302" y="503035"/>
                  <a:pt x="6625042" y="509018"/>
                  <a:pt x="6630521" y="514065"/>
                </a:cubicBezTo>
                <a:cubicBezTo>
                  <a:pt x="6636000" y="519111"/>
                  <a:pt x="6642488" y="521634"/>
                  <a:pt x="6649984" y="521634"/>
                </a:cubicBezTo>
                <a:cubicBezTo>
                  <a:pt x="6654886" y="521634"/>
                  <a:pt x="6666854" y="517597"/>
                  <a:pt x="6685885" y="509523"/>
                </a:cubicBezTo>
                <a:cubicBezTo>
                  <a:pt x="6670026" y="555660"/>
                  <a:pt x="6644506" y="599201"/>
                  <a:pt x="6609326" y="640148"/>
                </a:cubicBezTo>
                <a:cubicBezTo>
                  <a:pt x="6558864" y="698683"/>
                  <a:pt x="6504798" y="727951"/>
                  <a:pt x="6447128" y="727951"/>
                </a:cubicBezTo>
                <a:cubicBezTo>
                  <a:pt x="6423194" y="727951"/>
                  <a:pt x="6404595" y="722761"/>
                  <a:pt x="6391330" y="712380"/>
                </a:cubicBezTo>
                <a:cubicBezTo>
                  <a:pt x="6378066" y="702000"/>
                  <a:pt x="6371434" y="687438"/>
                  <a:pt x="6371434" y="668695"/>
                </a:cubicBezTo>
                <a:cubicBezTo>
                  <a:pt x="6371434" y="656584"/>
                  <a:pt x="6376769" y="637697"/>
                  <a:pt x="6387438" y="612033"/>
                </a:cubicBezTo>
                <a:lnTo>
                  <a:pt x="6516765" y="302773"/>
                </a:lnTo>
                <a:lnTo>
                  <a:pt x="6472214" y="302773"/>
                </a:lnTo>
                <a:lnTo>
                  <a:pt x="6481730" y="279849"/>
                </a:lnTo>
                <a:cubicBezTo>
                  <a:pt x="6485478" y="279849"/>
                  <a:pt x="6487930" y="279849"/>
                  <a:pt x="6489083" y="279849"/>
                </a:cubicBezTo>
                <a:lnTo>
                  <a:pt x="6519792" y="280281"/>
                </a:lnTo>
                <a:cubicBezTo>
                  <a:pt x="6545168" y="280281"/>
                  <a:pt x="6568020" y="276172"/>
                  <a:pt x="6588349" y="267954"/>
                </a:cubicBezTo>
                <a:cubicBezTo>
                  <a:pt x="6608678" y="259736"/>
                  <a:pt x="6632828" y="244669"/>
                  <a:pt x="6660798" y="222754"/>
                </a:cubicBezTo>
                <a:cubicBezTo>
                  <a:pt x="6698572" y="193631"/>
                  <a:pt x="6736924" y="160181"/>
                  <a:pt x="6775852" y="122407"/>
                </a:cubicBezTo>
                <a:close/>
                <a:moveTo>
                  <a:pt x="4404503" y="104241"/>
                </a:moveTo>
                <a:lnTo>
                  <a:pt x="4488847" y="230972"/>
                </a:lnTo>
                <a:lnTo>
                  <a:pt x="4468086" y="230972"/>
                </a:lnTo>
                <a:cubicBezTo>
                  <a:pt x="4455974" y="218285"/>
                  <a:pt x="4445450" y="208913"/>
                  <a:pt x="4436510" y="202858"/>
                </a:cubicBezTo>
                <a:cubicBezTo>
                  <a:pt x="4418344" y="190747"/>
                  <a:pt x="4396718" y="184692"/>
                  <a:pt x="4371631" y="184692"/>
                </a:cubicBezTo>
                <a:cubicBezTo>
                  <a:pt x="4352888" y="184692"/>
                  <a:pt x="4335586" y="187647"/>
                  <a:pt x="4319727" y="193558"/>
                </a:cubicBezTo>
                <a:cubicBezTo>
                  <a:pt x="4303868" y="199470"/>
                  <a:pt x="4279934" y="211941"/>
                  <a:pt x="4247926" y="230972"/>
                </a:cubicBezTo>
                <a:lnTo>
                  <a:pt x="4214189" y="230972"/>
                </a:lnTo>
                <a:close/>
                <a:moveTo>
                  <a:pt x="2680478" y="104241"/>
                </a:moveTo>
                <a:lnTo>
                  <a:pt x="2764822" y="230972"/>
                </a:lnTo>
                <a:lnTo>
                  <a:pt x="2744061" y="230972"/>
                </a:lnTo>
                <a:cubicBezTo>
                  <a:pt x="2731950" y="218285"/>
                  <a:pt x="2721425" y="208913"/>
                  <a:pt x="2712486" y="202858"/>
                </a:cubicBezTo>
                <a:cubicBezTo>
                  <a:pt x="2694320" y="190747"/>
                  <a:pt x="2672693" y="184692"/>
                  <a:pt x="2647606" y="184692"/>
                </a:cubicBezTo>
                <a:cubicBezTo>
                  <a:pt x="2628863" y="184692"/>
                  <a:pt x="2611562" y="187647"/>
                  <a:pt x="2595702" y="193558"/>
                </a:cubicBezTo>
                <a:cubicBezTo>
                  <a:pt x="2579843" y="199470"/>
                  <a:pt x="2555909" y="211941"/>
                  <a:pt x="2523902" y="230972"/>
                </a:cubicBezTo>
                <a:lnTo>
                  <a:pt x="2490164" y="230972"/>
                </a:lnTo>
                <a:close/>
                <a:moveTo>
                  <a:pt x="1064303" y="104241"/>
                </a:moveTo>
                <a:lnTo>
                  <a:pt x="1148647" y="230972"/>
                </a:lnTo>
                <a:lnTo>
                  <a:pt x="1127885" y="230972"/>
                </a:lnTo>
                <a:cubicBezTo>
                  <a:pt x="1115774" y="218285"/>
                  <a:pt x="1105249" y="208913"/>
                  <a:pt x="1096310" y="202858"/>
                </a:cubicBezTo>
                <a:cubicBezTo>
                  <a:pt x="1078144" y="190747"/>
                  <a:pt x="1056517" y="184692"/>
                  <a:pt x="1031431" y="184692"/>
                </a:cubicBezTo>
                <a:cubicBezTo>
                  <a:pt x="1012687" y="184692"/>
                  <a:pt x="995386" y="187647"/>
                  <a:pt x="979527" y="193558"/>
                </a:cubicBezTo>
                <a:cubicBezTo>
                  <a:pt x="963667" y="199470"/>
                  <a:pt x="939734" y="211941"/>
                  <a:pt x="907726" y="230972"/>
                </a:cubicBezTo>
                <a:lnTo>
                  <a:pt x="873989" y="230972"/>
                </a:lnTo>
                <a:close/>
                <a:moveTo>
                  <a:pt x="4362980" y="0"/>
                </a:moveTo>
                <a:cubicBezTo>
                  <a:pt x="4371631" y="0"/>
                  <a:pt x="4380282" y="3172"/>
                  <a:pt x="4388932" y="9516"/>
                </a:cubicBezTo>
                <a:cubicBezTo>
                  <a:pt x="4397582" y="15860"/>
                  <a:pt x="4409982" y="28115"/>
                  <a:pt x="4426130" y="46281"/>
                </a:cubicBezTo>
                <a:lnTo>
                  <a:pt x="4502256" y="130625"/>
                </a:lnTo>
                <a:lnTo>
                  <a:pt x="4389797" y="80019"/>
                </a:lnTo>
                <a:cubicBezTo>
                  <a:pt x="4367306" y="69926"/>
                  <a:pt x="4352311" y="61420"/>
                  <a:pt x="4344814" y="54499"/>
                </a:cubicBezTo>
                <a:cubicBezTo>
                  <a:pt x="4337316" y="47579"/>
                  <a:pt x="4333568" y="38928"/>
                  <a:pt x="4333568" y="28548"/>
                </a:cubicBezTo>
                <a:cubicBezTo>
                  <a:pt x="4333568" y="20762"/>
                  <a:pt x="4336452" y="14058"/>
                  <a:pt x="4342218" y="8435"/>
                </a:cubicBezTo>
                <a:cubicBezTo>
                  <a:pt x="4347986" y="2812"/>
                  <a:pt x="4354906" y="0"/>
                  <a:pt x="4362980" y="0"/>
                </a:cubicBezTo>
                <a:close/>
                <a:moveTo>
                  <a:pt x="2638956" y="0"/>
                </a:moveTo>
                <a:cubicBezTo>
                  <a:pt x="2647606" y="0"/>
                  <a:pt x="2656257" y="3172"/>
                  <a:pt x="2664908" y="9516"/>
                </a:cubicBezTo>
                <a:cubicBezTo>
                  <a:pt x="2673558" y="15860"/>
                  <a:pt x="2685958" y="28115"/>
                  <a:pt x="2702105" y="46281"/>
                </a:cubicBezTo>
                <a:lnTo>
                  <a:pt x="2778231" y="130625"/>
                </a:lnTo>
                <a:lnTo>
                  <a:pt x="2665772" y="80019"/>
                </a:lnTo>
                <a:cubicBezTo>
                  <a:pt x="2643281" y="69926"/>
                  <a:pt x="2628286" y="61420"/>
                  <a:pt x="2620789" y="54499"/>
                </a:cubicBezTo>
                <a:cubicBezTo>
                  <a:pt x="2613292" y="47579"/>
                  <a:pt x="2609543" y="38928"/>
                  <a:pt x="2609543" y="28548"/>
                </a:cubicBezTo>
                <a:cubicBezTo>
                  <a:pt x="2609543" y="20762"/>
                  <a:pt x="2612427" y="14058"/>
                  <a:pt x="2618194" y="8435"/>
                </a:cubicBezTo>
                <a:cubicBezTo>
                  <a:pt x="2623961" y="2812"/>
                  <a:pt x="2630882" y="0"/>
                  <a:pt x="2638956" y="0"/>
                </a:cubicBezTo>
                <a:close/>
              </a:path>
            </a:pathLst>
          </a:custGeom>
          <a:solidFill>
            <a:srgbClr val="BD3526"/>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lnSpc>
                <a:spcPts val="9210"/>
              </a:lnSpc>
            </a:pPr>
            <a:endParaRPr lang="en-US" sz="6975" spc="-139">
              <a:solidFill>
                <a:srgbClr val="F7838D"/>
              </a:solidFill>
              <a:latin typeface="UTM Mother" panose="02040603050506020204" pitchFamily="18" charset="0"/>
            </a:endParaRPr>
          </a:p>
        </p:txBody>
      </p:sp>
      <p:sp>
        <p:nvSpPr>
          <p:cNvPr id="10" name="Hộp Văn bản 9"/>
          <p:cNvSpPr txBox="1"/>
          <p:nvPr/>
        </p:nvSpPr>
        <p:spPr>
          <a:xfrm>
            <a:off x="2819400" y="2505224"/>
            <a:ext cx="13030199" cy="6001643"/>
          </a:xfrm>
          <a:prstGeom prst="rect">
            <a:avLst/>
          </a:prstGeom>
          <a:noFill/>
        </p:spPr>
        <p:txBody>
          <a:bodyPr wrap="square">
            <a:spAutoFit/>
          </a:bodyPr>
          <a:lstStyle/>
          <a:p>
            <a:pPr marL="685800" indent="-685800" algn="just">
              <a:buFont typeface="Wingdings" panose="05000000000000000000" pitchFamily="2" charset="2"/>
              <a:buChar char="Ø"/>
            </a:pPr>
            <a:r>
              <a:rPr lang="vi-VN" sz="4800" b="0" i="0">
                <a:solidFill>
                  <a:srgbClr val="2E2E2E"/>
                </a:solidFill>
                <a:effectLst/>
              </a:rPr>
              <a:t>Nhắc lại được một số tính chất của phép tính (giao hoán, kết hợp, phân phối,...), thực hiện được các phép tính cộng, trừ, nhân, chia với số tự nhiên.</a:t>
            </a:r>
            <a:endParaRPr lang="vi-VN" sz="4800" b="0" i="0">
              <a:solidFill>
                <a:srgbClr val="2E2E2E"/>
              </a:solidFill>
              <a:effectLst/>
            </a:endParaRPr>
          </a:p>
          <a:p>
            <a:pPr marL="685800" indent="-685800" algn="just">
              <a:buFont typeface="Wingdings" panose="05000000000000000000" pitchFamily="2" charset="2"/>
              <a:buChar char="Ø"/>
            </a:pPr>
            <a:r>
              <a:rPr lang="vi-VN" sz="4800" b="0" i="0">
                <a:solidFill>
                  <a:srgbClr val="2E2E2E"/>
                </a:solidFill>
                <a:effectLst/>
              </a:rPr>
              <a:t>Vận dụng được việc thực hiện các phép tính cộng, trừ, nhân, chia với số tự nhiên, một số tính chất của phép tính để giải quyết một số tình huống thực tế.</a:t>
            </a:r>
            <a:endParaRPr lang="en-US" sz="4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310194" cy="10287000"/>
          </a:xfrm>
          <a:custGeom>
            <a:avLst/>
            <a:gdLst/>
            <a:ahLst/>
            <a:cxnLst/>
            <a:rect l="l" t="t" r="r" b="b"/>
            <a:pathLst>
              <a:path w="18310194" h="10287000">
                <a:moveTo>
                  <a:pt x="0" y="0"/>
                </a:moveTo>
                <a:lnTo>
                  <a:pt x="18310194" y="0"/>
                </a:lnTo>
                <a:lnTo>
                  <a:pt x="18310194" y="10287000"/>
                </a:lnTo>
                <a:lnTo>
                  <a:pt x="0" y="102870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028700" y="761346"/>
            <a:ext cx="8019063" cy="9733984"/>
          </a:xfrm>
          <a:custGeom>
            <a:avLst/>
            <a:gdLst/>
            <a:ahLst/>
            <a:cxnLst/>
            <a:rect l="l" t="t" r="r" b="b"/>
            <a:pathLst>
              <a:path w="8019063" h="9733984">
                <a:moveTo>
                  <a:pt x="0" y="0"/>
                </a:moveTo>
                <a:lnTo>
                  <a:pt x="8019063" y="0"/>
                </a:lnTo>
                <a:lnTo>
                  <a:pt x="8019063" y="9733984"/>
                </a:lnTo>
                <a:lnTo>
                  <a:pt x="0" y="9733984"/>
                </a:lnTo>
                <a:lnTo>
                  <a:pt x="0" y="0"/>
                </a:lnTo>
                <a:close/>
              </a:path>
            </a:pathLst>
          </a:custGeom>
          <a:blipFill>
            <a:blip r:embed="rId3"/>
            <a:stretch>
              <a:fillRect/>
            </a:stretch>
          </a:blipFill>
        </p:spPr>
        <p:txBody>
          <a:bodyPr/>
          <a:lstStyle/>
          <a:p>
            <a:endParaRPr lang="en-US"/>
          </a:p>
        </p:txBody>
      </p:sp>
      <p:sp>
        <p:nvSpPr>
          <p:cNvPr id="4" name="Freeform 4"/>
          <p:cNvSpPr/>
          <p:nvPr/>
        </p:nvSpPr>
        <p:spPr>
          <a:xfrm>
            <a:off x="8909742" y="1028700"/>
            <a:ext cx="8349558" cy="5259564"/>
          </a:xfrm>
          <a:custGeom>
            <a:avLst/>
            <a:gdLst/>
            <a:ahLst/>
            <a:cxnLst/>
            <a:rect l="l" t="t" r="r" b="b"/>
            <a:pathLst>
              <a:path w="8349558" h="5259564">
                <a:moveTo>
                  <a:pt x="0" y="0"/>
                </a:moveTo>
                <a:lnTo>
                  <a:pt x="8349558" y="0"/>
                </a:lnTo>
                <a:lnTo>
                  <a:pt x="8349558" y="5259564"/>
                </a:lnTo>
                <a:lnTo>
                  <a:pt x="0" y="525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Hộp Văn bản 7"/>
          <p:cNvSpPr txBox="1">
            <a:spLocks noChangeAspect="1"/>
          </p:cNvSpPr>
          <p:nvPr/>
        </p:nvSpPr>
        <p:spPr>
          <a:xfrm>
            <a:off x="10541526" y="2170247"/>
            <a:ext cx="5192078" cy="2060453"/>
          </a:xfrm>
          <a:custGeom>
            <a:avLst/>
            <a:gdLst/>
            <a:ahLst/>
            <a:cxnLst/>
            <a:rect l="l" t="t" r="r" b="b"/>
            <a:pathLst>
              <a:path w="5192078" h="2060453">
                <a:moveTo>
                  <a:pt x="2212448" y="1059252"/>
                </a:moveTo>
                <a:lnTo>
                  <a:pt x="2050884" y="1064148"/>
                </a:lnTo>
                <a:cubicBezTo>
                  <a:pt x="2008454" y="1065780"/>
                  <a:pt x="1978263" y="1075164"/>
                  <a:pt x="1960311" y="1092299"/>
                </a:cubicBezTo>
                <a:cubicBezTo>
                  <a:pt x="1942360" y="1109434"/>
                  <a:pt x="1935016" y="1137586"/>
                  <a:pt x="1938280" y="1176752"/>
                </a:cubicBezTo>
                <a:lnTo>
                  <a:pt x="1943176" y="1242846"/>
                </a:lnTo>
                <a:cubicBezTo>
                  <a:pt x="1948072" y="1285277"/>
                  <a:pt x="1976631" y="1305676"/>
                  <a:pt x="2028853" y="1304044"/>
                </a:cubicBezTo>
                <a:lnTo>
                  <a:pt x="2236927" y="1299149"/>
                </a:lnTo>
                <a:cubicBezTo>
                  <a:pt x="2305468" y="1297517"/>
                  <a:pt x="2337292" y="1264062"/>
                  <a:pt x="2332396" y="1198784"/>
                </a:cubicBezTo>
                <a:lnTo>
                  <a:pt x="2329948" y="1147377"/>
                </a:lnTo>
                <a:cubicBezTo>
                  <a:pt x="2328316" y="1121266"/>
                  <a:pt x="2318932" y="1099643"/>
                  <a:pt x="2301797" y="1082507"/>
                </a:cubicBezTo>
                <a:cubicBezTo>
                  <a:pt x="2284662" y="1065372"/>
                  <a:pt x="2254878" y="1057620"/>
                  <a:pt x="2212448" y="1059252"/>
                </a:cubicBezTo>
                <a:close/>
                <a:moveTo>
                  <a:pt x="1277102" y="978470"/>
                </a:moveTo>
                <a:cubicBezTo>
                  <a:pt x="1280366" y="978470"/>
                  <a:pt x="1283630" y="978470"/>
                  <a:pt x="1286894" y="978470"/>
                </a:cubicBezTo>
                <a:lnTo>
                  <a:pt x="1519447" y="993158"/>
                </a:lnTo>
                <a:cubicBezTo>
                  <a:pt x="1558614" y="996422"/>
                  <a:pt x="1578197" y="1014373"/>
                  <a:pt x="1578197" y="1047012"/>
                </a:cubicBezTo>
                <a:lnTo>
                  <a:pt x="1587988" y="1972328"/>
                </a:lnTo>
                <a:cubicBezTo>
                  <a:pt x="1587988" y="1996807"/>
                  <a:pt x="1582277" y="2013535"/>
                  <a:pt x="1570853" y="2022511"/>
                </a:cubicBezTo>
                <a:cubicBezTo>
                  <a:pt x="1559430" y="2031486"/>
                  <a:pt x="1543926" y="2035974"/>
                  <a:pt x="1524343" y="2035974"/>
                </a:cubicBezTo>
                <a:lnTo>
                  <a:pt x="1299134" y="2038422"/>
                </a:lnTo>
                <a:cubicBezTo>
                  <a:pt x="1274654" y="2038422"/>
                  <a:pt x="1257519" y="2033934"/>
                  <a:pt x="1247727" y="2024958"/>
                </a:cubicBezTo>
                <a:cubicBezTo>
                  <a:pt x="1237936" y="2015983"/>
                  <a:pt x="1233040" y="1998439"/>
                  <a:pt x="1233040" y="1972328"/>
                </a:cubicBezTo>
                <a:lnTo>
                  <a:pt x="1235488" y="1020085"/>
                </a:lnTo>
                <a:cubicBezTo>
                  <a:pt x="1235488" y="1005398"/>
                  <a:pt x="1238752" y="994790"/>
                  <a:pt x="1245279" y="988262"/>
                </a:cubicBezTo>
                <a:cubicBezTo>
                  <a:pt x="1251807" y="981735"/>
                  <a:pt x="1262415" y="978470"/>
                  <a:pt x="1277102" y="978470"/>
                </a:cubicBezTo>
                <a:close/>
                <a:moveTo>
                  <a:pt x="2325052" y="831595"/>
                </a:moveTo>
                <a:cubicBezTo>
                  <a:pt x="2382170" y="831595"/>
                  <a:pt x="2430313" y="838531"/>
                  <a:pt x="2469480" y="852402"/>
                </a:cubicBezTo>
                <a:cubicBezTo>
                  <a:pt x="2508646" y="866274"/>
                  <a:pt x="2540062" y="885041"/>
                  <a:pt x="2563725" y="908704"/>
                </a:cubicBezTo>
                <a:cubicBezTo>
                  <a:pt x="2587388" y="932368"/>
                  <a:pt x="2604523" y="959703"/>
                  <a:pt x="2615131" y="990710"/>
                </a:cubicBezTo>
                <a:cubicBezTo>
                  <a:pt x="2625739" y="1021717"/>
                  <a:pt x="2631859" y="1054356"/>
                  <a:pt x="2633491" y="1088627"/>
                </a:cubicBezTo>
                <a:lnTo>
                  <a:pt x="2638386" y="1196336"/>
                </a:lnTo>
                <a:cubicBezTo>
                  <a:pt x="2641650" y="1250190"/>
                  <a:pt x="2637570" y="1295477"/>
                  <a:pt x="2626147" y="1332196"/>
                </a:cubicBezTo>
                <a:cubicBezTo>
                  <a:pt x="2614723" y="1368915"/>
                  <a:pt x="2597180" y="1398290"/>
                  <a:pt x="2573516" y="1420321"/>
                </a:cubicBezTo>
                <a:cubicBezTo>
                  <a:pt x="2549854" y="1442352"/>
                  <a:pt x="2521702" y="1458264"/>
                  <a:pt x="2489063" y="1468055"/>
                </a:cubicBezTo>
                <a:cubicBezTo>
                  <a:pt x="2456424" y="1477847"/>
                  <a:pt x="2420521" y="1483559"/>
                  <a:pt x="2381354" y="1485191"/>
                </a:cubicBezTo>
                <a:lnTo>
                  <a:pt x="2102291" y="1497431"/>
                </a:lnTo>
                <a:cubicBezTo>
                  <a:pt x="2064756" y="1499063"/>
                  <a:pt x="2047621" y="1517830"/>
                  <a:pt x="2050884" y="1553733"/>
                </a:cubicBezTo>
                <a:lnTo>
                  <a:pt x="2060676" y="1666337"/>
                </a:lnTo>
                <a:cubicBezTo>
                  <a:pt x="2062308" y="1692449"/>
                  <a:pt x="2067612" y="1713256"/>
                  <a:pt x="2076588" y="1728759"/>
                </a:cubicBezTo>
                <a:cubicBezTo>
                  <a:pt x="2085564" y="1744263"/>
                  <a:pt x="2096987" y="1756095"/>
                  <a:pt x="2110859" y="1764254"/>
                </a:cubicBezTo>
                <a:cubicBezTo>
                  <a:pt x="2124730" y="1772414"/>
                  <a:pt x="2140642" y="1777718"/>
                  <a:pt x="2158593" y="1780166"/>
                </a:cubicBezTo>
                <a:cubicBezTo>
                  <a:pt x="2176545" y="1782614"/>
                  <a:pt x="2196128" y="1783838"/>
                  <a:pt x="2217344" y="1783838"/>
                </a:cubicBezTo>
                <a:lnTo>
                  <a:pt x="2322604" y="1781390"/>
                </a:lnTo>
                <a:cubicBezTo>
                  <a:pt x="2353611" y="1779758"/>
                  <a:pt x="2374826" y="1773638"/>
                  <a:pt x="2386250" y="1763031"/>
                </a:cubicBezTo>
                <a:cubicBezTo>
                  <a:pt x="2397674" y="1752423"/>
                  <a:pt x="2405018" y="1733247"/>
                  <a:pt x="2408282" y="1705504"/>
                </a:cubicBezTo>
                <a:lnTo>
                  <a:pt x="2410730" y="1649202"/>
                </a:lnTo>
                <a:cubicBezTo>
                  <a:pt x="2412362" y="1627987"/>
                  <a:pt x="2419297" y="1611259"/>
                  <a:pt x="2431537" y="1599019"/>
                </a:cubicBezTo>
                <a:cubicBezTo>
                  <a:pt x="2443776" y="1586780"/>
                  <a:pt x="2463768" y="1580660"/>
                  <a:pt x="2491511" y="1580660"/>
                </a:cubicBezTo>
                <a:lnTo>
                  <a:pt x="2640834" y="1578212"/>
                </a:lnTo>
                <a:cubicBezTo>
                  <a:pt x="2688161" y="1578212"/>
                  <a:pt x="2711008" y="1604323"/>
                  <a:pt x="2709376" y="1656546"/>
                </a:cubicBezTo>
                <a:lnTo>
                  <a:pt x="2706928" y="1754463"/>
                </a:lnTo>
                <a:cubicBezTo>
                  <a:pt x="2703664" y="1857276"/>
                  <a:pt x="2675106" y="1930713"/>
                  <a:pt x="2621251" y="1974776"/>
                </a:cubicBezTo>
                <a:cubicBezTo>
                  <a:pt x="2567396" y="2018839"/>
                  <a:pt x="2496407" y="2041686"/>
                  <a:pt x="2408282" y="2043318"/>
                </a:cubicBezTo>
                <a:lnTo>
                  <a:pt x="2112083" y="2045766"/>
                </a:lnTo>
                <a:cubicBezTo>
                  <a:pt x="2041909" y="2045766"/>
                  <a:pt x="1982751" y="2040054"/>
                  <a:pt x="1934608" y="2028630"/>
                </a:cubicBezTo>
                <a:cubicBezTo>
                  <a:pt x="1886466" y="2017207"/>
                  <a:pt x="1846483" y="1998847"/>
                  <a:pt x="1814660" y="1973552"/>
                </a:cubicBezTo>
                <a:cubicBezTo>
                  <a:pt x="1782837" y="1948257"/>
                  <a:pt x="1759174" y="1916434"/>
                  <a:pt x="1743670" y="1878083"/>
                </a:cubicBezTo>
                <a:cubicBezTo>
                  <a:pt x="1728166" y="1839732"/>
                  <a:pt x="1718783" y="1794446"/>
                  <a:pt x="1715519" y="1742223"/>
                </a:cubicBezTo>
                <a:lnTo>
                  <a:pt x="1666560" y="1230607"/>
                </a:lnTo>
                <a:cubicBezTo>
                  <a:pt x="1653505" y="1086995"/>
                  <a:pt x="1674312" y="985814"/>
                  <a:pt x="1728982" y="927064"/>
                </a:cubicBezTo>
                <a:cubicBezTo>
                  <a:pt x="1783653" y="868314"/>
                  <a:pt x="1877082" y="838123"/>
                  <a:pt x="2009270" y="836491"/>
                </a:cubicBezTo>
                <a:close/>
                <a:moveTo>
                  <a:pt x="3266208" y="564771"/>
                </a:moveTo>
                <a:cubicBezTo>
                  <a:pt x="3269472" y="564771"/>
                  <a:pt x="3271920" y="564771"/>
                  <a:pt x="3273552" y="564771"/>
                </a:cubicBezTo>
                <a:cubicBezTo>
                  <a:pt x="3309454" y="564771"/>
                  <a:pt x="3327406" y="583538"/>
                  <a:pt x="3327406" y="621073"/>
                </a:cubicBezTo>
                <a:cubicBezTo>
                  <a:pt x="3327406" y="625969"/>
                  <a:pt x="3327406" y="630865"/>
                  <a:pt x="3327406" y="635761"/>
                </a:cubicBezTo>
                <a:lnTo>
                  <a:pt x="3288239" y="976023"/>
                </a:lnTo>
                <a:lnTo>
                  <a:pt x="3660324" y="951543"/>
                </a:lnTo>
                <a:cubicBezTo>
                  <a:pt x="3663588" y="951543"/>
                  <a:pt x="3666036" y="951543"/>
                  <a:pt x="3667668" y="951543"/>
                </a:cubicBezTo>
                <a:cubicBezTo>
                  <a:pt x="3690515" y="951543"/>
                  <a:pt x="3708058" y="957663"/>
                  <a:pt x="3720298" y="969903"/>
                </a:cubicBezTo>
                <a:cubicBezTo>
                  <a:pt x="3732538" y="982142"/>
                  <a:pt x="3738658" y="998870"/>
                  <a:pt x="3738658" y="1020085"/>
                </a:cubicBezTo>
                <a:cubicBezTo>
                  <a:pt x="3738658" y="1021717"/>
                  <a:pt x="3738658" y="1024165"/>
                  <a:pt x="3738658" y="1027429"/>
                </a:cubicBezTo>
                <a:lnTo>
                  <a:pt x="3723970" y="1208575"/>
                </a:lnTo>
                <a:cubicBezTo>
                  <a:pt x="3722338" y="1228159"/>
                  <a:pt x="3715810" y="1242030"/>
                  <a:pt x="3704386" y="1250190"/>
                </a:cubicBezTo>
                <a:cubicBezTo>
                  <a:pt x="3692963" y="1258350"/>
                  <a:pt x="3679908" y="1262430"/>
                  <a:pt x="3665220" y="1262430"/>
                </a:cubicBezTo>
                <a:cubicBezTo>
                  <a:pt x="3661956" y="1262430"/>
                  <a:pt x="3658692" y="1262430"/>
                  <a:pt x="3655428" y="1262430"/>
                </a:cubicBezTo>
                <a:lnTo>
                  <a:pt x="3276000" y="1250190"/>
                </a:lnTo>
                <a:lnTo>
                  <a:pt x="3271104" y="1627171"/>
                </a:lnTo>
                <a:cubicBezTo>
                  <a:pt x="3271104" y="1663074"/>
                  <a:pt x="3274368" y="1692041"/>
                  <a:pt x="3280896" y="1714072"/>
                </a:cubicBezTo>
                <a:cubicBezTo>
                  <a:pt x="3287423" y="1736103"/>
                  <a:pt x="3296807" y="1753239"/>
                  <a:pt x="3309046" y="1765478"/>
                </a:cubicBezTo>
                <a:cubicBezTo>
                  <a:pt x="3321286" y="1777718"/>
                  <a:pt x="3336382" y="1785878"/>
                  <a:pt x="3354333" y="1789958"/>
                </a:cubicBezTo>
                <a:cubicBezTo>
                  <a:pt x="3372285" y="1794037"/>
                  <a:pt x="3392684" y="1796077"/>
                  <a:pt x="3415532" y="1796077"/>
                </a:cubicBezTo>
                <a:lnTo>
                  <a:pt x="3430219" y="1796077"/>
                </a:lnTo>
                <a:cubicBezTo>
                  <a:pt x="3457962" y="1794446"/>
                  <a:pt x="3478770" y="1787918"/>
                  <a:pt x="3492641" y="1776494"/>
                </a:cubicBezTo>
                <a:cubicBezTo>
                  <a:pt x="3506512" y="1765070"/>
                  <a:pt x="3515080" y="1745487"/>
                  <a:pt x="3518344" y="1717744"/>
                </a:cubicBezTo>
                <a:lnTo>
                  <a:pt x="3523240" y="1632066"/>
                </a:lnTo>
                <a:cubicBezTo>
                  <a:pt x="3526504" y="1604323"/>
                  <a:pt x="3542008" y="1590452"/>
                  <a:pt x="3569750" y="1590452"/>
                </a:cubicBezTo>
                <a:lnTo>
                  <a:pt x="3755793" y="1585556"/>
                </a:lnTo>
                <a:cubicBezTo>
                  <a:pt x="3768848" y="1585556"/>
                  <a:pt x="3779456" y="1588412"/>
                  <a:pt x="3787616" y="1594124"/>
                </a:cubicBezTo>
                <a:cubicBezTo>
                  <a:pt x="3795776" y="1599835"/>
                  <a:pt x="3799856" y="1610035"/>
                  <a:pt x="3799856" y="1624723"/>
                </a:cubicBezTo>
                <a:cubicBezTo>
                  <a:pt x="3799856" y="1626355"/>
                  <a:pt x="3799856" y="1628803"/>
                  <a:pt x="3799856" y="1632066"/>
                </a:cubicBezTo>
                <a:lnTo>
                  <a:pt x="3792512" y="1793630"/>
                </a:lnTo>
                <a:cubicBezTo>
                  <a:pt x="3789248" y="1870331"/>
                  <a:pt x="3763136" y="1933161"/>
                  <a:pt x="3714178" y="1982120"/>
                </a:cubicBezTo>
                <a:cubicBezTo>
                  <a:pt x="3665220" y="2031078"/>
                  <a:pt x="3590150" y="2057189"/>
                  <a:pt x="3488969" y="2060453"/>
                </a:cubicBezTo>
                <a:lnTo>
                  <a:pt x="3378812" y="2060453"/>
                </a:lnTo>
                <a:cubicBezTo>
                  <a:pt x="3218881" y="2060453"/>
                  <a:pt x="3105052" y="2026590"/>
                  <a:pt x="3037327" y="1958864"/>
                </a:cubicBezTo>
                <a:cubicBezTo>
                  <a:pt x="2969601" y="1891139"/>
                  <a:pt x="2935738" y="1784654"/>
                  <a:pt x="2935738" y="1639410"/>
                </a:cubicBezTo>
                <a:cubicBezTo>
                  <a:pt x="2935738" y="1627987"/>
                  <a:pt x="2935738" y="1617379"/>
                  <a:pt x="2935738" y="1607587"/>
                </a:cubicBezTo>
                <a:lnTo>
                  <a:pt x="2945530" y="1257534"/>
                </a:lnTo>
                <a:lnTo>
                  <a:pt x="2793758" y="1267326"/>
                </a:lnTo>
                <a:cubicBezTo>
                  <a:pt x="2790494" y="1267326"/>
                  <a:pt x="2787230" y="1267326"/>
                  <a:pt x="2783966" y="1267326"/>
                </a:cubicBezTo>
                <a:cubicBezTo>
                  <a:pt x="2759488" y="1267326"/>
                  <a:pt x="2741128" y="1261614"/>
                  <a:pt x="2728888" y="1250190"/>
                </a:cubicBezTo>
                <a:cubicBezTo>
                  <a:pt x="2716648" y="1238767"/>
                  <a:pt x="2709713" y="1222447"/>
                  <a:pt x="2708081" y="1201232"/>
                </a:cubicBezTo>
                <a:lnTo>
                  <a:pt x="2698289" y="1054356"/>
                </a:lnTo>
                <a:cubicBezTo>
                  <a:pt x="2698289" y="1051092"/>
                  <a:pt x="2698289" y="1047828"/>
                  <a:pt x="2698289" y="1044564"/>
                </a:cubicBezTo>
                <a:cubicBezTo>
                  <a:pt x="2698289" y="1024981"/>
                  <a:pt x="2702369" y="1009070"/>
                  <a:pt x="2710529" y="996830"/>
                </a:cubicBezTo>
                <a:cubicBezTo>
                  <a:pt x="2718688" y="984590"/>
                  <a:pt x="2735008" y="978470"/>
                  <a:pt x="2759488" y="978470"/>
                </a:cubicBezTo>
                <a:cubicBezTo>
                  <a:pt x="2761120" y="978470"/>
                  <a:pt x="2763567" y="978470"/>
                  <a:pt x="2766831" y="978470"/>
                </a:cubicBezTo>
                <a:lnTo>
                  <a:pt x="2938186" y="983366"/>
                </a:lnTo>
                <a:lnTo>
                  <a:pt x="2916154" y="662688"/>
                </a:lnTo>
                <a:cubicBezTo>
                  <a:pt x="2916154" y="656160"/>
                  <a:pt x="2916154" y="649632"/>
                  <a:pt x="2916154" y="643105"/>
                </a:cubicBezTo>
                <a:cubicBezTo>
                  <a:pt x="2916154" y="626785"/>
                  <a:pt x="2920234" y="612505"/>
                  <a:pt x="2928394" y="600266"/>
                </a:cubicBezTo>
                <a:cubicBezTo>
                  <a:pt x="2936554" y="588026"/>
                  <a:pt x="2954505" y="581090"/>
                  <a:pt x="2982248" y="579458"/>
                </a:cubicBezTo>
                <a:close/>
                <a:moveTo>
                  <a:pt x="4621710" y="525604"/>
                </a:moveTo>
                <a:cubicBezTo>
                  <a:pt x="4628238" y="525604"/>
                  <a:pt x="4634766" y="525604"/>
                  <a:pt x="4641294" y="525604"/>
                </a:cubicBezTo>
                <a:cubicBezTo>
                  <a:pt x="4664142" y="527236"/>
                  <a:pt x="4696780" y="528868"/>
                  <a:pt x="4739212" y="530500"/>
                </a:cubicBezTo>
                <a:cubicBezTo>
                  <a:pt x="4776746" y="532132"/>
                  <a:pt x="4826112" y="533356"/>
                  <a:pt x="4887310" y="534172"/>
                </a:cubicBezTo>
                <a:cubicBezTo>
                  <a:pt x="4948508" y="534988"/>
                  <a:pt x="5028066" y="535396"/>
                  <a:pt x="5125983" y="535396"/>
                </a:cubicBezTo>
                <a:cubicBezTo>
                  <a:pt x="5170046" y="535396"/>
                  <a:pt x="5192078" y="556611"/>
                  <a:pt x="5192078" y="599042"/>
                </a:cubicBezTo>
                <a:lnTo>
                  <a:pt x="5155358" y="1908682"/>
                </a:lnTo>
                <a:cubicBezTo>
                  <a:pt x="5155358" y="1911946"/>
                  <a:pt x="5155358" y="1914394"/>
                  <a:pt x="5155358" y="1916026"/>
                </a:cubicBezTo>
                <a:cubicBezTo>
                  <a:pt x="5155358" y="1942137"/>
                  <a:pt x="5148422" y="1959680"/>
                  <a:pt x="5134551" y="1968656"/>
                </a:cubicBezTo>
                <a:cubicBezTo>
                  <a:pt x="5120680" y="1977632"/>
                  <a:pt x="5102320" y="1982936"/>
                  <a:pt x="5079472" y="1984568"/>
                </a:cubicBezTo>
                <a:lnTo>
                  <a:pt x="4868951" y="1996807"/>
                </a:lnTo>
                <a:cubicBezTo>
                  <a:pt x="4865688" y="1996807"/>
                  <a:pt x="4861608" y="1996807"/>
                  <a:pt x="4856712" y="1996807"/>
                </a:cubicBezTo>
                <a:cubicBezTo>
                  <a:pt x="4825704" y="1996807"/>
                  <a:pt x="4803673" y="1990280"/>
                  <a:pt x="4790618" y="1977224"/>
                </a:cubicBezTo>
                <a:cubicBezTo>
                  <a:pt x="4777562" y="1964168"/>
                  <a:pt x="4769402" y="1943769"/>
                  <a:pt x="4766138" y="1916026"/>
                </a:cubicBezTo>
                <a:lnTo>
                  <a:pt x="4749002" y="851178"/>
                </a:lnTo>
                <a:cubicBezTo>
                  <a:pt x="4706572" y="852810"/>
                  <a:pt x="4671077" y="854442"/>
                  <a:pt x="4642518" y="856074"/>
                </a:cubicBezTo>
                <a:cubicBezTo>
                  <a:pt x="4613959" y="857706"/>
                  <a:pt x="4589888" y="858522"/>
                  <a:pt x="4570304" y="858522"/>
                </a:cubicBezTo>
                <a:cubicBezTo>
                  <a:pt x="4555616" y="858522"/>
                  <a:pt x="4545417" y="854034"/>
                  <a:pt x="4539705" y="845058"/>
                </a:cubicBezTo>
                <a:cubicBezTo>
                  <a:pt x="4533994" y="836083"/>
                  <a:pt x="4529506" y="825067"/>
                  <a:pt x="4526242" y="812011"/>
                </a:cubicBezTo>
                <a:cubicBezTo>
                  <a:pt x="4524610" y="803852"/>
                  <a:pt x="4523794" y="794060"/>
                  <a:pt x="4523794" y="782636"/>
                </a:cubicBezTo>
                <a:cubicBezTo>
                  <a:pt x="4523794" y="777740"/>
                  <a:pt x="4523794" y="772029"/>
                  <a:pt x="4523794" y="765501"/>
                </a:cubicBezTo>
                <a:lnTo>
                  <a:pt x="4523794" y="591698"/>
                </a:lnTo>
                <a:cubicBezTo>
                  <a:pt x="4523794" y="570483"/>
                  <a:pt x="4529914" y="555387"/>
                  <a:pt x="4542153" y="546411"/>
                </a:cubicBezTo>
                <a:cubicBezTo>
                  <a:pt x="4554393" y="537436"/>
                  <a:pt x="4567856" y="531316"/>
                  <a:pt x="4582544" y="528052"/>
                </a:cubicBezTo>
                <a:cubicBezTo>
                  <a:pt x="4593968" y="526420"/>
                  <a:pt x="4607023" y="525604"/>
                  <a:pt x="4621710" y="525604"/>
                </a:cubicBezTo>
                <a:close/>
                <a:moveTo>
                  <a:pt x="1281998" y="525604"/>
                </a:moveTo>
                <a:cubicBezTo>
                  <a:pt x="1283630" y="525604"/>
                  <a:pt x="1285262" y="525604"/>
                  <a:pt x="1286894" y="525604"/>
                </a:cubicBezTo>
                <a:lnTo>
                  <a:pt x="1521895" y="540292"/>
                </a:lnTo>
                <a:cubicBezTo>
                  <a:pt x="1541478" y="541924"/>
                  <a:pt x="1554534" y="546411"/>
                  <a:pt x="1561062" y="553755"/>
                </a:cubicBezTo>
                <a:cubicBezTo>
                  <a:pt x="1567589" y="561099"/>
                  <a:pt x="1571669" y="571299"/>
                  <a:pt x="1573301" y="584354"/>
                </a:cubicBezTo>
                <a:lnTo>
                  <a:pt x="1585541" y="785084"/>
                </a:lnTo>
                <a:cubicBezTo>
                  <a:pt x="1585541" y="786716"/>
                  <a:pt x="1585541" y="788348"/>
                  <a:pt x="1585541" y="789980"/>
                </a:cubicBezTo>
                <a:cubicBezTo>
                  <a:pt x="1585541" y="834043"/>
                  <a:pt x="1567589" y="856890"/>
                  <a:pt x="1531686" y="858522"/>
                </a:cubicBezTo>
                <a:lnTo>
                  <a:pt x="1286894" y="873210"/>
                </a:lnTo>
                <a:cubicBezTo>
                  <a:pt x="1285262" y="873210"/>
                  <a:pt x="1283630" y="873210"/>
                  <a:pt x="1281998" y="873210"/>
                </a:cubicBezTo>
                <a:cubicBezTo>
                  <a:pt x="1247727" y="873210"/>
                  <a:pt x="1230592" y="858522"/>
                  <a:pt x="1230592" y="829147"/>
                </a:cubicBezTo>
                <a:lnTo>
                  <a:pt x="1235488" y="564771"/>
                </a:lnTo>
                <a:cubicBezTo>
                  <a:pt x="1235488" y="538660"/>
                  <a:pt x="1250991" y="525604"/>
                  <a:pt x="1281998" y="525604"/>
                </a:cubicBezTo>
                <a:close/>
                <a:moveTo>
                  <a:pt x="1118702" y="469302"/>
                </a:moveTo>
                <a:cubicBezTo>
                  <a:pt x="1148076" y="469302"/>
                  <a:pt x="1168068" y="475422"/>
                  <a:pt x="1178676" y="487661"/>
                </a:cubicBezTo>
                <a:cubicBezTo>
                  <a:pt x="1189283" y="499901"/>
                  <a:pt x="1195403" y="519892"/>
                  <a:pt x="1197035" y="547635"/>
                </a:cubicBezTo>
                <a:lnTo>
                  <a:pt x="1206827" y="763053"/>
                </a:lnTo>
                <a:cubicBezTo>
                  <a:pt x="1206827" y="764685"/>
                  <a:pt x="1206827" y="766317"/>
                  <a:pt x="1206827" y="767949"/>
                </a:cubicBezTo>
                <a:cubicBezTo>
                  <a:pt x="1206827" y="800588"/>
                  <a:pt x="1187243" y="817723"/>
                  <a:pt x="1148076" y="819355"/>
                </a:cubicBezTo>
                <a:lnTo>
                  <a:pt x="827398" y="834043"/>
                </a:lnTo>
                <a:lnTo>
                  <a:pt x="898388" y="1857276"/>
                </a:lnTo>
                <a:cubicBezTo>
                  <a:pt x="898388" y="1860539"/>
                  <a:pt x="898388" y="1863803"/>
                  <a:pt x="898388" y="1867067"/>
                </a:cubicBezTo>
                <a:cubicBezTo>
                  <a:pt x="898388" y="1911130"/>
                  <a:pt x="877173" y="1935609"/>
                  <a:pt x="834742" y="1940505"/>
                </a:cubicBezTo>
                <a:lnTo>
                  <a:pt x="543439" y="1967432"/>
                </a:lnTo>
                <a:cubicBezTo>
                  <a:pt x="538543" y="1967432"/>
                  <a:pt x="533647" y="1967432"/>
                  <a:pt x="528752" y="1967432"/>
                </a:cubicBezTo>
                <a:cubicBezTo>
                  <a:pt x="474897" y="1967432"/>
                  <a:pt x="447970" y="1941321"/>
                  <a:pt x="447970" y="1889099"/>
                </a:cubicBezTo>
                <a:cubicBezTo>
                  <a:pt x="447970" y="1887467"/>
                  <a:pt x="447970" y="1885835"/>
                  <a:pt x="447970" y="1884203"/>
                </a:cubicBezTo>
                <a:lnTo>
                  <a:pt x="472449" y="858522"/>
                </a:lnTo>
                <a:lnTo>
                  <a:pt x="122396" y="897689"/>
                </a:lnTo>
                <a:cubicBezTo>
                  <a:pt x="119132" y="897689"/>
                  <a:pt x="115052" y="897689"/>
                  <a:pt x="110156" y="897689"/>
                </a:cubicBezTo>
                <a:cubicBezTo>
                  <a:pt x="80781" y="897689"/>
                  <a:pt x="59158" y="891569"/>
                  <a:pt x="45286" y="879329"/>
                </a:cubicBezTo>
                <a:cubicBezTo>
                  <a:pt x="31415" y="867090"/>
                  <a:pt x="22847" y="845466"/>
                  <a:pt x="19583" y="814459"/>
                </a:cubicBezTo>
                <a:lnTo>
                  <a:pt x="0" y="567219"/>
                </a:lnTo>
                <a:cubicBezTo>
                  <a:pt x="0" y="562323"/>
                  <a:pt x="0" y="557427"/>
                  <a:pt x="0" y="552531"/>
                </a:cubicBezTo>
                <a:cubicBezTo>
                  <a:pt x="0" y="534580"/>
                  <a:pt x="4896" y="519076"/>
                  <a:pt x="14687" y="506021"/>
                </a:cubicBezTo>
                <a:cubicBezTo>
                  <a:pt x="24479" y="492965"/>
                  <a:pt x="45694" y="486437"/>
                  <a:pt x="78333" y="486437"/>
                </a:cubicBezTo>
                <a:close/>
                <a:moveTo>
                  <a:pt x="2141458" y="346906"/>
                </a:moveTo>
                <a:cubicBezTo>
                  <a:pt x="2151250" y="346906"/>
                  <a:pt x="2162265" y="350577"/>
                  <a:pt x="2174505" y="357921"/>
                </a:cubicBezTo>
                <a:cubicBezTo>
                  <a:pt x="2186744" y="365265"/>
                  <a:pt x="2198576" y="373017"/>
                  <a:pt x="2210000" y="381176"/>
                </a:cubicBezTo>
                <a:cubicBezTo>
                  <a:pt x="2223055" y="390968"/>
                  <a:pt x="2236927" y="402392"/>
                  <a:pt x="2251614" y="415448"/>
                </a:cubicBezTo>
                <a:cubicBezTo>
                  <a:pt x="2282622" y="439927"/>
                  <a:pt x="2310364" y="461958"/>
                  <a:pt x="2334844" y="481541"/>
                </a:cubicBezTo>
                <a:cubicBezTo>
                  <a:pt x="2356059" y="499493"/>
                  <a:pt x="2375235" y="515404"/>
                  <a:pt x="2392370" y="529276"/>
                </a:cubicBezTo>
                <a:cubicBezTo>
                  <a:pt x="2409506" y="543148"/>
                  <a:pt x="2418889" y="550083"/>
                  <a:pt x="2420521" y="550083"/>
                </a:cubicBezTo>
                <a:cubicBezTo>
                  <a:pt x="2433577" y="559875"/>
                  <a:pt x="2446224" y="570483"/>
                  <a:pt x="2458464" y="581906"/>
                </a:cubicBezTo>
                <a:cubicBezTo>
                  <a:pt x="2470704" y="593330"/>
                  <a:pt x="2476823" y="606386"/>
                  <a:pt x="2476823" y="621073"/>
                </a:cubicBezTo>
                <a:cubicBezTo>
                  <a:pt x="2476823" y="625969"/>
                  <a:pt x="2475192" y="631681"/>
                  <a:pt x="2471928" y="638209"/>
                </a:cubicBezTo>
                <a:cubicBezTo>
                  <a:pt x="2467032" y="649632"/>
                  <a:pt x="2460912" y="660648"/>
                  <a:pt x="2453568" y="671256"/>
                </a:cubicBezTo>
                <a:cubicBezTo>
                  <a:pt x="2446224" y="681863"/>
                  <a:pt x="2439289" y="692063"/>
                  <a:pt x="2432761" y="701855"/>
                </a:cubicBezTo>
                <a:cubicBezTo>
                  <a:pt x="2424601" y="713278"/>
                  <a:pt x="2416442" y="724702"/>
                  <a:pt x="2408282" y="736126"/>
                </a:cubicBezTo>
                <a:cubicBezTo>
                  <a:pt x="2406650" y="741022"/>
                  <a:pt x="2403386" y="745917"/>
                  <a:pt x="2398490" y="750813"/>
                </a:cubicBezTo>
                <a:cubicBezTo>
                  <a:pt x="2390330" y="758973"/>
                  <a:pt x="2378906" y="763053"/>
                  <a:pt x="2364219" y="763053"/>
                </a:cubicBezTo>
                <a:cubicBezTo>
                  <a:pt x="2346268" y="763053"/>
                  <a:pt x="2325052" y="753261"/>
                  <a:pt x="2300573" y="733678"/>
                </a:cubicBezTo>
                <a:cubicBezTo>
                  <a:pt x="2267934" y="705935"/>
                  <a:pt x="2236111" y="679007"/>
                  <a:pt x="2205104" y="652896"/>
                </a:cubicBezTo>
                <a:cubicBezTo>
                  <a:pt x="2174097" y="626785"/>
                  <a:pt x="2153697" y="609649"/>
                  <a:pt x="2143906" y="601490"/>
                </a:cubicBezTo>
                <a:cubicBezTo>
                  <a:pt x="2132482" y="609649"/>
                  <a:pt x="2111267" y="626785"/>
                  <a:pt x="2080260" y="652896"/>
                </a:cubicBezTo>
                <a:cubicBezTo>
                  <a:pt x="2049252" y="679007"/>
                  <a:pt x="2017430" y="705935"/>
                  <a:pt x="1984790" y="733678"/>
                </a:cubicBezTo>
                <a:cubicBezTo>
                  <a:pt x="1960311" y="753261"/>
                  <a:pt x="1939096" y="763053"/>
                  <a:pt x="1921144" y="763053"/>
                </a:cubicBezTo>
                <a:cubicBezTo>
                  <a:pt x="1909721" y="763053"/>
                  <a:pt x="1898297" y="758565"/>
                  <a:pt x="1886874" y="749589"/>
                </a:cubicBezTo>
                <a:cubicBezTo>
                  <a:pt x="1875450" y="740613"/>
                  <a:pt x="1865250" y="729190"/>
                  <a:pt x="1856274" y="715318"/>
                </a:cubicBezTo>
                <a:cubicBezTo>
                  <a:pt x="1847299" y="701447"/>
                  <a:pt x="1839139" y="687575"/>
                  <a:pt x="1831796" y="673704"/>
                </a:cubicBezTo>
                <a:cubicBezTo>
                  <a:pt x="1824452" y="659832"/>
                  <a:pt x="1818332" y="648000"/>
                  <a:pt x="1813436" y="638209"/>
                </a:cubicBezTo>
                <a:cubicBezTo>
                  <a:pt x="1811804" y="634945"/>
                  <a:pt x="1810988" y="629233"/>
                  <a:pt x="1810988" y="621073"/>
                </a:cubicBezTo>
                <a:cubicBezTo>
                  <a:pt x="1810988" y="611281"/>
                  <a:pt x="1813436" y="602306"/>
                  <a:pt x="1818332" y="594146"/>
                </a:cubicBezTo>
                <a:cubicBezTo>
                  <a:pt x="1823228" y="585986"/>
                  <a:pt x="1828940" y="578642"/>
                  <a:pt x="1835467" y="572115"/>
                </a:cubicBezTo>
                <a:cubicBezTo>
                  <a:pt x="1841995" y="565587"/>
                  <a:pt x="1848115" y="560283"/>
                  <a:pt x="1853827" y="556203"/>
                </a:cubicBezTo>
                <a:cubicBezTo>
                  <a:pt x="1859538" y="552123"/>
                  <a:pt x="1863210" y="550083"/>
                  <a:pt x="1864842" y="550083"/>
                </a:cubicBezTo>
                <a:cubicBezTo>
                  <a:pt x="1866474" y="550083"/>
                  <a:pt x="1875858" y="543148"/>
                  <a:pt x="1892994" y="529276"/>
                </a:cubicBezTo>
                <a:cubicBezTo>
                  <a:pt x="1910129" y="515404"/>
                  <a:pt x="1929304" y="499493"/>
                  <a:pt x="1950520" y="481541"/>
                </a:cubicBezTo>
                <a:cubicBezTo>
                  <a:pt x="1974999" y="461958"/>
                  <a:pt x="2002742" y="439927"/>
                  <a:pt x="2033749" y="415448"/>
                </a:cubicBezTo>
                <a:cubicBezTo>
                  <a:pt x="2046805" y="402392"/>
                  <a:pt x="2059860" y="390968"/>
                  <a:pt x="2072916" y="381176"/>
                </a:cubicBezTo>
                <a:cubicBezTo>
                  <a:pt x="2084340" y="373017"/>
                  <a:pt x="2096171" y="365673"/>
                  <a:pt x="2108411" y="359145"/>
                </a:cubicBezTo>
                <a:cubicBezTo>
                  <a:pt x="2120650" y="352617"/>
                  <a:pt x="2131666" y="348537"/>
                  <a:pt x="2141458" y="346906"/>
                </a:cubicBezTo>
                <a:close/>
                <a:moveTo>
                  <a:pt x="2626759" y="218"/>
                </a:moveTo>
                <a:cubicBezTo>
                  <a:pt x="2636958" y="-802"/>
                  <a:pt x="2646546" y="1748"/>
                  <a:pt x="2655522" y="7868"/>
                </a:cubicBezTo>
                <a:cubicBezTo>
                  <a:pt x="2673474" y="20108"/>
                  <a:pt x="2688977" y="36019"/>
                  <a:pt x="2702032" y="55602"/>
                </a:cubicBezTo>
                <a:lnTo>
                  <a:pt x="2733856" y="104561"/>
                </a:lnTo>
                <a:cubicBezTo>
                  <a:pt x="2750175" y="129040"/>
                  <a:pt x="2757519" y="149032"/>
                  <a:pt x="2755887" y="164535"/>
                </a:cubicBezTo>
                <a:cubicBezTo>
                  <a:pt x="2754255" y="180039"/>
                  <a:pt x="2739568" y="197582"/>
                  <a:pt x="2711824" y="217166"/>
                </a:cubicBezTo>
                <a:lnTo>
                  <a:pt x="2498855" y="368937"/>
                </a:lnTo>
                <a:cubicBezTo>
                  <a:pt x="2467848" y="390152"/>
                  <a:pt x="2438880" y="406064"/>
                  <a:pt x="2411954" y="416671"/>
                </a:cubicBezTo>
                <a:cubicBezTo>
                  <a:pt x="2385026" y="427279"/>
                  <a:pt x="2357691" y="418711"/>
                  <a:pt x="2329948" y="390968"/>
                </a:cubicBezTo>
                <a:lnTo>
                  <a:pt x="2300573" y="351801"/>
                </a:lnTo>
                <a:cubicBezTo>
                  <a:pt x="2294045" y="343642"/>
                  <a:pt x="2287926" y="335074"/>
                  <a:pt x="2282213" y="326098"/>
                </a:cubicBezTo>
                <a:cubicBezTo>
                  <a:pt x="2276502" y="317122"/>
                  <a:pt x="2272830" y="307739"/>
                  <a:pt x="2271198" y="297947"/>
                </a:cubicBezTo>
                <a:cubicBezTo>
                  <a:pt x="2269566" y="288155"/>
                  <a:pt x="2270382" y="278364"/>
                  <a:pt x="2273646" y="268572"/>
                </a:cubicBezTo>
                <a:cubicBezTo>
                  <a:pt x="2276910" y="258780"/>
                  <a:pt x="2285069" y="248989"/>
                  <a:pt x="2298125" y="239197"/>
                </a:cubicBezTo>
                <a:lnTo>
                  <a:pt x="2525782" y="60498"/>
                </a:lnTo>
                <a:cubicBezTo>
                  <a:pt x="2533942" y="55602"/>
                  <a:pt x="2543734" y="49075"/>
                  <a:pt x="2555157" y="40915"/>
                </a:cubicBezTo>
                <a:cubicBezTo>
                  <a:pt x="2566580" y="32755"/>
                  <a:pt x="2579636" y="23779"/>
                  <a:pt x="2594324" y="13988"/>
                </a:cubicBezTo>
                <a:cubicBezTo>
                  <a:pt x="2605748" y="5828"/>
                  <a:pt x="2616559" y="1238"/>
                  <a:pt x="2626759" y="218"/>
                </a:cubicBezTo>
                <a:close/>
              </a:path>
            </a:pathLst>
          </a:custGeom>
          <a:solidFill>
            <a:srgbClr val="CC402F"/>
          </a:solidFill>
          <a:ln w="38100">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lnSpc>
                <a:spcPts val="11390"/>
              </a:lnSpc>
            </a:pPr>
            <a:endParaRPr lang="en-US" sz="19300" spc="-223">
              <a:solidFill>
                <a:srgbClr val="F7838D"/>
              </a:solidFill>
              <a:latin typeface="SVN-Lolapeluza Black" panose="000005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304800" y="-2182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ộp Văn bản 9"/>
          <p:cNvSpPr txBox="1">
            <a:spLocks noChangeAspect="1"/>
          </p:cNvSpPr>
          <p:nvPr/>
        </p:nvSpPr>
        <p:spPr>
          <a:xfrm>
            <a:off x="1303124" y="681990"/>
            <a:ext cx="368503" cy="851306"/>
          </a:xfrm>
          <a:custGeom>
            <a:avLst/>
            <a:gdLst/>
            <a:ahLst/>
            <a:cxnLst/>
            <a:rect l="l" t="t" r="r" b="b"/>
            <a:pathLst>
              <a:path w="368503" h="851306">
                <a:moveTo>
                  <a:pt x="216713" y="0"/>
                </a:moveTo>
                <a:cubicBezTo>
                  <a:pt x="256337" y="24994"/>
                  <a:pt x="284226" y="49225"/>
                  <a:pt x="300380" y="72695"/>
                </a:cubicBezTo>
                <a:cubicBezTo>
                  <a:pt x="316535" y="96164"/>
                  <a:pt x="324612" y="118567"/>
                  <a:pt x="324612" y="139903"/>
                </a:cubicBezTo>
                <a:cubicBezTo>
                  <a:pt x="324612" y="153924"/>
                  <a:pt x="321716" y="167488"/>
                  <a:pt x="315925" y="180594"/>
                </a:cubicBezTo>
                <a:cubicBezTo>
                  <a:pt x="310134" y="193700"/>
                  <a:pt x="302362" y="206350"/>
                  <a:pt x="292608" y="218542"/>
                </a:cubicBezTo>
                <a:cubicBezTo>
                  <a:pt x="291389" y="247802"/>
                  <a:pt x="290474" y="277978"/>
                  <a:pt x="289865" y="309067"/>
                </a:cubicBezTo>
                <a:cubicBezTo>
                  <a:pt x="289255" y="340157"/>
                  <a:pt x="288950" y="371856"/>
                  <a:pt x="288950" y="404165"/>
                </a:cubicBezTo>
                <a:cubicBezTo>
                  <a:pt x="288950" y="444398"/>
                  <a:pt x="290017" y="484327"/>
                  <a:pt x="292151" y="523951"/>
                </a:cubicBezTo>
                <a:cubicBezTo>
                  <a:pt x="294284" y="563575"/>
                  <a:pt x="298247" y="600456"/>
                  <a:pt x="304038" y="634594"/>
                </a:cubicBezTo>
                <a:cubicBezTo>
                  <a:pt x="309829" y="668731"/>
                  <a:pt x="317906" y="699211"/>
                  <a:pt x="328270" y="726034"/>
                </a:cubicBezTo>
                <a:cubicBezTo>
                  <a:pt x="338633" y="752856"/>
                  <a:pt x="352044" y="773583"/>
                  <a:pt x="368503" y="788213"/>
                </a:cubicBezTo>
                <a:cubicBezTo>
                  <a:pt x="351434" y="799795"/>
                  <a:pt x="334061" y="810158"/>
                  <a:pt x="316382" y="819302"/>
                </a:cubicBezTo>
                <a:cubicBezTo>
                  <a:pt x="300533" y="827837"/>
                  <a:pt x="283312" y="835304"/>
                  <a:pt x="264719" y="841705"/>
                </a:cubicBezTo>
                <a:cubicBezTo>
                  <a:pt x="246126" y="848106"/>
                  <a:pt x="227685" y="851306"/>
                  <a:pt x="209397" y="851306"/>
                </a:cubicBezTo>
                <a:cubicBezTo>
                  <a:pt x="194158" y="851306"/>
                  <a:pt x="181966" y="847649"/>
                  <a:pt x="172821" y="840334"/>
                </a:cubicBezTo>
                <a:cubicBezTo>
                  <a:pt x="163677" y="833018"/>
                  <a:pt x="156819" y="822503"/>
                  <a:pt x="152247" y="808787"/>
                </a:cubicBezTo>
                <a:cubicBezTo>
                  <a:pt x="147675" y="795071"/>
                  <a:pt x="144627" y="778154"/>
                  <a:pt x="143103" y="758038"/>
                </a:cubicBezTo>
                <a:cubicBezTo>
                  <a:pt x="141579" y="737921"/>
                  <a:pt x="140817" y="715366"/>
                  <a:pt x="140817" y="690372"/>
                </a:cubicBezTo>
                <a:cubicBezTo>
                  <a:pt x="140817" y="664159"/>
                  <a:pt x="141427" y="635508"/>
                  <a:pt x="142646" y="604418"/>
                </a:cubicBezTo>
                <a:cubicBezTo>
                  <a:pt x="143866" y="573329"/>
                  <a:pt x="145085" y="541630"/>
                  <a:pt x="146304" y="509321"/>
                </a:cubicBezTo>
                <a:cubicBezTo>
                  <a:pt x="147523" y="477012"/>
                  <a:pt x="148895" y="444551"/>
                  <a:pt x="150419" y="411937"/>
                </a:cubicBezTo>
                <a:cubicBezTo>
                  <a:pt x="151943" y="379324"/>
                  <a:pt x="152705" y="348386"/>
                  <a:pt x="152705" y="319126"/>
                </a:cubicBezTo>
                <a:cubicBezTo>
                  <a:pt x="144170" y="324002"/>
                  <a:pt x="135331" y="328270"/>
                  <a:pt x="126187" y="331927"/>
                </a:cubicBezTo>
                <a:cubicBezTo>
                  <a:pt x="118262" y="334975"/>
                  <a:pt x="109271" y="337871"/>
                  <a:pt x="99212" y="340614"/>
                </a:cubicBezTo>
                <a:cubicBezTo>
                  <a:pt x="89154" y="343357"/>
                  <a:pt x="78943" y="344729"/>
                  <a:pt x="68580" y="344729"/>
                </a:cubicBezTo>
                <a:cubicBezTo>
                  <a:pt x="46634" y="344729"/>
                  <a:pt x="29718" y="337718"/>
                  <a:pt x="17831" y="323698"/>
                </a:cubicBezTo>
                <a:cubicBezTo>
                  <a:pt x="5943" y="309677"/>
                  <a:pt x="0" y="293218"/>
                  <a:pt x="0" y="274320"/>
                </a:cubicBezTo>
                <a:cubicBezTo>
                  <a:pt x="0" y="252374"/>
                  <a:pt x="7925" y="231648"/>
                  <a:pt x="23774" y="212141"/>
                </a:cubicBezTo>
                <a:cubicBezTo>
                  <a:pt x="46329" y="209093"/>
                  <a:pt x="66903" y="201778"/>
                  <a:pt x="85496" y="190195"/>
                </a:cubicBezTo>
                <a:cubicBezTo>
                  <a:pt x="104089" y="178613"/>
                  <a:pt x="121158" y="163373"/>
                  <a:pt x="136703" y="144475"/>
                </a:cubicBezTo>
                <a:cubicBezTo>
                  <a:pt x="152247" y="125578"/>
                  <a:pt x="166573" y="103937"/>
                  <a:pt x="179679" y="79553"/>
                </a:cubicBezTo>
                <a:cubicBezTo>
                  <a:pt x="192786" y="55169"/>
                  <a:pt x="205130" y="28651"/>
                  <a:pt x="216713"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667000" y="723900"/>
            <a:ext cx="4916731" cy="923330"/>
          </a:xfrm>
          <a:prstGeom prst="rect">
            <a:avLst/>
          </a:prstGeom>
          <a:noFill/>
        </p:spPr>
        <p:txBody>
          <a:bodyPr wrap="none" lIns="91440" tIns="45720" rIns="91440" bIns="45720">
            <a:spAutoFit/>
          </a:bodyPr>
          <a:lstStyle/>
          <a:p>
            <a:r>
              <a:rPr lang="vi-VN" sz="5400">
                <a:ln w="0"/>
                <a:solidFill>
                  <a:srgbClr val="D44433"/>
                </a:solidFill>
              </a:rPr>
              <a:t>Đặt tính rồi tính</a:t>
            </a:r>
            <a:endParaRPr lang="vi-VN" sz="5400" b="0" cap="none" spc="0">
              <a:ln w="0"/>
              <a:solidFill>
                <a:srgbClr val="D44433"/>
              </a:solidFill>
            </a:endParaRPr>
          </a:p>
        </p:txBody>
      </p:sp>
      <p:sp>
        <p:nvSpPr>
          <p:cNvPr id="8" name="Freeform 8"/>
          <p:cNvSpPr/>
          <p:nvPr/>
        </p:nvSpPr>
        <p:spPr>
          <a:xfrm>
            <a:off x="1981200" y="1661602"/>
            <a:ext cx="5867400" cy="340588"/>
          </a:xfrm>
          <a:custGeom>
            <a:avLst/>
            <a:gdLst/>
            <a:ahLst/>
            <a:cxnLst/>
            <a:rect l="l" t="t" r="r" b="b"/>
            <a:pathLst>
              <a:path w="7315200" h="612648">
                <a:moveTo>
                  <a:pt x="0" y="0"/>
                </a:moveTo>
                <a:lnTo>
                  <a:pt x="7315200" y="0"/>
                </a:lnTo>
                <a:lnTo>
                  <a:pt x="7315200" y="612648"/>
                </a:lnTo>
                <a:lnTo>
                  <a:pt x="0" y="612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Hình ảnh 8"/>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Effect>
                      <a14:sharpenSoften amount="25000"/>
                    </a14:imgEffect>
                  </a14:imgLayer>
                </a14:imgProps>
              </a:ext>
            </a:extLst>
          </a:blip>
          <a:stretch>
            <a:fillRect/>
          </a:stretch>
        </p:blipFill>
        <p:spPr>
          <a:xfrm>
            <a:off x="0" y="2678516"/>
            <a:ext cx="18288000" cy="1395562"/>
          </a:xfrm>
          <a:prstGeom prst="rect">
            <a:avLst/>
          </a:prstGeom>
        </p:spPr>
      </p:pic>
      <p:pic>
        <p:nvPicPr>
          <p:cNvPr id="1026"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40000"/>
                    </a14:imgEffect>
                    <a14:imgEffect>
                      <a14:sharpenSoften amount="25000"/>
                    </a14:imgEffect>
                  </a14:imgLayer>
                </a14:imgProps>
              </a:ext>
              <a:ext uri="{28A0092B-C50C-407E-A947-70E740481C1C}">
                <a14:useLocalDpi xmlns:a14="http://schemas.microsoft.com/office/drawing/2010/main" val="0"/>
              </a:ext>
            </a:extLst>
          </a:blip>
          <a:srcRect t="7793" r="83477" b="61038"/>
          <a:stretch>
            <a:fillRect/>
          </a:stretch>
        </p:blipFill>
        <p:spPr bwMode="auto">
          <a:xfrm>
            <a:off x="228600" y="4305300"/>
            <a:ext cx="4114801" cy="41147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40000"/>
                    </a14:imgEffect>
                    <a14:imgEffect>
                      <a14:sharpenSoften amount="25000"/>
                    </a14:imgEffect>
                  </a14:imgLayer>
                </a14:imgProps>
              </a:ext>
              <a:ext uri="{28A0092B-C50C-407E-A947-70E740481C1C}">
                <a14:useLocalDpi xmlns:a14="http://schemas.microsoft.com/office/drawing/2010/main" val="0"/>
              </a:ext>
            </a:extLst>
          </a:blip>
          <a:srcRect l="39472" t="7793" r="44005" b="61038"/>
          <a:stretch>
            <a:fillRect/>
          </a:stretch>
        </p:blipFill>
        <p:spPr bwMode="auto">
          <a:xfrm>
            <a:off x="7086599" y="4305300"/>
            <a:ext cx="4114801" cy="41147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40000"/>
                    </a14:imgEffect>
                    <a14:imgEffect>
                      <a14:sharpenSoften amount="25000"/>
                    </a14:imgEffect>
                  </a14:imgLayer>
                </a14:imgProps>
              </a:ext>
              <a:ext uri="{28A0092B-C50C-407E-A947-70E740481C1C}">
                <a14:useLocalDpi xmlns:a14="http://schemas.microsoft.com/office/drawing/2010/main" val="0"/>
              </a:ext>
            </a:extLst>
          </a:blip>
          <a:srcRect l="80779" t="7793" r="2698" b="61038"/>
          <a:stretch>
            <a:fillRect/>
          </a:stretch>
        </p:blipFill>
        <p:spPr bwMode="auto">
          <a:xfrm>
            <a:off x="13944598" y="4305300"/>
            <a:ext cx="4114801" cy="4114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304800" y="-2182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ộp Văn bản 9"/>
          <p:cNvSpPr txBox="1">
            <a:spLocks noChangeAspect="1"/>
          </p:cNvSpPr>
          <p:nvPr/>
        </p:nvSpPr>
        <p:spPr>
          <a:xfrm>
            <a:off x="1303124" y="681990"/>
            <a:ext cx="368503" cy="851306"/>
          </a:xfrm>
          <a:custGeom>
            <a:avLst/>
            <a:gdLst/>
            <a:ahLst/>
            <a:cxnLst/>
            <a:rect l="l" t="t" r="r" b="b"/>
            <a:pathLst>
              <a:path w="368503" h="851306">
                <a:moveTo>
                  <a:pt x="216713" y="0"/>
                </a:moveTo>
                <a:cubicBezTo>
                  <a:pt x="256337" y="24994"/>
                  <a:pt x="284226" y="49225"/>
                  <a:pt x="300380" y="72695"/>
                </a:cubicBezTo>
                <a:cubicBezTo>
                  <a:pt x="316535" y="96164"/>
                  <a:pt x="324612" y="118567"/>
                  <a:pt x="324612" y="139903"/>
                </a:cubicBezTo>
                <a:cubicBezTo>
                  <a:pt x="324612" y="153924"/>
                  <a:pt x="321716" y="167488"/>
                  <a:pt x="315925" y="180594"/>
                </a:cubicBezTo>
                <a:cubicBezTo>
                  <a:pt x="310134" y="193700"/>
                  <a:pt x="302362" y="206350"/>
                  <a:pt x="292608" y="218542"/>
                </a:cubicBezTo>
                <a:cubicBezTo>
                  <a:pt x="291389" y="247802"/>
                  <a:pt x="290474" y="277978"/>
                  <a:pt x="289865" y="309067"/>
                </a:cubicBezTo>
                <a:cubicBezTo>
                  <a:pt x="289255" y="340157"/>
                  <a:pt x="288950" y="371856"/>
                  <a:pt x="288950" y="404165"/>
                </a:cubicBezTo>
                <a:cubicBezTo>
                  <a:pt x="288950" y="444398"/>
                  <a:pt x="290017" y="484327"/>
                  <a:pt x="292151" y="523951"/>
                </a:cubicBezTo>
                <a:cubicBezTo>
                  <a:pt x="294284" y="563575"/>
                  <a:pt x="298247" y="600456"/>
                  <a:pt x="304038" y="634594"/>
                </a:cubicBezTo>
                <a:cubicBezTo>
                  <a:pt x="309829" y="668731"/>
                  <a:pt x="317906" y="699211"/>
                  <a:pt x="328270" y="726034"/>
                </a:cubicBezTo>
                <a:cubicBezTo>
                  <a:pt x="338633" y="752856"/>
                  <a:pt x="352044" y="773583"/>
                  <a:pt x="368503" y="788213"/>
                </a:cubicBezTo>
                <a:cubicBezTo>
                  <a:pt x="351434" y="799795"/>
                  <a:pt x="334061" y="810158"/>
                  <a:pt x="316382" y="819302"/>
                </a:cubicBezTo>
                <a:cubicBezTo>
                  <a:pt x="300533" y="827837"/>
                  <a:pt x="283312" y="835304"/>
                  <a:pt x="264719" y="841705"/>
                </a:cubicBezTo>
                <a:cubicBezTo>
                  <a:pt x="246126" y="848106"/>
                  <a:pt x="227685" y="851306"/>
                  <a:pt x="209397" y="851306"/>
                </a:cubicBezTo>
                <a:cubicBezTo>
                  <a:pt x="194158" y="851306"/>
                  <a:pt x="181966" y="847649"/>
                  <a:pt x="172821" y="840334"/>
                </a:cubicBezTo>
                <a:cubicBezTo>
                  <a:pt x="163677" y="833018"/>
                  <a:pt x="156819" y="822503"/>
                  <a:pt x="152247" y="808787"/>
                </a:cubicBezTo>
                <a:cubicBezTo>
                  <a:pt x="147675" y="795071"/>
                  <a:pt x="144627" y="778154"/>
                  <a:pt x="143103" y="758038"/>
                </a:cubicBezTo>
                <a:cubicBezTo>
                  <a:pt x="141579" y="737921"/>
                  <a:pt x="140817" y="715366"/>
                  <a:pt x="140817" y="690372"/>
                </a:cubicBezTo>
                <a:cubicBezTo>
                  <a:pt x="140817" y="664159"/>
                  <a:pt x="141427" y="635508"/>
                  <a:pt x="142646" y="604418"/>
                </a:cubicBezTo>
                <a:cubicBezTo>
                  <a:pt x="143866" y="573329"/>
                  <a:pt x="145085" y="541630"/>
                  <a:pt x="146304" y="509321"/>
                </a:cubicBezTo>
                <a:cubicBezTo>
                  <a:pt x="147523" y="477012"/>
                  <a:pt x="148895" y="444551"/>
                  <a:pt x="150419" y="411937"/>
                </a:cubicBezTo>
                <a:cubicBezTo>
                  <a:pt x="151943" y="379324"/>
                  <a:pt x="152705" y="348386"/>
                  <a:pt x="152705" y="319126"/>
                </a:cubicBezTo>
                <a:cubicBezTo>
                  <a:pt x="144170" y="324002"/>
                  <a:pt x="135331" y="328270"/>
                  <a:pt x="126187" y="331927"/>
                </a:cubicBezTo>
                <a:cubicBezTo>
                  <a:pt x="118262" y="334975"/>
                  <a:pt x="109271" y="337871"/>
                  <a:pt x="99212" y="340614"/>
                </a:cubicBezTo>
                <a:cubicBezTo>
                  <a:pt x="89154" y="343357"/>
                  <a:pt x="78943" y="344729"/>
                  <a:pt x="68580" y="344729"/>
                </a:cubicBezTo>
                <a:cubicBezTo>
                  <a:pt x="46634" y="344729"/>
                  <a:pt x="29718" y="337718"/>
                  <a:pt x="17831" y="323698"/>
                </a:cubicBezTo>
                <a:cubicBezTo>
                  <a:pt x="5943" y="309677"/>
                  <a:pt x="0" y="293218"/>
                  <a:pt x="0" y="274320"/>
                </a:cubicBezTo>
                <a:cubicBezTo>
                  <a:pt x="0" y="252374"/>
                  <a:pt x="7925" y="231648"/>
                  <a:pt x="23774" y="212141"/>
                </a:cubicBezTo>
                <a:cubicBezTo>
                  <a:pt x="46329" y="209093"/>
                  <a:pt x="66903" y="201778"/>
                  <a:pt x="85496" y="190195"/>
                </a:cubicBezTo>
                <a:cubicBezTo>
                  <a:pt x="104089" y="178613"/>
                  <a:pt x="121158" y="163373"/>
                  <a:pt x="136703" y="144475"/>
                </a:cubicBezTo>
                <a:cubicBezTo>
                  <a:pt x="152247" y="125578"/>
                  <a:pt x="166573" y="103937"/>
                  <a:pt x="179679" y="79553"/>
                </a:cubicBezTo>
                <a:cubicBezTo>
                  <a:pt x="192786" y="55169"/>
                  <a:pt x="205130" y="28651"/>
                  <a:pt x="216713"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667000" y="723900"/>
            <a:ext cx="4916731" cy="923330"/>
          </a:xfrm>
          <a:prstGeom prst="rect">
            <a:avLst/>
          </a:prstGeom>
          <a:noFill/>
        </p:spPr>
        <p:txBody>
          <a:bodyPr wrap="none" lIns="91440" tIns="45720" rIns="91440" bIns="45720">
            <a:spAutoFit/>
          </a:bodyPr>
          <a:lstStyle/>
          <a:p>
            <a:r>
              <a:rPr lang="vi-VN" sz="5400">
                <a:ln w="0"/>
                <a:solidFill>
                  <a:srgbClr val="D44433"/>
                </a:solidFill>
              </a:rPr>
              <a:t>Đặt tính rồi tính</a:t>
            </a:r>
            <a:endParaRPr lang="vi-VN" sz="5400" b="0" cap="none" spc="0">
              <a:ln w="0"/>
              <a:solidFill>
                <a:srgbClr val="D44433"/>
              </a:solidFill>
            </a:endParaRPr>
          </a:p>
        </p:txBody>
      </p:sp>
      <p:sp>
        <p:nvSpPr>
          <p:cNvPr id="8" name="Freeform 8"/>
          <p:cNvSpPr/>
          <p:nvPr/>
        </p:nvSpPr>
        <p:spPr>
          <a:xfrm>
            <a:off x="1981200" y="1661602"/>
            <a:ext cx="5867400" cy="340588"/>
          </a:xfrm>
          <a:custGeom>
            <a:avLst/>
            <a:gdLst/>
            <a:ahLst/>
            <a:cxnLst/>
            <a:rect l="l" t="t" r="r" b="b"/>
            <a:pathLst>
              <a:path w="7315200" h="612648">
                <a:moveTo>
                  <a:pt x="0" y="0"/>
                </a:moveTo>
                <a:lnTo>
                  <a:pt x="7315200" y="0"/>
                </a:lnTo>
                <a:lnTo>
                  <a:pt x="7315200" y="612648"/>
                </a:lnTo>
                <a:lnTo>
                  <a:pt x="0" y="612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 uri="{28A0092B-C50C-407E-A947-70E740481C1C}">
                <a14:useLocalDpi xmlns:a14="http://schemas.microsoft.com/office/drawing/2010/main" val="0"/>
              </a:ext>
            </a:extLst>
          </a:blip>
          <a:srcRect t="51906" r="83477" b="16925"/>
          <a:stretch>
            <a:fillRect/>
          </a:stretch>
        </p:blipFill>
        <p:spPr bwMode="auto">
          <a:xfrm>
            <a:off x="228601" y="4299751"/>
            <a:ext cx="4114801" cy="41147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 uri="{28A0092B-C50C-407E-A947-70E740481C1C}">
                <a14:useLocalDpi xmlns:a14="http://schemas.microsoft.com/office/drawing/2010/main" val="0"/>
              </a:ext>
            </a:extLst>
          </a:blip>
          <a:srcRect l="39472" t="54612" r="44005" b="944"/>
          <a:stretch>
            <a:fillRect/>
          </a:stretch>
        </p:blipFill>
        <p:spPr bwMode="auto">
          <a:xfrm>
            <a:off x="6477000" y="4305300"/>
            <a:ext cx="4114801" cy="5867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 uri="{28A0092B-C50C-407E-A947-70E740481C1C}">
                <a14:useLocalDpi xmlns:a14="http://schemas.microsoft.com/office/drawing/2010/main" val="0"/>
              </a:ext>
            </a:extLst>
          </a:blip>
          <a:srcRect l="80779" t="59432" r="2698" b="3050"/>
          <a:stretch>
            <a:fillRect/>
          </a:stretch>
        </p:blipFill>
        <p:spPr bwMode="auto">
          <a:xfrm>
            <a:off x="13944598" y="4305300"/>
            <a:ext cx="4114801" cy="4953000"/>
          </a:xfrm>
          <a:prstGeom prst="rect">
            <a:avLst/>
          </a:prstGeom>
          <a:noFill/>
          <a:extLst>
            <a:ext uri="{909E8E84-426E-40DD-AFC4-6F175D3DCCD1}">
              <a14:hiddenFill xmlns:a14="http://schemas.microsoft.com/office/drawing/2010/main">
                <a:solidFill>
                  <a:srgbClr val="FFFFFF"/>
                </a:solidFill>
              </a14:hiddenFill>
            </a:ext>
          </a:extLst>
        </p:spPr>
      </p:pic>
      <p:pic>
        <p:nvPicPr>
          <p:cNvPr id="7" name="Hình ảnh 6"/>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Effect>
                      <a14:sharpenSoften amount="25000"/>
                    </a14:imgEffect>
                  </a14:imgLayer>
                </a14:imgProps>
              </a:ext>
            </a:extLst>
          </a:blip>
          <a:stretch>
            <a:fillRect/>
          </a:stretch>
        </p:blipFill>
        <p:spPr>
          <a:xfrm>
            <a:off x="0" y="2438595"/>
            <a:ext cx="18288000" cy="132878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84311" y="14690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Hộp Văn bản 8"/>
          <p:cNvSpPr txBox="1">
            <a:spLocks noChangeAspect="1"/>
          </p:cNvSpPr>
          <p:nvPr/>
        </p:nvSpPr>
        <p:spPr>
          <a:xfrm>
            <a:off x="1012182" y="901925"/>
            <a:ext cx="602590" cy="804673"/>
          </a:xfrm>
          <a:custGeom>
            <a:avLst/>
            <a:gdLst/>
            <a:ahLst/>
            <a:cxnLst/>
            <a:rect l="l" t="t" r="r" b="b"/>
            <a:pathLst>
              <a:path w="602590" h="804673">
                <a:moveTo>
                  <a:pt x="459943" y="0"/>
                </a:moveTo>
                <a:cubicBezTo>
                  <a:pt x="471525" y="0"/>
                  <a:pt x="485394" y="6858"/>
                  <a:pt x="501548" y="20574"/>
                </a:cubicBezTo>
                <a:cubicBezTo>
                  <a:pt x="517703" y="34290"/>
                  <a:pt x="533248" y="51664"/>
                  <a:pt x="548183" y="72695"/>
                </a:cubicBezTo>
                <a:cubicBezTo>
                  <a:pt x="563118" y="93726"/>
                  <a:pt x="575919" y="117044"/>
                  <a:pt x="586588" y="142647"/>
                </a:cubicBezTo>
                <a:cubicBezTo>
                  <a:pt x="597256" y="168250"/>
                  <a:pt x="602590" y="192634"/>
                  <a:pt x="602590" y="215799"/>
                </a:cubicBezTo>
                <a:cubicBezTo>
                  <a:pt x="602590" y="252375"/>
                  <a:pt x="583692" y="281940"/>
                  <a:pt x="545897" y="304496"/>
                </a:cubicBezTo>
                <a:cubicBezTo>
                  <a:pt x="488594" y="338024"/>
                  <a:pt x="441655" y="370637"/>
                  <a:pt x="405079" y="402336"/>
                </a:cubicBezTo>
                <a:cubicBezTo>
                  <a:pt x="368503" y="434036"/>
                  <a:pt x="339699" y="462839"/>
                  <a:pt x="318668" y="488747"/>
                </a:cubicBezTo>
                <a:cubicBezTo>
                  <a:pt x="297637" y="514655"/>
                  <a:pt x="283007" y="536448"/>
                  <a:pt x="274777" y="554127"/>
                </a:cubicBezTo>
                <a:cubicBezTo>
                  <a:pt x="266548" y="571805"/>
                  <a:pt x="262128" y="583388"/>
                  <a:pt x="261518" y="588874"/>
                </a:cubicBezTo>
                <a:cubicBezTo>
                  <a:pt x="290169" y="585826"/>
                  <a:pt x="317449" y="583083"/>
                  <a:pt x="343357" y="580645"/>
                </a:cubicBezTo>
                <a:cubicBezTo>
                  <a:pt x="369265" y="578206"/>
                  <a:pt x="393497" y="576987"/>
                  <a:pt x="416052" y="576987"/>
                </a:cubicBezTo>
                <a:cubicBezTo>
                  <a:pt x="441046" y="576987"/>
                  <a:pt x="463601" y="578816"/>
                  <a:pt x="483717" y="582473"/>
                </a:cubicBezTo>
                <a:cubicBezTo>
                  <a:pt x="503834" y="586131"/>
                  <a:pt x="520903" y="592379"/>
                  <a:pt x="534924" y="601219"/>
                </a:cubicBezTo>
                <a:cubicBezTo>
                  <a:pt x="548945" y="610058"/>
                  <a:pt x="559765" y="622097"/>
                  <a:pt x="567385" y="637337"/>
                </a:cubicBezTo>
                <a:cubicBezTo>
                  <a:pt x="575005" y="652577"/>
                  <a:pt x="578815" y="671780"/>
                  <a:pt x="578815" y="694944"/>
                </a:cubicBezTo>
                <a:cubicBezTo>
                  <a:pt x="578815" y="720548"/>
                  <a:pt x="573938" y="751028"/>
                  <a:pt x="564185" y="786385"/>
                </a:cubicBezTo>
                <a:cubicBezTo>
                  <a:pt x="551993" y="783946"/>
                  <a:pt x="536295" y="781050"/>
                  <a:pt x="517093" y="777698"/>
                </a:cubicBezTo>
                <a:cubicBezTo>
                  <a:pt x="497891" y="774345"/>
                  <a:pt x="476555" y="771297"/>
                  <a:pt x="453085" y="768554"/>
                </a:cubicBezTo>
                <a:cubicBezTo>
                  <a:pt x="429615" y="765810"/>
                  <a:pt x="404774" y="763525"/>
                  <a:pt x="378561" y="761696"/>
                </a:cubicBezTo>
                <a:cubicBezTo>
                  <a:pt x="352349" y="759867"/>
                  <a:pt x="326136" y="758952"/>
                  <a:pt x="299923" y="758952"/>
                </a:cubicBezTo>
                <a:cubicBezTo>
                  <a:pt x="257861" y="758952"/>
                  <a:pt x="217932" y="762153"/>
                  <a:pt x="180137" y="768554"/>
                </a:cubicBezTo>
                <a:cubicBezTo>
                  <a:pt x="142341" y="774954"/>
                  <a:pt x="111861" y="786994"/>
                  <a:pt x="88697" y="804673"/>
                </a:cubicBezTo>
                <a:cubicBezTo>
                  <a:pt x="74066" y="794919"/>
                  <a:pt x="61265" y="783184"/>
                  <a:pt x="50292" y="769468"/>
                </a:cubicBezTo>
                <a:cubicBezTo>
                  <a:pt x="39319" y="755752"/>
                  <a:pt x="30023" y="742036"/>
                  <a:pt x="22403" y="728320"/>
                </a:cubicBezTo>
                <a:cubicBezTo>
                  <a:pt x="14783" y="714604"/>
                  <a:pt x="9144" y="701498"/>
                  <a:pt x="5486" y="689001"/>
                </a:cubicBezTo>
                <a:cubicBezTo>
                  <a:pt x="1829" y="676504"/>
                  <a:pt x="0" y="665988"/>
                  <a:pt x="0" y="657454"/>
                </a:cubicBezTo>
                <a:cubicBezTo>
                  <a:pt x="0" y="639776"/>
                  <a:pt x="11277" y="619202"/>
                  <a:pt x="33833" y="595732"/>
                </a:cubicBezTo>
                <a:cubicBezTo>
                  <a:pt x="56388" y="572262"/>
                  <a:pt x="85039" y="547574"/>
                  <a:pt x="119786" y="521666"/>
                </a:cubicBezTo>
                <a:cubicBezTo>
                  <a:pt x="154533" y="495758"/>
                  <a:pt x="192634" y="469392"/>
                  <a:pt x="234086" y="442570"/>
                </a:cubicBezTo>
                <a:cubicBezTo>
                  <a:pt x="275539" y="415748"/>
                  <a:pt x="315620" y="389992"/>
                  <a:pt x="354330" y="365303"/>
                </a:cubicBezTo>
                <a:cubicBezTo>
                  <a:pt x="393040" y="340614"/>
                  <a:pt x="427482" y="317754"/>
                  <a:pt x="457657" y="296723"/>
                </a:cubicBezTo>
                <a:cubicBezTo>
                  <a:pt x="487832" y="275692"/>
                  <a:pt x="508711" y="258471"/>
                  <a:pt x="520294" y="245060"/>
                </a:cubicBezTo>
                <a:cubicBezTo>
                  <a:pt x="519074" y="233477"/>
                  <a:pt x="512978" y="225095"/>
                  <a:pt x="502005" y="219914"/>
                </a:cubicBezTo>
                <a:cubicBezTo>
                  <a:pt x="491033" y="214732"/>
                  <a:pt x="476098" y="212141"/>
                  <a:pt x="457200" y="212141"/>
                </a:cubicBezTo>
                <a:cubicBezTo>
                  <a:pt x="430987" y="212141"/>
                  <a:pt x="400050" y="216713"/>
                  <a:pt x="364388" y="225857"/>
                </a:cubicBezTo>
                <a:cubicBezTo>
                  <a:pt x="328727" y="235001"/>
                  <a:pt x="293522" y="247041"/>
                  <a:pt x="258775" y="261976"/>
                </a:cubicBezTo>
                <a:cubicBezTo>
                  <a:pt x="224028" y="276911"/>
                  <a:pt x="192481" y="294285"/>
                  <a:pt x="164135" y="314097"/>
                </a:cubicBezTo>
                <a:cubicBezTo>
                  <a:pt x="135788" y="333909"/>
                  <a:pt x="115519" y="354483"/>
                  <a:pt x="103327" y="375819"/>
                </a:cubicBezTo>
                <a:cubicBezTo>
                  <a:pt x="75285" y="352654"/>
                  <a:pt x="54864" y="329489"/>
                  <a:pt x="42062" y="306324"/>
                </a:cubicBezTo>
                <a:cubicBezTo>
                  <a:pt x="29261" y="283160"/>
                  <a:pt x="22860" y="259995"/>
                  <a:pt x="22860" y="236830"/>
                </a:cubicBezTo>
                <a:cubicBezTo>
                  <a:pt x="22860" y="205131"/>
                  <a:pt x="34137" y="174956"/>
                  <a:pt x="56693" y="146304"/>
                </a:cubicBezTo>
                <a:cubicBezTo>
                  <a:pt x="79248" y="117653"/>
                  <a:pt x="110185" y="92507"/>
                  <a:pt x="149504" y="70866"/>
                </a:cubicBezTo>
                <a:cubicBezTo>
                  <a:pt x="188823" y="49226"/>
                  <a:pt x="235153" y="32004"/>
                  <a:pt x="288493" y="19203"/>
                </a:cubicBezTo>
                <a:cubicBezTo>
                  <a:pt x="341833" y="6401"/>
                  <a:pt x="398983" y="0"/>
                  <a:pt x="459943"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514600" y="282308"/>
            <a:ext cx="15163800" cy="1754326"/>
          </a:xfrm>
          <a:prstGeom prst="rect">
            <a:avLst/>
          </a:prstGeom>
          <a:noFill/>
        </p:spPr>
        <p:txBody>
          <a:bodyPr wrap="square" lIns="91440" tIns="45720" rIns="91440" bIns="45720">
            <a:spAutoFit/>
          </a:bodyPr>
          <a:lstStyle/>
          <a:p>
            <a:r>
              <a:rPr lang="vi-VN" sz="5400">
                <a:ln w="0"/>
                <a:solidFill>
                  <a:srgbClr val="D44433"/>
                </a:solidFill>
              </a:rPr>
              <a:t>Không thực hiện phép tính, hãy tìm các cặp biểu thức có giá trị bằng nhau.</a:t>
            </a:r>
            <a:endParaRPr lang="vi-VN" sz="5400" b="0" cap="none" spc="0">
              <a:ln w="0"/>
              <a:solidFill>
                <a:srgbClr val="D44433"/>
              </a:solidFill>
            </a:endParaRPr>
          </a:p>
        </p:txBody>
      </p:sp>
      <p:sp>
        <p:nvSpPr>
          <p:cNvPr id="8" name="Freeform 8"/>
          <p:cNvSpPr/>
          <p:nvPr/>
        </p:nvSpPr>
        <p:spPr>
          <a:xfrm>
            <a:off x="1981200" y="2036634"/>
            <a:ext cx="15544800" cy="472861"/>
          </a:xfrm>
          <a:custGeom>
            <a:avLst/>
            <a:gdLst/>
            <a:ahLst/>
            <a:cxnLst/>
            <a:rect l="l" t="t" r="r" b="b"/>
            <a:pathLst>
              <a:path w="7315200" h="612648">
                <a:moveTo>
                  <a:pt x="0" y="0"/>
                </a:moveTo>
                <a:lnTo>
                  <a:pt x="7315200" y="0"/>
                </a:lnTo>
                <a:lnTo>
                  <a:pt x="7315200" y="612648"/>
                </a:lnTo>
                <a:lnTo>
                  <a:pt x="0" y="612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Hình ảnh 13"/>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rcRect r="65284" b="65730"/>
          <a:stretch>
            <a:fillRect/>
          </a:stretch>
        </p:blipFill>
        <p:spPr>
          <a:xfrm>
            <a:off x="84311" y="2509495"/>
            <a:ext cx="6240290" cy="2634006"/>
          </a:xfrm>
          <a:prstGeom prst="rect">
            <a:avLst/>
          </a:prstGeom>
        </p:spPr>
      </p:pic>
      <p:pic>
        <p:nvPicPr>
          <p:cNvPr id="15" name="Hình ảnh 14"/>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rcRect l="35096" r="30188" b="65730"/>
          <a:stretch>
            <a:fillRect/>
          </a:stretch>
        </p:blipFill>
        <p:spPr>
          <a:xfrm>
            <a:off x="6324601" y="2509495"/>
            <a:ext cx="6240290" cy="2634006"/>
          </a:xfrm>
          <a:prstGeom prst="rect">
            <a:avLst/>
          </a:prstGeom>
        </p:spPr>
      </p:pic>
      <p:pic>
        <p:nvPicPr>
          <p:cNvPr id="16" name="Hình ảnh 15"/>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rcRect l="71508" r="893" b="65730"/>
          <a:stretch>
            <a:fillRect/>
          </a:stretch>
        </p:blipFill>
        <p:spPr>
          <a:xfrm>
            <a:off x="12564891" y="2509495"/>
            <a:ext cx="4961109" cy="2634006"/>
          </a:xfrm>
          <a:prstGeom prst="rect">
            <a:avLst/>
          </a:prstGeom>
        </p:spPr>
      </p:pic>
      <p:pic>
        <p:nvPicPr>
          <p:cNvPr id="17" name="Hình ảnh 16"/>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rcRect l="8478" t="33802" r="56806" b="31928"/>
          <a:stretch>
            <a:fillRect/>
          </a:stretch>
        </p:blipFill>
        <p:spPr>
          <a:xfrm>
            <a:off x="2743200" y="5143500"/>
            <a:ext cx="6240290" cy="2634006"/>
          </a:xfrm>
          <a:prstGeom prst="rect">
            <a:avLst/>
          </a:prstGeom>
        </p:spPr>
      </p:pic>
      <p:pic>
        <p:nvPicPr>
          <p:cNvPr id="18" name="Hình ảnh 17"/>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rcRect l="62739" t="35064" r="3771" b="34198"/>
          <a:stretch>
            <a:fillRect/>
          </a:stretch>
        </p:blipFill>
        <p:spPr>
          <a:xfrm>
            <a:off x="9252107" y="5129463"/>
            <a:ext cx="6019801" cy="2362592"/>
          </a:xfrm>
          <a:prstGeom prst="rect">
            <a:avLst/>
          </a:prstGeom>
        </p:spPr>
      </p:pic>
      <p:pic>
        <p:nvPicPr>
          <p:cNvPr id="20" name="Hình ảnh 19"/>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rcRect l="2076" t="65993" r="67447" b="3410"/>
          <a:stretch>
            <a:fillRect/>
          </a:stretch>
        </p:blipFill>
        <p:spPr>
          <a:xfrm>
            <a:off x="84311" y="7652994"/>
            <a:ext cx="5478289" cy="2351698"/>
          </a:xfrm>
          <a:prstGeom prst="rect">
            <a:avLst/>
          </a:prstGeom>
        </p:spPr>
      </p:pic>
      <p:pic>
        <p:nvPicPr>
          <p:cNvPr id="21" name="Hình ảnh 20"/>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rcRect l="32821" t="67154" r="36703" b="-1424"/>
          <a:stretch>
            <a:fillRect/>
          </a:stretch>
        </p:blipFill>
        <p:spPr>
          <a:xfrm>
            <a:off x="5976710" y="7652994"/>
            <a:ext cx="5478289" cy="2634006"/>
          </a:xfrm>
          <a:prstGeom prst="rect">
            <a:avLst/>
          </a:prstGeom>
        </p:spPr>
      </p:pic>
      <p:pic>
        <p:nvPicPr>
          <p:cNvPr id="22" name="Hình ảnh 21"/>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Effect>
                      <a14:sharpenSoften amount="25000"/>
                    </a14:imgEffect>
                  </a14:imgLayer>
                </a14:imgProps>
              </a:ext>
            </a:extLst>
          </a:blip>
          <a:srcRect l="62738" t="65913" r="1654" b="3531"/>
          <a:stretch>
            <a:fillRect/>
          </a:stretch>
        </p:blipFill>
        <p:spPr>
          <a:xfrm>
            <a:off x="11845045" y="7652994"/>
            <a:ext cx="6400800" cy="2348554"/>
          </a:xfrm>
          <a:prstGeom prst="rect">
            <a:avLst/>
          </a:prstGeom>
        </p:spPr>
      </p:pic>
      <p:sp>
        <p:nvSpPr>
          <p:cNvPr id="23" name="Freeform 4"/>
          <p:cNvSpPr/>
          <p:nvPr/>
        </p:nvSpPr>
        <p:spPr>
          <a:xfrm rot="5400000">
            <a:off x="-3232450" y="2435831"/>
            <a:ext cx="3557893" cy="1151868"/>
          </a:xfrm>
          <a:custGeom>
            <a:avLst/>
            <a:gdLst/>
            <a:ahLst/>
            <a:cxnLst/>
            <a:rect l="l" t="t" r="r" b="b"/>
            <a:pathLst>
              <a:path w="3557893" h="1151868">
                <a:moveTo>
                  <a:pt x="0" y="0"/>
                </a:moveTo>
                <a:lnTo>
                  <a:pt x="3557894" y="0"/>
                </a:lnTo>
                <a:lnTo>
                  <a:pt x="3557894" y="1151868"/>
                </a:lnTo>
                <a:lnTo>
                  <a:pt x="0" y="1151868"/>
                </a:lnTo>
                <a:lnTo>
                  <a:pt x="0" y="0"/>
                </a:lnTo>
                <a:close/>
              </a:path>
            </a:pathLst>
          </a:custGeom>
          <a:blipFill>
            <a:blip r:embed="rId7"/>
            <a:stretch>
              <a:fillRect/>
            </a:stretch>
          </a:blipFill>
        </p:spPr>
        <p:txBody>
          <a:bodyPr/>
          <a:lstStyle/>
          <a:p>
            <a:endParaRPr lang="en-US"/>
          </a:p>
        </p:txBody>
      </p:sp>
      <p:sp>
        <p:nvSpPr>
          <p:cNvPr id="24" name="Freeform 4"/>
          <p:cNvSpPr/>
          <p:nvPr/>
        </p:nvSpPr>
        <p:spPr>
          <a:xfrm rot="5400000">
            <a:off x="-3235236" y="6633825"/>
            <a:ext cx="3557893" cy="1151868"/>
          </a:xfrm>
          <a:custGeom>
            <a:avLst/>
            <a:gdLst/>
            <a:ahLst/>
            <a:cxnLst/>
            <a:rect l="l" t="t" r="r" b="b"/>
            <a:pathLst>
              <a:path w="3557893" h="1151868">
                <a:moveTo>
                  <a:pt x="0" y="0"/>
                </a:moveTo>
                <a:lnTo>
                  <a:pt x="3557894" y="0"/>
                </a:lnTo>
                <a:lnTo>
                  <a:pt x="3557894" y="1151868"/>
                </a:lnTo>
                <a:lnTo>
                  <a:pt x="0" y="1151868"/>
                </a:lnTo>
                <a:lnTo>
                  <a:pt x="0" y="0"/>
                </a:lnTo>
                <a:close/>
              </a:path>
            </a:pathLst>
          </a:custGeom>
          <a:blipFill>
            <a:blip r:embed="rId7"/>
            <a:stretch>
              <a:fillRect/>
            </a:stretch>
          </a:blipFill>
        </p:spPr>
        <p:txBody>
          <a:bodyPr/>
          <a:lstStyle/>
          <a:p>
            <a:endParaRPr lang="en-US"/>
          </a:p>
        </p:txBody>
      </p:sp>
      <p:sp>
        <p:nvSpPr>
          <p:cNvPr id="25" name="Freeform 4"/>
          <p:cNvSpPr/>
          <p:nvPr/>
        </p:nvSpPr>
        <p:spPr>
          <a:xfrm rot="5400000">
            <a:off x="17832794" y="2435831"/>
            <a:ext cx="3557893" cy="1151868"/>
          </a:xfrm>
          <a:custGeom>
            <a:avLst/>
            <a:gdLst/>
            <a:ahLst/>
            <a:cxnLst/>
            <a:rect l="l" t="t" r="r" b="b"/>
            <a:pathLst>
              <a:path w="3557893" h="1151868">
                <a:moveTo>
                  <a:pt x="0" y="0"/>
                </a:moveTo>
                <a:lnTo>
                  <a:pt x="3557894" y="0"/>
                </a:lnTo>
                <a:lnTo>
                  <a:pt x="3557894" y="1151868"/>
                </a:lnTo>
                <a:lnTo>
                  <a:pt x="0" y="1151868"/>
                </a:lnTo>
                <a:lnTo>
                  <a:pt x="0" y="0"/>
                </a:lnTo>
                <a:close/>
              </a:path>
            </a:pathLst>
          </a:custGeom>
          <a:blipFill>
            <a:blip r:embed="rId7"/>
            <a:stretch>
              <a:fillRect/>
            </a:stretch>
          </a:blipFill>
        </p:spPr>
        <p:txBody>
          <a:bodyPr/>
          <a:lstStyle/>
          <a:p>
            <a:endParaRPr lang="en-US"/>
          </a:p>
        </p:txBody>
      </p:sp>
      <p:sp>
        <p:nvSpPr>
          <p:cNvPr id="26" name="Freeform 4"/>
          <p:cNvSpPr/>
          <p:nvPr/>
        </p:nvSpPr>
        <p:spPr>
          <a:xfrm rot="5400000">
            <a:off x="17830008" y="6633825"/>
            <a:ext cx="3557893" cy="1151868"/>
          </a:xfrm>
          <a:custGeom>
            <a:avLst/>
            <a:gdLst/>
            <a:ahLst/>
            <a:cxnLst/>
            <a:rect l="l" t="t" r="r" b="b"/>
            <a:pathLst>
              <a:path w="3557893" h="1151868">
                <a:moveTo>
                  <a:pt x="0" y="0"/>
                </a:moveTo>
                <a:lnTo>
                  <a:pt x="3557894" y="0"/>
                </a:lnTo>
                <a:lnTo>
                  <a:pt x="3557894" y="1151868"/>
                </a:lnTo>
                <a:lnTo>
                  <a:pt x="0" y="1151868"/>
                </a:lnTo>
                <a:lnTo>
                  <a:pt x="0" y="0"/>
                </a:lnTo>
                <a:close/>
              </a:path>
            </a:pathLst>
          </a:custGeom>
          <a:blipFill>
            <a:blip r:embed="rId7"/>
            <a:stretch>
              <a:fillRect/>
            </a:stretch>
          </a:blipFill>
        </p:spPr>
        <p:txBody>
          <a:body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ình ảnh 1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harpenSoften amount="25000"/>
                    </a14:imgEffect>
                  </a14:imgLayer>
                </a14:imgProps>
              </a:ext>
            </a:extLst>
          </a:blip>
          <a:srcRect l="1874" r="65284" b="65730"/>
          <a:stretch>
            <a:fillRect/>
          </a:stretch>
        </p:blipFill>
        <p:spPr>
          <a:xfrm>
            <a:off x="2711116" y="154924"/>
            <a:ext cx="5903406" cy="2634006"/>
          </a:xfrm>
          <a:prstGeom prst="rect">
            <a:avLst/>
          </a:prstGeom>
        </p:spPr>
      </p:pic>
      <p:pic>
        <p:nvPicPr>
          <p:cNvPr id="15" name="Hình ảnh 14"/>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harpenSoften amount="25000"/>
                    </a14:imgEffect>
                  </a14:imgLayer>
                </a14:imgProps>
              </a:ext>
            </a:extLst>
          </a:blip>
          <a:srcRect l="35096" r="30188" b="65730"/>
          <a:stretch>
            <a:fillRect/>
          </a:stretch>
        </p:blipFill>
        <p:spPr>
          <a:xfrm>
            <a:off x="2711116" y="2530777"/>
            <a:ext cx="6240290" cy="2634006"/>
          </a:xfrm>
          <a:prstGeom prst="rect">
            <a:avLst/>
          </a:prstGeom>
        </p:spPr>
      </p:pic>
      <p:pic>
        <p:nvPicPr>
          <p:cNvPr id="16" name="Hình ảnh 15"/>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harpenSoften amount="25000"/>
                    </a14:imgEffect>
                  </a14:imgLayer>
                </a14:imgProps>
              </a:ext>
            </a:extLst>
          </a:blip>
          <a:srcRect l="71508" r="893" b="65730"/>
          <a:stretch>
            <a:fillRect/>
          </a:stretch>
        </p:blipFill>
        <p:spPr>
          <a:xfrm>
            <a:off x="11097129" y="7275236"/>
            <a:ext cx="4961109" cy="2634006"/>
          </a:xfrm>
          <a:prstGeom prst="rect">
            <a:avLst/>
          </a:prstGeom>
        </p:spPr>
      </p:pic>
      <p:pic>
        <p:nvPicPr>
          <p:cNvPr id="17" name="Hình ảnh 1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harpenSoften amount="25000"/>
                    </a14:imgEffect>
                  </a14:imgLayer>
                </a14:imgProps>
              </a:ext>
            </a:extLst>
          </a:blip>
          <a:srcRect l="8478" t="33802" r="56806" b="31928"/>
          <a:stretch>
            <a:fillRect/>
          </a:stretch>
        </p:blipFill>
        <p:spPr>
          <a:xfrm>
            <a:off x="9817948" y="5123156"/>
            <a:ext cx="6240290" cy="2634006"/>
          </a:xfrm>
          <a:prstGeom prst="rect">
            <a:avLst/>
          </a:prstGeom>
        </p:spPr>
      </p:pic>
      <p:pic>
        <p:nvPicPr>
          <p:cNvPr id="18" name="Hình ảnh 17"/>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harpenSoften amount="25000"/>
                    </a14:imgEffect>
                  </a14:imgLayer>
                </a14:imgProps>
              </a:ext>
            </a:extLst>
          </a:blip>
          <a:srcRect l="62739" t="35064" r="3771" b="34198"/>
          <a:stretch>
            <a:fillRect/>
          </a:stretch>
        </p:blipFill>
        <p:spPr>
          <a:xfrm>
            <a:off x="2711116" y="7410943"/>
            <a:ext cx="6019801" cy="2362592"/>
          </a:xfrm>
          <a:prstGeom prst="rect">
            <a:avLst/>
          </a:prstGeom>
        </p:spPr>
      </p:pic>
      <p:pic>
        <p:nvPicPr>
          <p:cNvPr id="20" name="Hình ảnh 19"/>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harpenSoften amount="25000"/>
                    </a14:imgEffect>
                  </a14:imgLayer>
                </a14:imgProps>
              </a:ext>
            </a:extLst>
          </a:blip>
          <a:srcRect l="2076" t="65993" r="67447" b="3410"/>
          <a:stretch>
            <a:fillRect/>
          </a:stretch>
        </p:blipFill>
        <p:spPr>
          <a:xfrm>
            <a:off x="2711116" y="5090979"/>
            <a:ext cx="5478289" cy="2351698"/>
          </a:xfrm>
          <a:prstGeom prst="rect">
            <a:avLst/>
          </a:prstGeom>
        </p:spPr>
      </p:pic>
      <p:pic>
        <p:nvPicPr>
          <p:cNvPr id="21" name="Hình ảnh 20"/>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harpenSoften amount="25000"/>
                    </a14:imgEffect>
                  </a14:imgLayer>
                </a14:imgProps>
              </a:ext>
            </a:extLst>
          </a:blip>
          <a:srcRect l="32821" t="67154" r="36703" b="-1424"/>
          <a:stretch>
            <a:fillRect/>
          </a:stretch>
        </p:blipFill>
        <p:spPr>
          <a:xfrm>
            <a:off x="10579949" y="377758"/>
            <a:ext cx="5478289" cy="2634006"/>
          </a:xfrm>
          <a:prstGeom prst="rect">
            <a:avLst/>
          </a:prstGeom>
        </p:spPr>
      </p:pic>
      <p:pic>
        <p:nvPicPr>
          <p:cNvPr id="22" name="Hình ảnh 21"/>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harpenSoften amount="25000"/>
                    </a14:imgEffect>
                  </a14:imgLayer>
                </a14:imgProps>
              </a:ext>
            </a:extLst>
          </a:blip>
          <a:srcRect l="62738" t="65913" r="1654" b="3531"/>
          <a:stretch>
            <a:fillRect/>
          </a:stretch>
        </p:blipFill>
        <p:spPr>
          <a:xfrm>
            <a:off x="9657438" y="2679807"/>
            <a:ext cx="6400800" cy="2348554"/>
          </a:xfrm>
          <a:prstGeom prst="rect">
            <a:avLst/>
          </a:prstGeom>
        </p:spPr>
      </p:pic>
      <p:sp>
        <p:nvSpPr>
          <p:cNvPr id="10" name="Freeform 4"/>
          <p:cNvSpPr/>
          <p:nvPr/>
        </p:nvSpPr>
        <p:spPr>
          <a:xfrm rot="5400000">
            <a:off x="15561258" y="2435830"/>
            <a:ext cx="3557893" cy="1151868"/>
          </a:xfrm>
          <a:custGeom>
            <a:avLst/>
            <a:gdLst/>
            <a:ahLst/>
            <a:cxnLst/>
            <a:rect l="l" t="t" r="r" b="b"/>
            <a:pathLst>
              <a:path w="3557893" h="1151868">
                <a:moveTo>
                  <a:pt x="0" y="0"/>
                </a:moveTo>
                <a:lnTo>
                  <a:pt x="3557894" y="0"/>
                </a:lnTo>
                <a:lnTo>
                  <a:pt x="3557894" y="1151868"/>
                </a:lnTo>
                <a:lnTo>
                  <a:pt x="0" y="1151868"/>
                </a:lnTo>
                <a:lnTo>
                  <a:pt x="0" y="0"/>
                </a:lnTo>
                <a:close/>
              </a:path>
            </a:pathLst>
          </a:custGeom>
          <a:blipFill>
            <a:blip r:embed="rId3"/>
            <a:stretch>
              <a:fillRect/>
            </a:stretch>
          </a:blipFill>
        </p:spPr>
        <p:txBody>
          <a:bodyPr/>
          <a:lstStyle/>
          <a:p>
            <a:endParaRPr lang="en-US"/>
          </a:p>
        </p:txBody>
      </p:sp>
      <p:sp>
        <p:nvSpPr>
          <p:cNvPr id="11" name="Freeform 4"/>
          <p:cNvSpPr/>
          <p:nvPr/>
        </p:nvSpPr>
        <p:spPr>
          <a:xfrm rot="5400000">
            <a:off x="15558472" y="6633824"/>
            <a:ext cx="3557893" cy="1151868"/>
          </a:xfrm>
          <a:custGeom>
            <a:avLst/>
            <a:gdLst/>
            <a:ahLst/>
            <a:cxnLst/>
            <a:rect l="l" t="t" r="r" b="b"/>
            <a:pathLst>
              <a:path w="3557893" h="1151868">
                <a:moveTo>
                  <a:pt x="0" y="0"/>
                </a:moveTo>
                <a:lnTo>
                  <a:pt x="3557894" y="0"/>
                </a:lnTo>
                <a:lnTo>
                  <a:pt x="3557894" y="1151868"/>
                </a:lnTo>
                <a:lnTo>
                  <a:pt x="0" y="1151868"/>
                </a:lnTo>
                <a:lnTo>
                  <a:pt x="0" y="0"/>
                </a:lnTo>
                <a:close/>
              </a:path>
            </a:pathLst>
          </a:custGeom>
          <a:blipFill>
            <a:blip r:embed="rId3"/>
            <a:stretch>
              <a:fillRect/>
            </a:stretch>
          </a:blipFill>
        </p:spPr>
        <p:txBody>
          <a:bodyPr/>
          <a:lstStyle/>
          <a:p>
            <a:endParaRPr lang="en-US"/>
          </a:p>
        </p:txBody>
      </p:sp>
      <p:sp>
        <p:nvSpPr>
          <p:cNvPr id="12" name="Freeform 4"/>
          <p:cNvSpPr/>
          <p:nvPr/>
        </p:nvSpPr>
        <p:spPr>
          <a:xfrm rot="5400000">
            <a:off x="-281962" y="2435831"/>
            <a:ext cx="3557893" cy="1151868"/>
          </a:xfrm>
          <a:custGeom>
            <a:avLst/>
            <a:gdLst/>
            <a:ahLst/>
            <a:cxnLst/>
            <a:rect l="l" t="t" r="r" b="b"/>
            <a:pathLst>
              <a:path w="3557893" h="1151868">
                <a:moveTo>
                  <a:pt x="0" y="0"/>
                </a:moveTo>
                <a:lnTo>
                  <a:pt x="3557894" y="0"/>
                </a:lnTo>
                <a:lnTo>
                  <a:pt x="3557894" y="1151868"/>
                </a:lnTo>
                <a:lnTo>
                  <a:pt x="0" y="1151868"/>
                </a:lnTo>
                <a:lnTo>
                  <a:pt x="0" y="0"/>
                </a:lnTo>
                <a:close/>
              </a:path>
            </a:pathLst>
          </a:custGeom>
          <a:blipFill>
            <a:blip r:embed="rId3"/>
            <a:stretch>
              <a:fillRect/>
            </a:stretch>
          </a:blipFill>
        </p:spPr>
        <p:txBody>
          <a:bodyPr/>
          <a:lstStyle/>
          <a:p>
            <a:endParaRPr lang="en-US"/>
          </a:p>
        </p:txBody>
      </p:sp>
      <p:sp>
        <p:nvSpPr>
          <p:cNvPr id="13" name="Freeform 4"/>
          <p:cNvSpPr/>
          <p:nvPr/>
        </p:nvSpPr>
        <p:spPr>
          <a:xfrm rot="5400000">
            <a:off x="-284748" y="6633825"/>
            <a:ext cx="3557893" cy="1151868"/>
          </a:xfrm>
          <a:custGeom>
            <a:avLst/>
            <a:gdLst/>
            <a:ahLst/>
            <a:cxnLst/>
            <a:rect l="l" t="t" r="r" b="b"/>
            <a:pathLst>
              <a:path w="3557893" h="1151868">
                <a:moveTo>
                  <a:pt x="0" y="0"/>
                </a:moveTo>
                <a:lnTo>
                  <a:pt x="3557894" y="0"/>
                </a:lnTo>
                <a:lnTo>
                  <a:pt x="3557894" y="1151868"/>
                </a:lnTo>
                <a:lnTo>
                  <a:pt x="0" y="1151868"/>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84311" y="14690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ộp Văn bản 9"/>
          <p:cNvSpPr txBox="1">
            <a:spLocks noChangeAspect="1"/>
          </p:cNvSpPr>
          <p:nvPr/>
        </p:nvSpPr>
        <p:spPr>
          <a:xfrm>
            <a:off x="998662" y="896439"/>
            <a:ext cx="612649" cy="820217"/>
          </a:xfrm>
          <a:custGeom>
            <a:avLst/>
            <a:gdLst/>
            <a:ahLst/>
            <a:cxnLst/>
            <a:rect l="l" t="t" r="r" b="b"/>
            <a:pathLst>
              <a:path w="612649" h="820217">
                <a:moveTo>
                  <a:pt x="390449" y="0"/>
                </a:moveTo>
                <a:cubicBezTo>
                  <a:pt x="465430" y="0"/>
                  <a:pt x="521208" y="11125"/>
                  <a:pt x="557785" y="33376"/>
                </a:cubicBezTo>
                <a:cubicBezTo>
                  <a:pt x="594360" y="55626"/>
                  <a:pt x="612649" y="84430"/>
                  <a:pt x="612649" y="119786"/>
                </a:cubicBezTo>
                <a:cubicBezTo>
                  <a:pt x="612649" y="152705"/>
                  <a:pt x="597104" y="189281"/>
                  <a:pt x="566014" y="229514"/>
                </a:cubicBezTo>
                <a:cubicBezTo>
                  <a:pt x="534924" y="269748"/>
                  <a:pt x="488595" y="309982"/>
                  <a:pt x="427025" y="350215"/>
                </a:cubicBezTo>
                <a:cubicBezTo>
                  <a:pt x="456896" y="357530"/>
                  <a:pt x="482651" y="367132"/>
                  <a:pt x="504292" y="379019"/>
                </a:cubicBezTo>
                <a:cubicBezTo>
                  <a:pt x="525933" y="390906"/>
                  <a:pt x="543611" y="404622"/>
                  <a:pt x="557327" y="420167"/>
                </a:cubicBezTo>
                <a:cubicBezTo>
                  <a:pt x="571043" y="435712"/>
                  <a:pt x="581254" y="452628"/>
                  <a:pt x="587960" y="470916"/>
                </a:cubicBezTo>
                <a:cubicBezTo>
                  <a:pt x="594665" y="489204"/>
                  <a:pt x="598018" y="508102"/>
                  <a:pt x="598018" y="527609"/>
                </a:cubicBezTo>
                <a:cubicBezTo>
                  <a:pt x="598018" y="561137"/>
                  <a:pt x="589179" y="595274"/>
                  <a:pt x="571501" y="630022"/>
                </a:cubicBezTo>
                <a:cubicBezTo>
                  <a:pt x="553822" y="664769"/>
                  <a:pt x="529133" y="696316"/>
                  <a:pt x="497434" y="724662"/>
                </a:cubicBezTo>
                <a:cubicBezTo>
                  <a:pt x="465735" y="753009"/>
                  <a:pt x="428245" y="776021"/>
                  <a:pt x="384963" y="793699"/>
                </a:cubicBezTo>
                <a:cubicBezTo>
                  <a:pt x="341681" y="811378"/>
                  <a:pt x="294437" y="820217"/>
                  <a:pt x="243231" y="820217"/>
                </a:cubicBezTo>
                <a:cubicBezTo>
                  <a:pt x="209703" y="820217"/>
                  <a:pt x="180442" y="813969"/>
                  <a:pt x="155448" y="801472"/>
                </a:cubicBezTo>
                <a:cubicBezTo>
                  <a:pt x="130455" y="788975"/>
                  <a:pt x="109576" y="772973"/>
                  <a:pt x="92812" y="753466"/>
                </a:cubicBezTo>
                <a:cubicBezTo>
                  <a:pt x="76048" y="733959"/>
                  <a:pt x="63399" y="712470"/>
                  <a:pt x="54865" y="689000"/>
                </a:cubicBezTo>
                <a:cubicBezTo>
                  <a:pt x="46330" y="665531"/>
                  <a:pt x="42063" y="642823"/>
                  <a:pt x="42063" y="620878"/>
                </a:cubicBezTo>
                <a:cubicBezTo>
                  <a:pt x="42063" y="594055"/>
                  <a:pt x="48768" y="570890"/>
                  <a:pt x="62180" y="551383"/>
                </a:cubicBezTo>
                <a:cubicBezTo>
                  <a:pt x="75591" y="531876"/>
                  <a:pt x="95708" y="522122"/>
                  <a:pt x="122530" y="522122"/>
                </a:cubicBezTo>
                <a:cubicBezTo>
                  <a:pt x="131065" y="522122"/>
                  <a:pt x="137008" y="522732"/>
                  <a:pt x="140361" y="523951"/>
                </a:cubicBezTo>
                <a:cubicBezTo>
                  <a:pt x="143714" y="525171"/>
                  <a:pt x="145390" y="526390"/>
                  <a:pt x="145390" y="527609"/>
                </a:cubicBezTo>
                <a:cubicBezTo>
                  <a:pt x="139294" y="531876"/>
                  <a:pt x="136246" y="537362"/>
                  <a:pt x="136246" y="544068"/>
                </a:cubicBezTo>
                <a:cubicBezTo>
                  <a:pt x="136246" y="554431"/>
                  <a:pt x="141885" y="564794"/>
                  <a:pt x="153162" y="575158"/>
                </a:cubicBezTo>
                <a:cubicBezTo>
                  <a:pt x="164440" y="585521"/>
                  <a:pt x="178004" y="590702"/>
                  <a:pt x="193853" y="590702"/>
                </a:cubicBezTo>
                <a:cubicBezTo>
                  <a:pt x="233477" y="590702"/>
                  <a:pt x="268377" y="586588"/>
                  <a:pt x="298552" y="578358"/>
                </a:cubicBezTo>
                <a:cubicBezTo>
                  <a:pt x="328727" y="570128"/>
                  <a:pt x="354331" y="559765"/>
                  <a:pt x="375362" y="547269"/>
                </a:cubicBezTo>
                <a:cubicBezTo>
                  <a:pt x="396393" y="534772"/>
                  <a:pt x="412243" y="521361"/>
                  <a:pt x="422910" y="507035"/>
                </a:cubicBezTo>
                <a:cubicBezTo>
                  <a:pt x="433579" y="492709"/>
                  <a:pt x="438912" y="479146"/>
                  <a:pt x="438912" y="466344"/>
                </a:cubicBezTo>
                <a:cubicBezTo>
                  <a:pt x="438912" y="452323"/>
                  <a:pt x="432359" y="440588"/>
                  <a:pt x="419253" y="431140"/>
                </a:cubicBezTo>
                <a:cubicBezTo>
                  <a:pt x="406147" y="421691"/>
                  <a:pt x="385877" y="416966"/>
                  <a:pt x="358445" y="416966"/>
                </a:cubicBezTo>
                <a:cubicBezTo>
                  <a:pt x="337719" y="416966"/>
                  <a:pt x="313183" y="420167"/>
                  <a:pt x="284836" y="426568"/>
                </a:cubicBezTo>
                <a:cubicBezTo>
                  <a:pt x="256490" y="432968"/>
                  <a:pt x="223419" y="443789"/>
                  <a:pt x="185624" y="459029"/>
                </a:cubicBezTo>
                <a:cubicBezTo>
                  <a:pt x="176480" y="457810"/>
                  <a:pt x="167945" y="454762"/>
                  <a:pt x="160020" y="449885"/>
                </a:cubicBezTo>
                <a:cubicBezTo>
                  <a:pt x="152096" y="445008"/>
                  <a:pt x="148133" y="439217"/>
                  <a:pt x="148133" y="432511"/>
                </a:cubicBezTo>
                <a:cubicBezTo>
                  <a:pt x="148133" y="424586"/>
                  <a:pt x="154839" y="418186"/>
                  <a:pt x="168250" y="413309"/>
                </a:cubicBezTo>
                <a:cubicBezTo>
                  <a:pt x="178613" y="409651"/>
                  <a:pt x="194158" y="403098"/>
                  <a:pt x="214885" y="393649"/>
                </a:cubicBezTo>
                <a:cubicBezTo>
                  <a:pt x="235611" y="384200"/>
                  <a:pt x="258776" y="373228"/>
                  <a:pt x="284379" y="360731"/>
                </a:cubicBezTo>
                <a:cubicBezTo>
                  <a:pt x="309982" y="348234"/>
                  <a:pt x="336347" y="334670"/>
                  <a:pt x="363474" y="320040"/>
                </a:cubicBezTo>
                <a:cubicBezTo>
                  <a:pt x="390602" y="305410"/>
                  <a:pt x="415291" y="290932"/>
                  <a:pt x="437541" y="276606"/>
                </a:cubicBezTo>
                <a:cubicBezTo>
                  <a:pt x="459791" y="262280"/>
                  <a:pt x="478079" y="248717"/>
                  <a:pt x="492405" y="235915"/>
                </a:cubicBezTo>
                <a:cubicBezTo>
                  <a:pt x="506731" y="223114"/>
                  <a:pt x="513893" y="212446"/>
                  <a:pt x="513893" y="203911"/>
                </a:cubicBezTo>
                <a:cubicBezTo>
                  <a:pt x="513893" y="197206"/>
                  <a:pt x="509017" y="192024"/>
                  <a:pt x="499263" y="188366"/>
                </a:cubicBezTo>
                <a:cubicBezTo>
                  <a:pt x="489509" y="184709"/>
                  <a:pt x="473660" y="182880"/>
                  <a:pt x="451714" y="182880"/>
                </a:cubicBezTo>
                <a:cubicBezTo>
                  <a:pt x="428549" y="182880"/>
                  <a:pt x="401117" y="185928"/>
                  <a:pt x="369418" y="192024"/>
                </a:cubicBezTo>
                <a:cubicBezTo>
                  <a:pt x="337719" y="198120"/>
                  <a:pt x="304953" y="207721"/>
                  <a:pt x="271120" y="220828"/>
                </a:cubicBezTo>
                <a:cubicBezTo>
                  <a:pt x="237287" y="233934"/>
                  <a:pt x="203607" y="250698"/>
                  <a:pt x="170079" y="271120"/>
                </a:cubicBezTo>
                <a:cubicBezTo>
                  <a:pt x="136551" y="291541"/>
                  <a:pt x="106071" y="316078"/>
                  <a:pt x="78639" y="344729"/>
                </a:cubicBezTo>
                <a:cubicBezTo>
                  <a:pt x="50597" y="325222"/>
                  <a:pt x="30480" y="305714"/>
                  <a:pt x="18288" y="286207"/>
                </a:cubicBezTo>
                <a:cubicBezTo>
                  <a:pt x="6096" y="266700"/>
                  <a:pt x="0" y="247498"/>
                  <a:pt x="0" y="228600"/>
                </a:cubicBezTo>
                <a:cubicBezTo>
                  <a:pt x="0" y="207874"/>
                  <a:pt x="6249" y="187909"/>
                  <a:pt x="18746" y="168707"/>
                </a:cubicBezTo>
                <a:cubicBezTo>
                  <a:pt x="31242" y="149504"/>
                  <a:pt x="47702" y="131521"/>
                  <a:pt x="68123" y="114757"/>
                </a:cubicBezTo>
                <a:cubicBezTo>
                  <a:pt x="88545" y="97993"/>
                  <a:pt x="112167" y="82601"/>
                  <a:pt x="138989" y="68580"/>
                </a:cubicBezTo>
                <a:cubicBezTo>
                  <a:pt x="165812" y="54559"/>
                  <a:pt x="193701" y="42367"/>
                  <a:pt x="222657" y="32004"/>
                </a:cubicBezTo>
                <a:cubicBezTo>
                  <a:pt x="251613" y="21641"/>
                  <a:pt x="280569" y="13716"/>
                  <a:pt x="309525" y="8230"/>
                </a:cubicBezTo>
                <a:cubicBezTo>
                  <a:pt x="338481" y="2743"/>
                  <a:pt x="365456" y="0"/>
                  <a:pt x="390449"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514600" y="282308"/>
            <a:ext cx="15163800" cy="3416320"/>
          </a:xfrm>
          <a:prstGeom prst="rect">
            <a:avLst/>
          </a:prstGeom>
          <a:noFill/>
        </p:spPr>
        <p:txBody>
          <a:bodyPr wrap="square" lIns="91440" tIns="45720" rIns="91440" bIns="45720">
            <a:spAutoFit/>
          </a:bodyPr>
          <a:lstStyle/>
          <a:p>
            <a:r>
              <a:rPr lang="vi-VN" sz="5400">
                <a:ln w="0"/>
                <a:solidFill>
                  <a:srgbClr val="D44433"/>
                </a:solidFill>
              </a:rPr>
              <a:t>Mai mua hai gói bim bim hết số tiền là 18 000 đồng. Trong đó, gói bim bim cua có giá hơn gói bim bim mực là 4 000 đồng. Tính giá tiền mỗi gói bim bim Mai đã mua.</a:t>
            </a:r>
            <a:endParaRPr lang="vi-VN" sz="5400" b="0" cap="none" spc="0">
              <a:ln w="0"/>
              <a:solidFill>
                <a:srgbClr val="D44433"/>
              </a:solidFill>
            </a:endParaRPr>
          </a:p>
        </p:txBody>
      </p:sp>
      <p:sp>
        <p:nvSpPr>
          <p:cNvPr id="8" name="Freeform 8"/>
          <p:cNvSpPr/>
          <p:nvPr/>
        </p:nvSpPr>
        <p:spPr>
          <a:xfrm>
            <a:off x="1981200" y="3597601"/>
            <a:ext cx="15544800" cy="472861"/>
          </a:xfrm>
          <a:custGeom>
            <a:avLst/>
            <a:gdLst/>
            <a:ahLst/>
            <a:cxnLst/>
            <a:rect l="l" t="t" r="r" b="b"/>
            <a:pathLst>
              <a:path w="7315200" h="612648">
                <a:moveTo>
                  <a:pt x="0" y="0"/>
                </a:moveTo>
                <a:lnTo>
                  <a:pt x="7315200" y="0"/>
                </a:lnTo>
                <a:lnTo>
                  <a:pt x="7315200" y="612648"/>
                </a:lnTo>
                <a:lnTo>
                  <a:pt x="0" y="612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Hộp Văn bản 8"/>
          <p:cNvSpPr txBox="1"/>
          <p:nvPr/>
        </p:nvSpPr>
        <p:spPr>
          <a:xfrm>
            <a:off x="0" y="4104187"/>
            <a:ext cx="18135600" cy="5909310"/>
          </a:xfrm>
          <a:prstGeom prst="rect">
            <a:avLst/>
          </a:prstGeom>
          <a:noFill/>
        </p:spPr>
        <p:txBody>
          <a:bodyPr wrap="square">
            <a:spAutoFit/>
          </a:bodyPr>
          <a:lstStyle/>
          <a:p>
            <a:pPr algn="ctr"/>
            <a:r>
              <a:rPr lang="en-US" sz="5400" b="1" u="sng">
                <a:latin typeface="Arial" panose="020B0604020202020204" pitchFamily="34" charset="0"/>
                <a:cs typeface="Arial" panose="020B0604020202020204" pitchFamily="34" charset="0"/>
              </a:rPr>
              <a:t>Bài giải</a:t>
            </a:r>
            <a:endParaRPr lang="vi-VN" sz="5400" b="1" u="sng">
              <a:latin typeface="Arial" panose="020B0604020202020204" pitchFamily="34" charset="0"/>
              <a:cs typeface="Arial" panose="020B0604020202020204" pitchFamily="34" charset="0"/>
            </a:endParaRPr>
          </a:p>
          <a:p>
            <a:pPr lvl="8"/>
            <a:r>
              <a:rPr lang="en-US" sz="5400">
                <a:latin typeface="Arial" panose="020B0604020202020204" pitchFamily="34" charset="0"/>
                <a:cs typeface="Arial" panose="020B0604020202020204" pitchFamily="34" charset="0"/>
              </a:rPr>
              <a:t>Giá tiền bim bim cua là:</a:t>
            </a:r>
            <a:endParaRPr lang="vi-VN" sz="5400">
              <a:latin typeface="Arial" panose="020B0604020202020204" pitchFamily="34" charset="0"/>
              <a:cs typeface="Arial" panose="020B0604020202020204" pitchFamily="34" charset="0"/>
            </a:endParaRPr>
          </a:p>
          <a:p>
            <a:pPr lvl="8" indent="1266825"/>
            <a:r>
              <a:rPr lang="en-US" sz="5400">
                <a:latin typeface="Arial" panose="020B0604020202020204" pitchFamily="34" charset="0"/>
                <a:cs typeface="Arial" panose="020B0604020202020204" pitchFamily="34" charset="0"/>
              </a:rPr>
              <a:t>(18 000 + 4 000) : 2 = 11 000 (đồng)</a:t>
            </a:r>
            <a:endParaRPr lang="vi-VN" sz="5400">
              <a:latin typeface="Arial" panose="020B0604020202020204" pitchFamily="34" charset="0"/>
              <a:cs typeface="Arial" panose="020B0604020202020204" pitchFamily="34" charset="0"/>
            </a:endParaRPr>
          </a:p>
          <a:p>
            <a:pPr lvl="8"/>
            <a:r>
              <a:rPr lang="en-US" sz="5400">
                <a:latin typeface="Arial" panose="020B0604020202020204" pitchFamily="34" charset="0"/>
                <a:cs typeface="Arial" panose="020B0604020202020204" pitchFamily="34" charset="0"/>
              </a:rPr>
              <a:t>Giá tiền bim bim mực là:</a:t>
            </a:r>
            <a:endParaRPr lang="vi-VN" sz="5400">
              <a:latin typeface="Arial" panose="020B0604020202020204" pitchFamily="34" charset="0"/>
              <a:cs typeface="Arial" panose="020B0604020202020204" pitchFamily="34" charset="0"/>
            </a:endParaRPr>
          </a:p>
          <a:p>
            <a:pPr lvl="8" indent="1266825"/>
            <a:r>
              <a:rPr lang="en-US" sz="5400">
                <a:latin typeface="Arial" panose="020B0604020202020204" pitchFamily="34" charset="0"/>
                <a:cs typeface="Arial" panose="020B0604020202020204" pitchFamily="34" charset="0"/>
              </a:rPr>
              <a:t>11 000 – 4 000 = 7 000 (đồng)</a:t>
            </a:r>
            <a:endParaRPr lang="vi-VN" sz="5400">
              <a:latin typeface="Arial" panose="020B0604020202020204" pitchFamily="34" charset="0"/>
              <a:cs typeface="Arial" panose="020B0604020202020204" pitchFamily="34" charset="0"/>
            </a:endParaRPr>
          </a:p>
          <a:p>
            <a:pPr lvl="8"/>
            <a:r>
              <a:rPr lang="en-US" sz="5400">
                <a:latin typeface="Arial" panose="020B0604020202020204" pitchFamily="34" charset="0"/>
                <a:cs typeface="Arial" panose="020B0604020202020204" pitchFamily="34" charset="0"/>
              </a:rPr>
              <a:t>Đáp số: </a:t>
            </a:r>
            <a:r>
              <a:rPr lang="vi-VN" sz="5400">
                <a:latin typeface="Arial" panose="020B0604020202020204" pitchFamily="34" charset="0"/>
                <a:cs typeface="Arial" panose="020B0604020202020204" pitchFamily="34" charset="0"/>
              </a:rPr>
              <a:t>B</a:t>
            </a:r>
            <a:r>
              <a:rPr lang="en-US" sz="5400">
                <a:latin typeface="Arial" panose="020B0604020202020204" pitchFamily="34" charset="0"/>
                <a:cs typeface="Arial" panose="020B0604020202020204" pitchFamily="34" charset="0"/>
              </a:rPr>
              <a:t>im bim cua: 11 000 đồng; </a:t>
            </a:r>
            <a:endParaRPr lang="vi-VN" sz="5400">
              <a:latin typeface="Arial" panose="020B0604020202020204" pitchFamily="34" charset="0"/>
              <a:cs typeface="Arial" panose="020B0604020202020204" pitchFamily="34" charset="0"/>
            </a:endParaRPr>
          </a:p>
          <a:p>
            <a:pPr lvl="8"/>
            <a:r>
              <a:rPr lang="vi-VN" sz="5400">
                <a:latin typeface="Arial" panose="020B0604020202020204" pitchFamily="34" charset="0"/>
                <a:cs typeface="Arial" panose="020B0604020202020204" pitchFamily="34" charset="0"/>
              </a:rPr>
              <a:t>			B</a:t>
            </a:r>
            <a:r>
              <a:rPr lang="en-US" sz="5400">
                <a:latin typeface="Arial" panose="020B0604020202020204" pitchFamily="34" charset="0"/>
                <a:cs typeface="Arial" panose="020B0604020202020204" pitchFamily="34" charset="0"/>
              </a:rPr>
              <a:t>im bim mực 7 000 đồng.</a:t>
            </a:r>
            <a:endParaRPr lang="en-US" sz="5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p:cNvGrpSpPr/>
          <p:nvPr/>
        </p:nvGrpSpPr>
        <p:grpSpPr>
          <a:xfrm>
            <a:off x="84311" y="146904"/>
            <a:ext cx="2466384" cy="2362591"/>
            <a:chOff x="457200" y="266700"/>
            <a:chExt cx="2466384" cy="2362591"/>
          </a:xfrm>
        </p:grpSpPr>
        <p:sp>
          <p:nvSpPr>
            <p:cNvPr id="2" name="Freeform 6"/>
            <p:cNvSpPr/>
            <p:nvPr/>
          </p:nvSpPr>
          <p:spPr>
            <a:xfrm>
              <a:off x="457200" y="266700"/>
              <a:ext cx="2466384" cy="2362591"/>
            </a:xfrm>
            <a:custGeom>
              <a:avLst/>
              <a:gdLst/>
              <a:ahLst/>
              <a:cxnLst/>
              <a:rect l="l" t="t" r="r" b="b"/>
              <a:pathLst>
                <a:path w="2466384" h="2362591">
                  <a:moveTo>
                    <a:pt x="0" y="0"/>
                  </a:moveTo>
                  <a:lnTo>
                    <a:pt x="2466384" y="0"/>
                  </a:lnTo>
                  <a:lnTo>
                    <a:pt x="2466384" y="2362591"/>
                  </a:lnTo>
                  <a:lnTo>
                    <a:pt x="0" y="236259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Hình Bầu dục 2"/>
            <p:cNvSpPr/>
            <p:nvPr/>
          </p:nvSpPr>
          <p:spPr>
            <a:xfrm>
              <a:off x="1118892" y="914595"/>
              <a:ext cx="1143000" cy="1066800"/>
            </a:xfrm>
            <a:prstGeom prst="ellipse">
              <a:avLst/>
            </a:prstGeom>
            <a:solidFill>
              <a:srgbClr val="B6F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Hộp Văn bản 29"/>
          <p:cNvSpPr txBox="1">
            <a:spLocks noChangeAspect="1"/>
          </p:cNvSpPr>
          <p:nvPr/>
        </p:nvSpPr>
        <p:spPr>
          <a:xfrm>
            <a:off x="1018049" y="850719"/>
            <a:ext cx="601675" cy="843991"/>
          </a:xfrm>
          <a:custGeom>
            <a:avLst/>
            <a:gdLst/>
            <a:ahLst/>
            <a:cxnLst/>
            <a:rect l="l" t="t" r="r" b="b"/>
            <a:pathLst>
              <a:path w="601675" h="843991">
                <a:moveTo>
                  <a:pt x="365760" y="224028"/>
                </a:moveTo>
                <a:cubicBezTo>
                  <a:pt x="329184" y="258166"/>
                  <a:pt x="300228" y="289560"/>
                  <a:pt x="278892" y="318211"/>
                </a:cubicBezTo>
                <a:cubicBezTo>
                  <a:pt x="257556" y="346862"/>
                  <a:pt x="241401" y="371551"/>
                  <a:pt x="230429" y="392278"/>
                </a:cubicBezTo>
                <a:cubicBezTo>
                  <a:pt x="217017" y="417271"/>
                  <a:pt x="208178" y="439522"/>
                  <a:pt x="203911" y="459029"/>
                </a:cubicBezTo>
                <a:cubicBezTo>
                  <a:pt x="203301" y="462077"/>
                  <a:pt x="202692" y="464820"/>
                  <a:pt x="202082" y="467258"/>
                </a:cubicBezTo>
                <a:cubicBezTo>
                  <a:pt x="200863" y="469697"/>
                  <a:pt x="200101" y="471983"/>
                  <a:pt x="199796" y="474116"/>
                </a:cubicBezTo>
                <a:cubicBezTo>
                  <a:pt x="199491" y="476250"/>
                  <a:pt x="199339" y="477926"/>
                  <a:pt x="199339" y="479146"/>
                </a:cubicBezTo>
                <a:cubicBezTo>
                  <a:pt x="228600" y="474269"/>
                  <a:pt x="257251" y="469849"/>
                  <a:pt x="285293" y="465887"/>
                </a:cubicBezTo>
                <a:cubicBezTo>
                  <a:pt x="313334" y="461924"/>
                  <a:pt x="340766" y="459334"/>
                  <a:pt x="367589" y="458114"/>
                </a:cubicBezTo>
                <a:cubicBezTo>
                  <a:pt x="368198" y="439217"/>
                  <a:pt x="368655" y="418490"/>
                  <a:pt x="368960" y="395935"/>
                </a:cubicBezTo>
                <a:cubicBezTo>
                  <a:pt x="369265" y="373380"/>
                  <a:pt x="369417" y="347777"/>
                  <a:pt x="369417" y="319126"/>
                </a:cubicBezTo>
                <a:cubicBezTo>
                  <a:pt x="369417" y="302057"/>
                  <a:pt x="369113" y="285598"/>
                  <a:pt x="368503" y="269748"/>
                </a:cubicBezTo>
                <a:cubicBezTo>
                  <a:pt x="367893" y="253898"/>
                  <a:pt x="366979" y="238658"/>
                  <a:pt x="365760" y="224028"/>
                </a:cubicBezTo>
                <a:close/>
                <a:moveTo>
                  <a:pt x="462686" y="0"/>
                </a:moveTo>
                <a:cubicBezTo>
                  <a:pt x="471221" y="8534"/>
                  <a:pt x="479145" y="17374"/>
                  <a:pt x="486461" y="26518"/>
                </a:cubicBezTo>
                <a:cubicBezTo>
                  <a:pt x="491947" y="35052"/>
                  <a:pt x="497129" y="44348"/>
                  <a:pt x="502005" y="54407"/>
                </a:cubicBezTo>
                <a:cubicBezTo>
                  <a:pt x="506882" y="64465"/>
                  <a:pt x="509321" y="74981"/>
                  <a:pt x="509321" y="85954"/>
                </a:cubicBezTo>
                <a:cubicBezTo>
                  <a:pt x="509321" y="93878"/>
                  <a:pt x="508101" y="100584"/>
                  <a:pt x="505663" y="106070"/>
                </a:cubicBezTo>
                <a:cubicBezTo>
                  <a:pt x="508711" y="113386"/>
                  <a:pt x="510235" y="121310"/>
                  <a:pt x="510235" y="129845"/>
                </a:cubicBezTo>
                <a:cubicBezTo>
                  <a:pt x="510235" y="148742"/>
                  <a:pt x="509778" y="170840"/>
                  <a:pt x="508863" y="196139"/>
                </a:cubicBezTo>
                <a:cubicBezTo>
                  <a:pt x="507949" y="221437"/>
                  <a:pt x="506730" y="248564"/>
                  <a:pt x="505206" y="277520"/>
                </a:cubicBezTo>
                <a:cubicBezTo>
                  <a:pt x="503682" y="306476"/>
                  <a:pt x="502158" y="336652"/>
                  <a:pt x="500634" y="368046"/>
                </a:cubicBezTo>
                <a:cubicBezTo>
                  <a:pt x="499110" y="399440"/>
                  <a:pt x="497738" y="431292"/>
                  <a:pt x="496519" y="463601"/>
                </a:cubicBezTo>
                <a:cubicBezTo>
                  <a:pt x="528828" y="468478"/>
                  <a:pt x="554431" y="477164"/>
                  <a:pt x="573329" y="489661"/>
                </a:cubicBezTo>
                <a:cubicBezTo>
                  <a:pt x="592226" y="502158"/>
                  <a:pt x="601675" y="519074"/>
                  <a:pt x="601675" y="540410"/>
                </a:cubicBezTo>
                <a:cubicBezTo>
                  <a:pt x="601675" y="555650"/>
                  <a:pt x="596189" y="573329"/>
                  <a:pt x="585216" y="593446"/>
                </a:cubicBezTo>
                <a:cubicBezTo>
                  <a:pt x="574243" y="613562"/>
                  <a:pt x="556565" y="636422"/>
                  <a:pt x="532181" y="662026"/>
                </a:cubicBezTo>
                <a:cubicBezTo>
                  <a:pt x="527304" y="660806"/>
                  <a:pt x="521665" y="659740"/>
                  <a:pt x="515264" y="658825"/>
                </a:cubicBezTo>
                <a:cubicBezTo>
                  <a:pt x="508863" y="657911"/>
                  <a:pt x="502310" y="657149"/>
                  <a:pt x="495605" y="656539"/>
                </a:cubicBezTo>
                <a:cubicBezTo>
                  <a:pt x="496824" y="700431"/>
                  <a:pt x="500329" y="737921"/>
                  <a:pt x="506120" y="769010"/>
                </a:cubicBezTo>
                <a:cubicBezTo>
                  <a:pt x="511911" y="800100"/>
                  <a:pt x="520903" y="822350"/>
                  <a:pt x="533095" y="835762"/>
                </a:cubicBezTo>
                <a:cubicBezTo>
                  <a:pt x="498348" y="841248"/>
                  <a:pt x="469087" y="843991"/>
                  <a:pt x="445313" y="843991"/>
                </a:cubicBezTo>
                <a:cubicBezTo>
                  <a:pt x="413613" y="843991"/>
                  <a:pt x="390753" y="836981"/>
                  <a:pt x="376733" y="822960"/>
                </a:cubicBezTo>
                <a:cubicBezTo>
                  <a:pt x="362712" y="808939"/>
                  <a:pt x="355701" y="783946"/>
                  <a:pt x="355701" y="747979"/>
                </a:cubicBezTo>
                <a:cubicBezTo>
                  <a:pt x="355701" y="727862"/>
                  <a:pt x="355854" y="710032"/>
                  <a:pt x="356159" y="694487"/>
                </a:cubicBezTo>
                <a:cubicBezTo>
                  <a:pt x="356463" y="678942"/>
                  <a:pt x="357225" y="663854"/>
                  <a:pt x="358445" y="649224"/>
                </a:cubicBezTo>
                <a:cubicBezTo>
                  <a:pt x="334061" y="649834"/>
                  <a:pt x="309372" y="651510"/>
                  <a:pt x="284378" y="654253"/>
                </a:cubicBezTo>
                <a:cubicBezTo>
                  <a:pt x="259385" y="656997"/>
                  <a:pt x="235153" y="660959"/>
                  <a:pt x="211683" y="666140"/>
                </a:cubicBezTo>
                <a:cubicBezTo>
                  <a:pt x="188214" y="671322"/>
                  <a:pt x="165963" y="678180"/>
                  <a:pt x="144932" y="686714"/>
                </a:cubicBezTo>
                <a:cubicBezTo>
                  <a:pt x="123901" y="695249"/>
                  <a:pt x="105156" y="705917"/>
                  <a:pt x="88697" y="718718"/>
                </a:cubicBezTo>
                <a:cubicBezTo>
                  <a:pt x="71018" y="707136"/>
                  <a:pt x="56540" y="693572"/>
                  <a:pt x="45263" y="678028"/>
                </a:cubicBezTo>
                <a:cubicBezTo>
                  <a:pt x="33985" y="662483"/>
                  <a:pt x="24993" y="646633"/>
                  <a:pt x="18288" y="630479"/>
                </a:cubicBezTo>
                <a:cubicBezTo>
                  <a:pt x="11582" y="614325"/>
                  <a:pt x="6858" y="599237"/>
                  <a:pt x="4115" y="585216"/>
                </a:cubicBezTo>
                <a:cubicBezTo>
                  <a:pt x="1371" y="571195"/>
                  <a:pt x="0" y="559918"/>
                  <a:pt x="0" y="551383"/>
                </a:cubicBezTo>
                <a:cubicBezTo>
                  <a:pt x="0" y="528218"/>
                  <a:pt x="9753" y="500482"/>
                  <a:pt x="29261" y="468173"/>
                </a:cubicBezTo>
                <a:cubicBezTo>
                  <a:pt x="48768" y="435864"/>
                  <a:pt x="73761" y="401574"/>
                  <a:pt x="104241" y="365303"/>
                </a:cubicBezTo>
                <a:cubicBezTo>
                  <a:pt x="134721" y="329032"/>
                  <a:pt x="168402" y="292151"/>
                  <a:pt x="205283" y="254660"/>
                </a:cubicBezTo>
                <a:cubicBezTo>
                  <a:pt x="242163" y="217170"/>
                  <a:pt x="277673" y="181813"/>
                  <a:pt x="311810" y="148590"/>
                </a:cubicBezTo>
                <a:cubicBezTo>
                  <a:pt x="345948" y="115367"/>
                  <a:pt x="376733" y="85649"/>
                  <a:pt x="404165" y="59436"/>
                </a:cubicBezTo>
                <a:cubicBezTo>
                  <a:pt x="431597" y="33223"/>
                  <a:pt x="451104" y="13411"/>
                  <a:pt x="462686" y="0"/>
                </a:cubicBezTo>
                <a:close/>
              </a:path>
            </a:pathLst>
          </a:custGeom>
          <a:solidFill>
            <a:srgbClr val="D4443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spcBef>
                <a:spcPts val="0"/>
              </a:spcBef>
              <a:spcAft>
                <a:spcPts val="0"/>
              </a:spcAft>
              <a:buClrTx/>
              <a:buSzTx/>
              <a:buFontTx/>
              <a:buNone/>
              <a:defRPr/>
            </a:pPr>
            <a:endParaRPr kumimoji="0" lang="en-US" sz="7200" b="0" i="0" u="none" strike="noStrike" kern="1200" cap="none" spc="0" normalizeH="0" baseline="0" noProof="0">
              <a:ln>
                <a:noFill/>
              </a:ln>
              <a:solidFill>
                <a:srgbClr val="D44433"/>
              </a:solidFill>
              <a:effectLst/>
              <a:uLnTx/>
              <a:uFillTx/>
              <a:latin typeface="SVN-Candy Script" panose="02000503000000020003" pitchFamily="2" charset="0"/>
              <a:ea typeface="+mn-ea"/>
              <a:cs typeface="+mn-cs"/>
            </a:endParaRPr>
          </a:p>
        </p:txBody>
      </p:sp>
      <p:sp>
        <p:nvSpPr>
          <p:cNvPr id="6" name="Hình chữ nhật 5"/>
          <p:cNvSpPr/>
          <p:nvPr/>
        </p:nvSpPr>
        <p:spPr>
          <a:xfrm>
            <a:off x="2514600" y="282308"/>
            <a:ext cx="15163800" cy="1754326"/>
          </a:xfrm>
          <a:prstGeom prst="rect">
            <a:avLst/>
          </a:prstGeom>
          <a:noFill/>
        </p:spPr>
        <p:txBody>
          <a:bodyPr wrap="square" lIns="91440" tIns="45720" rIns="91440" bIns="45720">
            <a:spAutoFit/>
          </a:bodyPr>
          <a:lstStyle/>
          <a:p>
            <a:r>
              <a:rPr lang="vi-VN" sz="5400">
                <a:ln w="0"/>
                <a:solidFill>
                  <a:srgbClr val="D44433"/>
                </a:solidFill>
              </a:rPr>
              <a:t>Tính tổng tất cả các số trong hình bên bằng cách thuận tiện.</a:t>
            </a:r>
            <a:endParaRPr lang="vi-VN" sz="5400" b="0" cap="none" spc="0">
              <a:ln w="0"/>
              <a:solidFill>
                <a:srgbClr val="D44433"/>
              </a:solidFill>
            </a:endParaRPr>
          </a:p>
        </p:txBody>
      </p:sp>
      <p:sp>
        <p:nvSpPr>
          <p:cNvPr id="8" name="Freeform 8"/>
          <p:cNvSpPr/>
          <p:nvPr/>
        </p:nvSpPr>
        <p:spPr>
          <a:xfrm>
            <a:off x="1981200" y="1891678"/>
            <a:ext cx="15544800" cy="472861"/>
          </a:xfrm>
          <a:custGeom>
            <a:avLst/>
            <a:gdLst/>
            <a:ahLst/>
            <a:cxnLst/>
            <a:rect l="l" t="t" r="r" b="b"/>
            <a:pathLst>
              <a:path w="7315200" h="612648">
                <a:moveTo>
                  <a:pt x="0" y="0"/>
                </a:moveTo>
                <a:lnTo>
                  <a:pt x="7315200" y="0"/>
                </a:lnTo>
                <a:lnTo>
                  <a:pt x="7315200" y="612648"/>
                </a:lnTo>
                <a:lnTo>
                  <a:pt x="0" y="612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Hình ảnh 6"/>
          <p:cNvPicPr>
            <a:picLocks noChangeAspect="1"/>
          </p:cNvPicPr>
          <p:nvPr/>
        </p:nvPicPr>
        <p:blipFill>
          <a:blip r:embed="rId5"/>
          <a:stretch>
            <a:fillRect/>
          </a:stretch>
        </p:blipFill>
        <p:spPr>
          <a:xfrm>
            <a:off x="7029233" y="2446018"/>
            <a:ext cx="11178467" cy="7840981"/>
          </a:xfrm>
          <a:prstGeom prst="rect">
            <a:avLst/>
          </a:prstGeom>
        </p:spPr>
      </p:pic>
      <mc:AlternateContent xmlns:mc="http://schemas.openxmlformats.org/markup-compatibility/2006" xmlns:p14="http://schemas.microsoft.com/office/powerpoint/2010/main">
        <mc:Choice Requires="p14">
          <p:contentPart r:id="rId6" p14:bwMode="auto">
            <p14:nvContentPartPr>
              <p14:cNvPr id="10" name="Viết tay 9"/>
              <p14:cNvContentPartPr/>
              <p14:nvPr/>
            </p14:nvContentPartPr>
            <p14:xfrm>
              <a:off x="9113266" y="5448300"/>
              <a:ext cx="1036440" cy="360"/>
            </p14:xfrm>
          </p:contentPart>
        </mc:Choice>
        <mc:Fallback xmlns="">
          <p:pic>
            <p:nvPicPr>
              <p:cNvPr id="10" name="Viết tay 9"/>
            </p:nvPicPr>
            <p:blipFill>
              <a:blip r:embed="rId7"/>
            </p:blipFill>
            <p:spPr>
              <a:xfrm>
                <a:off x="9113266" y="5448300"/>
                <a:ext cx="1036440" cy="3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Viết tay 10"/>
              <p14:cNvContentPartPr/>
              <p14:nvPr/>
            </p14:nvContentPartPr>
            <p14:xfrm>
              <a:off x="9113266" y="6378163"/>
              <a:ext cx="1036440" cy="360"/>
            </p14:xfrm>
          </p:contentPart>
        </mc:Choice>
        <mc:Fallback xmlns="">
          <p:pic>
            <p:nvPicPr>
              <p:cNvPr id="11" name="Viết tay 10"/>
            </p:nvPicPr>
            <p:blipFill>
              <a:blip r:embed="rId7"/>
            </p:blipFill>
            <p:spPr>
              <a:xfrm>
                <a:off x="9113266" y="6378163"/>
                <a:ext cx="1036440" cy="3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Viết tay 11"/>
              <p14:cNvContentPartPr/>
              <p14:nvPr/>
            </p14:nvContentPartPr>
            <p14:xfrm>
              <a:off x="9113266" y="7308026"/>
              <a:ext cx="1036440" cy="360"/>
            </p14:xfrm>
          </p:contentPart>
        </mc:Choice>
        <mc:Fallback xmlns="">
          <p:pic>
            <p:nvPicPr>
              <p:cNvPr id="12" name="Viết tay 11"/>
            </p:nvPicPr>
            <p:blipFill>
              <a:blip r:embed="rId7"/>
            </p:blipFill>
            <p:spPr>
              <a:xfrm>
                <a:off x="9113266" y="7308026"/>
                <a:ext cx="1036440" cy="3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Viết tay 12"/>
              <p14:cNvContentPartPr/>
              <p14:nvPr/>
            </p14:nvContentPartPr>
            <p14:xfrm>
              <a:off x="9113266" y="8237889"/>
              <a:ext cx="1036440" cy="360"/>
            </p14:xfrm>
          </p:contentPart>
        </mc:Choice>
        <mc:Fallback xmlns="">
          <p:pic>
            <p:nvPicPr>
              <p:cNvPr id="13" name="Viết tay 12"/>
            </p:nvPicPr>
            <p:blipFill>
              <a:blip r:embed="rId7"/>
            </p:blipFill>
            <p:spPr>
              <a:xfrm>
                <a:off x="9113266" y="8237889"/>
                <a:ext cx="1036440" cy="360"/>
              </a:xfrm>
              <a:prstGeom prst="rect"/>
            </p:spPr>
          </p:pic>
        </mc:Fallback>
      </mc:AlternateContent>
      <p:sp>
        <p:nvSpPr>
          <p:cNvPr id="14" name="Hình chữ nhật: Góc Tròn 13"/>
          <p:cNvSpPr/>
          <p:nvPr/>
        </p:nvSpPr>
        <p:spPr>
          <a:xfrm>
            <a:off x="7373" y="2600315"/>
            <a:ext cx="3352800" cy="1006058"/>
          </a:xfrm>
          <a:prstGeom prst="roundRect">
            <a:avLst/>
          </a:prstGeom>
          <a:solidFill>
            <a:srgbClr val="0070C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7200"/>
              <a:t>1 000</a:t>
            </a:r>
            <a:endParaRPr lang="en-US" sz="7200"/>
          </a:p>
        </p:txBody>
      </p:sp>
      <p:sp>
        <p:nvSpPr>
          <p:cNvPr id="15" name="Hình chữ nhật: Góc Tròn 14"/>
          <p:cNvSpPr/>
          <p:nvPr/>
        </p:nvSpPr>
        <p:spPr>
          <a:xfrm>
            <a:off x="7373" y="3907705"/>
            <a:ext cx="3352800" cy="1006058"/>
          </a:xfrm>
          <a:prstGeom prst="roundRect">
            <a:avLst/>
          </a:prstGeom>
          <a:solidFill>
            <a:srgbClr val="00206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7200"/>
              <a:t>1 000</a:t>
            </a:r>
            <a:endParaRPr lang="en-US" sz="7200"/>
          </a:p>
        </p:txBody>
      </p:sp>
      <mc:AlternateContent xmlns:mc="http://schemas.openxmlformats.org/markup-compatibility/2006" xmlns:p14="http://schemas.microsoft.com/office/powerpoint/2010/main">
        <mc:Choice Requires="p14">
          <p:contentPart r:id="rId11" p14:bwMode="auto">
            <p14:nvContentPartPr>
              <p14:cNvPr id="16" name="Viết tay 15"/>
              <p14:cNvContentPartPr/>
              <p14:nvPr/>
            </p14:nvContentPartPr>
            <p14:xfrm>
              <a:off x="12100246" y="5447940"/>
              <a:ext cx="1036440" cy="360"/>
            </p14:xfrm>
          </p:contentPart>
        </mc:Choice>
        <mc:Fallback xmlns="">
          <p:pic>
            <p:nvPicPr>
              <p:cNvPr id="16" name="Viết tay 15"/>
            </p:nvPicPr>
            <p:blipFill>
              <a:blip r:embed="rId7"/>
            </p:blipFill>
            <p:spPr>
              <a:xfrm>
                <a:off x="12100246" y="5447940"/>
                <a:ext cx="1036440" cy="3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Viết tay 16"/>
              <p14:cNvContentPartPr/>
              <p14:nvPr/>
            </p14:nvContentPartPr>
            <p14:xfrm>
              <a:off x="12100246" y="7294154"/>
              <a:ext cx="1036440" cy="360"/>
            </p14:xfrm>
          </p:contentPart>
        </mc:Choice>
        <mc:Fallback xmlns="">
          <p:pic>
            <p:nvPicPr>
              <p:cNvPr id="17" name="Viết tay 16"/>
            </p:nvPicPr>
            <p:blipFill>
              <a:blip r:embed="rId7"/>
            </p:blipFill>
            <p:spPr>
              <a:xfrm>
                <a:off x="12100246" y="7294154"/>
                <a:ext cx="1036440" cy="360"/>
              </a:xfrm>
              <a:prstGeom prst="rect"/>
            </p:spPr>
          </p:pic>
        </mc:Fallback>
      </mc:AlternateContent>
      <p:sp>
        <p:nvSpPr>
          <p:cNvPr id="9" name="Hình chữ nhật: Góc Tròn 8"/>
          <p:cNvSpPr/>
          <p:nvPr/>
        </p:nvSpPr>
        <p:spPr>
          <a:xfrm>
            <a:off x="7373" y="5215095"/>
            <a:ext cx="3352800" cy="1006058"/>
          </a:xfrm>
          <a:prstGeom prst="roundRect">
            <a:avLst/>
          </a:prstGeom>
          <a:solidFill>
            <a:schemeClr val="accent6">
              <a:lumMod val="5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7200"/>
              <a:t>1 000</a:t>
            </a:r>
            <a:endParaRPr lang="en-US" sz="7200"/>
          </a:p>
        </p:txBody>
      </p:sp>
      <mc:AlternateContent xmlns:mc="http://schemas.openxmlformats.org/markup-compatibility/2006" xmlns:p14="http://schemas.microsoft.com/office/powerpoint/2010/main">
        <mc:Choice Requires="p14">
          <p:contentPart r:id="rId13" p14:bwMode="auto">
            <p14:nvContentPartPr>
              <p14:cNvPr id="18" name="Viết tay 17"/>
              <p14:cNvContentPartPr/>
              <p14:nvPr/>
            </p14:nvContentPartPr>
            <p14:xfrm>
              <a:off x="12100246" y="6378163"/>
              <a:ext cx="1036440" cy="360"/>
            </p14:xfrm>
          </p:contentPart>
        </mc:Choice>
        <mc:Fallback xmlns="">
          <p:pic>
            <p:nvPicPr>
              <p:cNvPr id="18" name="Viết tay 17"/>
            </p:nvPicPr>
            <p:blipFill>
              <a:blip r:embed="rId7"/>
            </p:blipFill>
            <p:spPr>
              <a:xfrm>
                <a:off x="12100246" y="6378163"/>
                <a:ext cx="1036440" cy="3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Viết tay 18"/>
              <p14:cNvContentPartPr/>
              <p14:nvPr/>
            </p14:nvContentPartPr>
            <p14:xfrm>
              <a:off x="12100246" y="8369675"/>
              <a:ext cx="1036440" cy="360"/>
            </p14:xfrm>
          </p:contentPart>
        </mc:Choice>
        <mc:Fallback xmlns="">
          <p:pic>
            <p:nvPicPr>
              <p:cNvPr id="19" name="Viết tay 18"/>
            </p:nvPicPr>
            <p:blipFill>
              <a:blip r:embed="rId7"/>
            </p:blipFill>
            <p:spPr>
              <a:xfrm>
                <a:off x="12100246" y="8369675"/>
                <a:ext cx="1036440" cy="360"/>
              </a:xfrm>
              <a:prstGeom prst="rect"/>
            </p:spPr>
          </p:pic>
        </mc:Fallback>
      </mc:AlternateContent>
      <p:sp>
        <p:nvSpPr>
          <p:cNvPr id="20" name="Hình chữ nhật: Góc Tròn 19"/>
          <p:cNvSpPr/>
          <p:nvPr/>
        </p:nvSpPr>
        <p:spPr>
          <a:xfrm>
            <a:off x="7373" y="6522485"/>
            <a:ext cx="3352800" cy="1006058"/>
          </a:xfrm>
          <a:prstGeom prst="roundRect">
            <a:avLst/>
          </a:prstGeom>
          <a:solidFill>
            <a:srgbClr val="7030A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7200"/>
              <a:t>1 000</a:t>
            </a:r>
            <a:endParaRPr lang="en-US" sz="7200"/>
          </a:p>
        </p:txBody>
      </p:sp>
      <mc:AlternateContent xmlns:mc="http://schemas.openxmlformats.org/markup-compatibility/2006" xmlns:p14="http://schemas.microsoft.com/office/powerpoint/2010/main">
        <mc:Choice Requires="p14">
          <p:contentPart r:id="rId15" p14:bwMode="auto">
            <p14:nvContentPartPr>
              <p14:cNvPr id="21" name="Viết tay 20"/>
              <p14:cNvContentPartPr/>
              <p14:nvPr/>
            </p14:nvContentPartPr>
            <p14:xfrm>
              <a:off x="15182619" y="5443334"/>
              <a:ext cx="1036440" cy="360"/>
            </p14:xfrm>
          </p:contentPart>
        </mc:Choice>
        <mc:Fallback xmlns="">
          <p:pic>
            <p:nvPicPr>
              <p:cNvPr id="21" name="Viết tay 20"/>
            </p:nvPicPr>
            <p:blipFill>
              <a:blip r:embed="rId7"/>
            </p:blipFill>
            <p:spPr>
              <a:xfrm>
                <a:off x="15182619" y="5443334"/>
                <a:ext cx="1036440" cy="36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2" name="Viết tay 21"/>
              <p14:cNvContentPartPr/>
              <p14:nvPr/>
            </p14:nvContentPartPr>
            <p14:xfrm>
              <a:off x="15182619" y="8428456"/>
              <a:ext cx="1036440" cy="360"/>
            </p14:xfrm>
          </p:contentPart>
        </mc:Choice>
        <mc:Fallback xmlns="">
          <p:pic>
            <p:nvPicPr>
              <p:cNvPr id="22" name="Viết tay 21"/>
            </p:nvPicPr>
            <p:blipFill>
              <a:blip r:embed="rId7"/>
            </p:blipFill>
            <p:spPr>
              <a:xfrm>
                <a:off x="15182619" y="8428456"/>
                <a:ext cx="1036440" cy="360"/>
              </a:xfrm>
              <a:prstGeom prst="rect"/>
            </p:spPr>
          </p:pic>
        </mc:Fallback>
      </mc:AlternateContent>
      <p:sp>
        <p:nvSpPr>
          <p:cNvPr id="23" name="Hình chữ nhật: Góc Tròn 22"/>
          <p:cNvSpPr/>
          <p:nvPr/>
        </p:nvSpPr>
        <p:spPr>
          <a:xfrm>
            <a:off x="7373" y="7829875"/>
            <a:ext cx="3352800" cy="1006058"/>
          </a:xfrm>
          <a:prstGeom prst="roundRect">
            <a:avLst/>
          </a:prstGeom>
          <a:solidFill>
            <a:schemeClr val="accent5">
              <a:lumMod val="5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7200"/>
              <a:t>1 000</a:t>
            </a:r>
            <a:endParaRPr lang="en-US" sz="7200"/>
          </a:p>
        </p:txBody>
      </p:sp>
      <mc:AlternateContent xmlns:mc="http://schemas.openxmlformats.org/markup-compatibility/2006" xmlns:p14="http://schemas.microsoft.com/office/powerpoint/2010/main">
        <mc:Choice Requires="p14">
          <p:contentPart r:id="rId17" p14:bwMode="auto">
            <p14:nvContentPartPr>
              <p14:cNvPr id="24" name="Viết tay 23"/>
              <p14:cNvContentPartPr/>
              <p14:nvPr/>
            </p14:nvContentPartPr>
            <p14:xfrm>
              <a:off x="15182619" y="6366148"/>
              <a:ext cx="1036440" cy="360"/>
            </p14:xfrm>
          </p:contentPart>
        </mc:Choice>
        <mc:Fallback xmlns="">
          <p:pic>
            <p:nvPicPr>
              <p:cNvPr id="24" name="Viết tay 23"/>
            </p:nvPicPr>
            <p:blipFill>
              <a:blip r:embed="rId7"/>
            </p:blipFill>
            <p:spPr>
              <a:xfrm>
                <a:off x="15182619" y="6366148"/>
                <a:ext cx="1036440" cy="3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5" name="Viết tay 24"/>
              <p14:cNvContentPartPr/>
              <p14:nvPr/>
            </p14:nvContentPartPr>
            <p14:xfrm>
              <a:off x="15182619" y="7397302"/>
              <a:ext cx="1036440" cy="360"/>
            </p14:xfrm>
          </p:contentPart>
        </mc:Choice>
        <mc:Fallback xmlns="">
          <p:pic>
            <p:nvPicPr>
              <p:cNvPr id="25" name="Viết tay 24"/>
            </p:nvPicPr>
            <p:blipFill>
              <a:blip r:embed="rId7"/>
            </p:blipFill>
            <p:spPr>
              <a:xfrm>
                <a:off x="15182619" y="7397302"/>
                <a:ext cx="1036440" cy="360"/>
              </a:xfrm>
              <a:prstGeom prst="rect"/>
            </p:spPr>
          </p:pic>
        </mc:Fallback>
      </mc:AlternateContent>
      <p:sp>
        <p:nvSpPr>
          <p:cNvPr id="26" name="Hình chữ nhật: Góc Tròn 25"/>
          <p:cNvSpPr/>
          <p:nvPr/>
        </p:nvSpPr>
        <p:spPr>
          <a:xfrm>
            <a:off x="7373" y="9137264"/>
            <a:ext cx="3352800" cy="1006058"/>
          </a:xfrm>
          <a:prstGeom prst="roundRect">
            <a:avLst/>
          </a:prstGeom>
          <a:solidFill>
            <a:schemeClr val="accent2">
              <a:lumMod val="5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7200"/>
              <a:t>1 000</a:t>
            </a:r>
            <a:endParaRPr lang="en-US" sz="7200"/>
          </a:p>
        </p:txBody>
      </p:sp>
      <p:sp>
        <p:nvSpPr>
          <p:cNvPr id="27" name="Ngoặc móc Trái 26"/>
          <p:cNvSpPr/>
          <p:nvPr/>
        </p:nvSpPr>
        <p:spPr>
          <a:xfrm flipH="1">
            <a:off x="3505200" y="2630564"/>
            <a:ext cx="926889" cy="7495197"/>
          </a:xfrm>
          <a:prstGeom prst="leftBrace">
            <a:avLst>
              <a:gd name="adj1" fmla="val 52589"/>
              <a:gd name="adj2"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Hình chữ nhật: Góc Tròn 27"/>
          <p:cNvSpPr/>
          <p:nvPr/>
        </p:nvSpPr>
        <p:spPr>
          <a:xfrm>
            <a:off x="4752686" y="5863119"/>
            <a:ext cx="2638714" cy="1006058"/>
          </a:xfrm>
          <a:prstGeom prst="roundRect">
            <a:avLst/>
          </a:prstGeom>
          <a:solidFill>
            <a:srgbClr val="FF000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7200"/>
              <a:t>6 000</a:t>
            </a:r>
            <a:endParaRPr lang="en-US" sz="72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50" fill="hold"/>
                                        <p:tgtEl>
                                          <p:spTgt spid="11"/>
                                        </p:tgtEl>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3"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50" fill="hold"/>
                                        <p:tgtEl>
                                          <p:spTgt spid="12"/>
                                        </p:tgtEl>
                                      </p:cBhvr>
                                      <p:tavLst>
                                        <p:tav tm="0">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63"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250" fill="hold"/>
                                        <p:tgtEl>
                                          <p:spTgt spid="13"/>
                                        </p:tgtEl>
                                      </p:cBhvr>
                                      <p:tavLst>
                                        <p:tav tm="0">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3"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250" fill="hold"/>
                                        <p:tgtEl>
                                          <p:spTgt spid="16"/>
                                        </p:tgtEl>
                                      </p:cBhvr>
                                      <p:tavLst>
                                        <p:tav tm="0">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63"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250" fill="hold"/>
                                        <p:tgtEl>
                                          <p:spTgt spid="17"/>
                                        </p:tgtEl>
                                      </p:cBhvr>
                                      <p:tavLst>
                                        <p:tav tm="0">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3"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250" fill="hold"/>
                                        <p:tgtEl>
                                          <p:spTgt spid="18"/>
                                        </p:tgtEl>
                                      </p:cBhvr>
                                      <p:tavLst>
                                        <p:tav tm="0">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63"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250" fill="hold"/>
                                        <p:tgtEl>
                                          <p:spTgt spid="19"/>
                                        </p:tgtEl>
                                      </p:cBhvr>
                                      <p:tavLst>
                                        <p:tav tm="0">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3"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250" fill="hold"/>
                                        <p:tgtEl>
                                          <p:spTgt spid="21"/>
                                        </p:tgtEl>
                                      </p:cBhvr>
                                      <p:tavLst>
                                        <p:tav tm="0">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63"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250" fill="hold"/>
                                        <p:tgtEl>
                                          <p:spTgt spid="22"/>
                                        </p:tgtEl>
                                      </p:cBhvr>
                                      <p:tavLst>
                                        <p:tav tm="0">
                                          <p:val>
                                            <p:fltVal val="0"/>
                                          </p:val>
                                        </p:tav>
                                        <p:tav tm="100000">
                                          <p:val>
                                            <p:fltVal val="1"/>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0-#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3" presetClass="entr" presetSubtype="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250" fill="hold"/>
                                        <p:tgtEl>
                                          <p:spTgt spid="24"/>
                                        </p:tgtEl>
                                      </p:cBhvr>
                                      <p:tavLst>
                                        <p:tav tm="0">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63" presetClass="entr" presetSubtype="0"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250" fill="hold"/>
                                        <p:tgtEl>
                                          <p:spTgt spid="25"/>
                                        </p:tgtEl>
                                      </p:cBhvr>
                                      <p:tavLst>
                                        <p:tav tm="0">
                                          <p:val>
                                            <p:fltVal val="0"/>
                                          </p:val>
                                        </p:tav>
                                        <p:tav tm="100000">
                                          <p:val>
                                            <p:fltVal val="1"/>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0-#ppt_w/2"/>
                                          </p:val>
                                        </p:tav>
                                        <p:tav tm="100000">
                                          <p:val>
                                            <p:strVal val="#ppt_x"/>
                                          </p:val>
                                        </p:tav>
                                      </p:tavLst>
                                    </p:anim>
                                    <p:anim calcmode="lin" valueType="num">
                                      <p:cBhvr additive="base">
                                        <p:cTn id="9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6"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barn(inHorizontal)">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barn(outVertical)">
                                      <p:cBhvr>
                                        <p:cTn id="10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9" grpId="0" animBg="1"/>
      <p:bldP spid="20" grpId="0" animBg="1"/>
      <p:bldP spid="23" grpId="0"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1743</Words>
  <Application>WPS Presentation</Application>
  <PresentationFormat>Tùy chỉnh</PresentationFormat>
  <Paragraphs>90</Paragraphs>
  <Slides>16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SimSun</vt:lpstr>
      <vt:lpstr>Wingdings</vt:lpstr>
      <vt:lpstr>#9Slide02 Noi dung dai</vt:lpstr>
      <vt:lpstr>UTM Mother</vt:lpstr>
      <vt:lpstr>SVN-Lolapeluza Black</vt:lpstr>
      <vt:lpstr>SVN-Candy Script</vt:lpstr>
      <vt:lpstr>Calibri</vt:lpstr>
      <vt:lpstr>Arial (Thân)</vt:lpstr>
      <vt:lpstr>#9Slide02 Noi dung dai</vt:lpstr>
      <vt:lpstr>Segoe Print</vt:lpstr>
      <vt:lpstr>Microsoft YaHei</vt:lpstr>
      <vt:lpstr>Arial Unicode MS</vt:lpstr>
      <vt:lpstr>#9Slide02 Tieu de dai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dc:title>
  <dc:creator>Hi There</dc:creator>
  <dc:description>9Slide.vn</dc:description>
  <dc:subject>9Slide.vn</dc:subject>
  <cp:category>9Slide.vn</cp:category>
  <cp:lastModifiedBy>Admin</cp:lastModifiedBy>
  <cp:revision>13</cp:revision>
  <dcterms:created xsi:type="dcterms:W3CDTF">2006-08-16T00:00:00Z</dcterms:created>
  <dcterms:modified xsi:type="dcterms:W3CDTF">2024-07-20T04:08:04Z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CCC7EBD2DE7442D59325B7E2EE3D4199_12</vt:lpwstr>
  </property>
  <property fmtid="{D5CDD505-2E9C-101B-9397-08002B2CF9AE}" pid="3" name="KSOProductBuildVer">
    <vt:lpwstr>1033-12.2.0.17153</vt:lpwstr>
  </property>
</Properties>
</file>