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ink/ink1.xml" ContentType="application/inkml+xml"/>
  <Override PartName="/ppt/ink/ink2.xml" ContentType="application/inkml+xml"/>
  <Override PartName="/ppt/media/image10.svg" ContentType="image/svg+xml"/>
  <Override PartName="/ppt/media/image12.svg" ContentType="image/svg+xml"/>
  <Override PartName="/ppt/media/image14.svg" ContentType="image/svg+xml"/>
  <Override PartName="/ppt/media/image16.svg" ContentType="image/svg+xml"/>
  <Override PartName="/ppt/media/image18.svg" ContentType="image/svg+xml"/>
  <Override PartName="/ppt/media/image2.svg" ContentType="image/svg+xml"/>
  <Override PartName="/ppt/media/image20.svg" ContentType="image/svg+xml"/>
  <Override PartName="/ppt/media/image22.svg" ContentType="image/svg+xml"/>
  <Override PartName="/ppt/media/image24.svg" ContentType="image/svg+xml"/>
  <Override PartName="/ppt/media/image26.svg" ContentType="image/svg+xml"/>
  <Override PartName="/ppt/media/image28.svg" ContentType="image/svg+xml"/>
  <Override PartName="/ppt/media/image30.svg" ContentType="image/svg+xml"/>
  <Override PartName="/ppt/media/image32.svg" ContentType="image/svg+xml"/>
  <Override PartName="/ppt/media/image4.svg" ContentType="image/svg+xml"/>
  <Override PartName="/ppt/media/image46.svg" ContentType="image/svg+xml"/>
  <Override PartName="/ppt/media/image48.svg" ContentType="image/svg+xml"/>
  <Override PartName="/ppt/media/image50.svg" ContentType="image/svg+xml"/>
  <Override PartName="/ppt/media/image52.svg" ContentType="image/svg+xml"/>
  <Override PartName="/ppt/media/image54.svg" ContentType="image/svg+xml"/>
  <Override PartName="/ppt/media/image56.svg" ContentType="image/svg+xml"/>
  <Override PartName="/ppt/media/image58.svg" ContentType="image/svg+xml"/>
  <Override PartName="/ppt/media/image6.svg" ContentType="image/svg+xml"/>
  <Override PartName="/ppt/media/image60.svg" ContentType="image/svg+xml"/>
  <Override PartName="/ppt/media/image63.svg" ContentType="image/svg+xml"/>
  <Override PartName="/ppt/media/image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57" r:id="rId4"/>
    <p:sldId id="267" r:id="rId5"/>
    <p:sldId id="268" r:id="rId6"/>
    <p:sldId id="270" r:id="rId7"/>
    <p:sldId id="271" r:id="rId8"/>
    <p:sldId id="272" r:id="rId9"/>
    <p:sldId id="273" r:id="rId10"/>
    <p:sldId id="274" r:id="rId11"/>
    <p:sldId id="269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</p:sldIdLst>
  <p:sldSz cx="18288000" cy="10287000"/>
  <p:notesSz cx="6858000" cy="9144000"/>
  <p:embeddedFontLst>
    <p:embeddedFont>
      <p:font typeface="Baloo Tammudu 2 ExtraBold" pitchFamily="2" charset="-93"/>
      <p:regular r:id="rId26"/>
      <p:bold r:id="rId27"/>
    </p:embeddedFont>
    <p:embeddedFont>
      <p:font typeface="Calibri" panose="020F050202020403020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DFC1"/>
    <a:srgbClr val="FF3131"/>
    <a:srgbClr val="37D268"/>
    <a:srgbClr val="E8ABAF"/>
    <a:srgbClr val="52AFAE"/>
    <a:srgbClr val="F7BE58"/>
    <a:srgbClr val="89A1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73" autoAdjust="0"/>
    <p:restoredTop sz="94622" autoAdjust="0"/>
  </p:normalViewPr>
  <p:slideViewPr>
    <p:cSldViewPr showGuides="1">
      <p:cViewPr varScale="1">
        <p:scale>
          <a:sx n="52" d="100"/>
          <a:sy n="52" d="100"/>
        </p:scale>
        <p:origin x="156" y="5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font" Target="fonts/font6.fntdata"/><Relationship Id="rId30" Type="http://schemas.openxmlformats.org/officeDocument/2006/relationships/font" Target="fonts/font5.fntdata"/><Relationship Id="rId3" Type="http://schemas.openxmlformats.org/officeDocument/2006/relationships/slide" Target="slides/slide1.xml"/><Relationship Id="rId29" Type="http://schemas.openxmlformats.org/officeDocument/2006/relationships/font" Target="fonts/font4.fntdata"/><Relationship Id="rId28" Type="http://schemas.openxmlformats.org/officeDocument/2006/relationships/font" Target="fonts/font3.fntdata"/><Relationship Id="rId27" Type="http://schemas.openxmlformats.org/officeDocument/2006/relationships/font" Target="fonts/font2.fntdata"/><Relationship Id="rId26" Type="http://schemas.openxmlformats.org/officeDocument/2006/relationships/font" Target="fonts/font1.fntdata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47480000" min="-2147480000" units="cm"/>
          <inkml:channel name="Y" type="integer" max="2147480000" min="-2147480000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0T13:42:01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1,'1011'0,"-964"0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47480000" min="-2147480000" units="cm"/>
          <inkml:channel name="Y" type="integer" max="2147480000" min="-2147480000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0T13:42:01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1,'1011'0,"-964"0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/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  <a:endParaRPr lang="en-US" sz="3600">
              <a:solidFill>
                <a:srgbClr val="CFCFC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svg"/><Relationship Id="rId7" Type="http://schemas.openxmlformats.org/officeDocument/2006/relationships/image" Target="../media/image7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12.svg"/><Relationship Id="rId11" Type="http://schemas.openxmlformats.org/officeDocument/2006/relationships/image" Target="../media/image11.png"/><Relationship Id="rId10" Type="http://schemas.openxmlformats.org/officeDocument/2006/relationships/image" Target="../media/image10.sv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26.svg"/><Relationship Id="rId7" Type="http://schemas.openxmlformats.org/officeDocument/2006/relationships/image" Target="../media/image25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Relationship Id="rId3" Type="http://schemas.openxmlformats.org/officeDocument/2006/relationships/image" Target="../media/image21.png"/><Relationship Id="rId2" Type="http://schemas.openxmlformats.org/officeDocument/2006/relationships/image" Target="../media/image16.svg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32.svg"/><Relationship Id="rId13" Type="http://schemas.openxmlformats.org/officeDocument/2006/relationships/image" Target="../media/image31.png"/><Relationship Id="rId12" Type="http://schemas.openxmlformats.org/officeDocument/2006/relationships/image" Target="../media/image30.svg"/><Relationship Id="rId11" Type="http://schemas.openxmlformats.org/officeDocument/2006/relationships/image" Target="../media/image29.png"/><Relationship Id="rId10" Type="http://schemas.openxmlformats.org/officeDocument/2006/relationships/image" Target="../media/image28.svg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1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2.png"/><Relationship Id="rId3" Type="http://schemas.openxmlformats.org/officeDocument/2006/relationships/image" Target="../media/image41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7.png"/><Relationship Id="rId2" Type="http://schemas.microsoft.com/office/2007/relationships/hdphoto" Target="../media/image44.wdp"/><Relationship Id="rId1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50.svg"/><Relationship Id="rId8" Type="http://schemas.openxmlformats.org/officeDocument/2006/relationships/image" Target="../media/image49.png"/><Relationship Id="rId7" Type="http://schemas.openxmlformats.org/officeDocument/2006/relationships/image" Target="../media/image48.svg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Relationship Id="rId3" Type="http://schemas.openxmlformats.org/officeDocument/2006/relationships/image" Target="../media/image37.png"/><Relationship Id="rId2" Type="http://schemas.microsoft.com/office/2007/relationships/hdphoto" Target="../media/image44.wdp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54.svg"/><Relationship Id="rId12" Type="http://schemas.openxmlformats.org/officeDocument/2006/relationships/image" Target="../media/image53.png"/><Relationship Id="rId11" Type="http://schemas.openxmlformats.org/officeDocument/2006/relationships/image" Target="../media/image52.svg"/><Relationship Id="rId10" Type="http://schemas.openxmlformats.org/officeDocument/2006/relationships/image" Target="../media/image51.png"/><Relationship Id="rId1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51.png"/><Relationship Id="rId8" Type="http://schemas.openxmlformats.org/officeDocument/2006/relationships/image" Target="../media/image50.svg"/><Relationship Id="rId7" Type="http://schemas.openxmlformats.org/officeDocument/2006/relationships/image" Target="../media/image49.png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svg"/><Relationship Id="rId3" Type="http://schemas.openxmlformats.org/officeDocument/2006/relationships/image" Target="../media/image45.png"/><Relationship Id="rId20" Type="http://schemas.openxmlformats.org/officeDocument/2006/relationships/slideLayout" Target="../slideLayouts/slideLayout7.xml"/><Relationship Id="rId2" Type="http://schemas.microsoft.com/office/2007/relationships/hdphoto" Target="../media/image44.wdp"/><Relationship Id="rId19" Type="http://schemas.openxmlformats.org/officeDocument/2006/relationships/image" Target="../media/image41.png"/><Relationship Id="rId18" Type="http://schemas.microsoft.com/office/2007/relationships/media" Target="../media/media2.mp3"/><Relationship Id="rId17" Type="http://schemas.openxmlformats.org/officeDocument/2006/relationships/audio" Target="../media/media2.mp3"/><Relationship Id="rId16" Type="http://schemas.openxmlformats.org/officeDocument/2006/relationships/image" Target="../media/image58.svg"/><Relationship Id="rId15" Type="http://schemas.openxmlformats.org/officeDocument/2006/relationships/image" Target="../media/image57.png"/><Relationship Id="rId14" Type="http://schemas.openxmlformats.org/officeDocument/2006/relationships/image" Target="../media/image56.svg"/><Relationship Id="rId13" Type="http://schemas.openxmlformats.org/officeDocument/2006/relationships/image" Target="../media/image55.png"/><Relationship Id="rId12" Type="http://schemas.openxmlformats.org/officeDocument/2006/relationships/image" Target="../media/image54.svg"/><Relationship Id="rId11" Type="http://schemas.openxmlformats.org/officeDocument/2006/relationships/image" Target="../media/image53.png"/><Relationship Id="rId10" Type="http://schemas.openxmlformats.org/officeDocument/2006/relationships/image" Target="../media/image52.svg"/><Relationship Id="rId1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63.svg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customXml" Target="../ink/ink1.xml"/><Relationship Id="rId3" Type="http://schemas.openxmlformats.org/officeDocument/2006/relationships/image" Target="../media/image60.svg"/><Relationship Id="rId2" Type="http://schemas.openxmlformats.org/officeDocument/2006/relationships/image" Target="../media/image59.png"/><Relationship Id="rId1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63.svg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customXml" Target="../ink/ink2.xml"/><Relationship Id="rId3" Type="http://schemas.openxmlformats.org/officeDocument/2006/relationships/image" Target="../media/image60.svg"/><Relationship Id="rId2" Type="http://schemas.openxmlformats.org/officeDocument/2006/relationships/image" Target="../media/image59.png"/><Relationship Id="rId1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6.png"/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20.svg"/><Relationship Id="rId7" Type="http://schemas.openxmlformats.org/officeDocument/2006/relationships/image" Target="../media/image19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12.svg"/><Relationship Id="rId1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6.png"/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26.svg"/><Relationship Id="rId7" Type="http://schemas.openxmlformats.org/officeDocument/2006/relationships/image" Target="../media/image25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Relationship Id="rId3" Type="http://schemas.openxmlformats.org/officeDocument/2006/relationships/image" Target="../media/image21.png"/><Relationship Id="rId2" Type="http://schemas.openxmlformats.org/officeDocument/2006/relationships/image" Target="../media/image16.svg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32.svg"/><Relationship Id="rId13" Type="http://schemas.openxmlformats.org/officeDocument/2006/relationships/image" Target="../media/image31.png"/><Relationship Id="rId12" Type="http://schemas.openxmlformats.org/officeDocument/2006/relationships/image" Target="../media/image30.svg"/><Relationship Id="rId11" Type="http://schemas.openxmlformats.org/officeDocument/2006/relationships/image" Target="../media/image29.png"/><Relationship Id="rId10" Type="http://schemas.openxmlformats.org/officeDocument/2006/relationships/image" Target="../media/image28.svg"/><Relationship Id="rId1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image34.wdp"/><Relationship Id="rId1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7.png"/><Relationship Id="rId2" Type="http://schemas.microsoft.com/office/2007/relationships/hdphoto" Target="../media/image36.wdp"/><Relationship Id="rId1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9.png"/><Relationship Id="rId1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9.png"/><Relationship Id="rId1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5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057857" y="8944223"/>
            <a:ext cx="21616511" cy="10835276"/>
          </a:xfrm>
          <a:custGeom>
            <a:avLst/>
            <a:gdLst/>
            <a:ahLst/>
            <a:cxnLst/>
            <a:rect l="l" t="t" r="r" b="b"/>
            <a:pathLst>
              <a:path w="21616511" h="10835276">
                <a:moveTo>
                  <a:pt x="0" y="0"/>
                </a:moveTo>
                <a:lnTo>
                  <a:pt x="21616511" y="0"/>
                </a:lnTo>
                <a:lnTo>
                  <a:pt x="21616511" y="10835276"/>
                </a:lnTo>
                <a:lnTo>
                  <a:pt x="0" y="10835276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3002254" y="1028700"/>
            <a:ext cx="12283492" cy="8352775"/>
          </a:xfrm>
          <a:custGeom>
            <a:avLst/>
            <a:gdLst/>
            <a:ahLst/>
            <a:cxnLst/>
            <a:rect l="l" t="t" r="r" b="b"/>
            <a:pathLst>
              <a:path w="12283492" h="8352775">
                <a:moveTo>
                  <a:pt x="0" y="0"/>
                </a:moveTo>
                <a:lnTo>
                  <a:pt x="12283492" y="0"/>
                </a:lnTo>
                <a:lnTo>
                  <a:pt x="12283492" y="8352775"/>
                </a:lnTo>
                <a:lnTo>
                  <a:pt x="0" y="83527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u="sng"/>
          </a:p>
        </p:txBody>
      </p:sp>
      <p:sp>
        <p:nvSpPr>
          <p:cNvPr id="37" name="Hộp Văn bản 36"/>
          <p:cNvSpPr txBox="1">
            <a:spLocks noChangeAspect="1"/>
          </p:cNvSpPr>
          <p:nvPr/>
        </p:nvSpPr>
        <p:spPr>
          <a:xfrm>
            <a:off x="7636144" y="2430450"/>
            <a:ext cx="2914650" cy="1248156"/>
          </a:xfrm>
          <a:custGeom>
            <a:avLst/>
            <a:gdLst/>
            <a:ahLst/>
            <a:cxnLst/>
            <a:rect l="l" t="t" r="r" b="b"/>
            <a:pathLst>
              <a:path w="2914650" h="1248156">
                <a:moveTo>
                  <a:pt x="0" y="1181481"/>
                </a:moveTo>
                <a:lnTo>
                  <a:pt x="1457324" y="1181481"/>
                </a:lnTo>
                <a:lnTo>
                  <a:pt x="2914650" y="1181481"/>
                </a:lnTo>
                <a:lnTo>
                  <a:pt x="2914650" y="1248156"/>
                </a:lnTo>
                <a:lnTo>
                  <a:pt x="1457324" y="1248156"/>
                </a:lnTo>
                <a:lnTo>
                  <a:pt x="0" y="1248156"/>
                </a:lnTo>
                <a:close/>
                <a:moveTo>
                  <a:pt x="1919858" y="761000"/>
                </a:moveTo>
                <a:lnTo>
                  <a:pt x="1820418" y="769287"/>
                </a:lnTo>
                <a:cubicBezTo>
                  <a:pt x="1794636" y="771128"/>
                  <a:pt x="1773459" y="776653"/>
                  <a:pt x="1756886" y="785860"/>
                </a:cubicBezTo>
                <a:cubicBezTo>
                  <a:pt x="1740312" y="795068"/>
                  <a:pt x="1732026" y="808879"/>
                  <a:pt x="1732026" y="827294"/>
                </a:cubicBezTo>
                <a:cubicBezTo>
                  <a:pt x="1732026" y="845709"/>
                  <a:pt x="1739162" y="860671"/>
                  <a:pt x="1753433" y="872181"/>
                </a:cubicBezTo>
                <a:cubicBezTo>
                  <a:pt x="1767704" y="883690"/>
                  <a:pt x="1791874" y="889445"/>
                  <a:pt x="1825942" y="889445"/>
                </a:cubicBezTo>
                <a:cubicBezTo>
                  <a:pt x="1841595" y="889445"/>
                  <a:pt x="1858859" y="887833"/>
                  <a:pt x="1877734" y="884611"/>
                </a:cubicBezTo>
                <a:cubicBezTo>
                  <a:pt x="1896610" y="881388"/>
                  <a:pt x="1910651" y="877015"/>
                  <a:pt x="1919858" y="871490"/>
                </a:cubicBezTo>
                <a:close/>
                <a:moveTo>
                  <a:pt x="1117663" y="530352"/>
                </a:moveTo>
                <a:cubicBezTo>
                  <a:pt x="1080833" y="530352"/>
                  <a:pt x="1051599" y="545314"/>
                  <a:pt x="1029962" y="575239"/>
                </a:cubicBezTo>
                <a:cubicBezTo>
                  <a:pt x="1008324" y="605163"/>
                  <a:pt x="997505" y="647748"/>
                  <a:pt x="997505" y="702993"/>
                </a:cubicBezTo>
                <a:cubicBezTo>
                  <a:pt x="997505" y="760079"/>
                  <a:pt x="1008094" y="803355"/>
                  <a:pt x="1029271" y="832819"/>
                </a:cubicBezTo>
                <a:cubicBezTo>
                  <a:pt x="1050448" y="862283"/>
                  <a:pt x="1080373" y="877015"/>
                  <a:pt x="1119044" y="877015"/>
                </a:cubicBezTo>
                <a:cubicBezTo>
                  <a:pt x="1157716" y="877015"/>
                  <a:pt x="1187640" y="862052"/>
                  <a:pt x="1208817" y="832128"/>
                </a:cubicBezTo>
                <a:cubicBezTo>
                  <a:pt x="1229994" y="802204"/>
                  <a:pt x="1240583" y="759159"/>
                  <a:pt x="1240583" y="702993"/>
                </a:cubicBezTo>
                <a:cubicBezTo>
                  <a:pt x="1240583" y="648668"/>
                  <a:pt x="1229994" y="606314"/>
                  <a:pt x="1208817" y="575929"/>
                </a:cubicBezTo>
                <a:cubicBezTo>
                  <a:pt x="1187640" y="545545"/>
                  <a:pt x="1157255" y="530352"/>
                  <a:pt x="1117663" y="530352"/>
                </a:cubicBezTo>
                <a:close/>
                <a:moveTo>
                  <a:pt x="2569606" y="346663"/>
                </a:moveTo>
                <a:cubicBezTo>
                  <a:pt x="2673651" y="346663"/>
                  <a:pt x="2753756" y="369451"/>
                  <a:pt x="2809922" y="415028"/>
                </a:cubicBezTo>
                <a:cubicBezTo>
                  <a:pt x="2866088" y="460605"/>
                  <a:pt x="2894170" y="524367"/>
                  <a:pt x="2894170" y="606314"/>
                </a:cubicBezTo>
                <a:lnTo>
                  <a:pt x="2894170" y="673989"/>
                </a:lnTo>
                <a:lnTo>
                  <a:pt x="2894170" y="733378"/>
                </a:lnTo>
                <a:lnTo>
                  <a:pt x="2894170" y="1037225"/>
                </a:lnTo>
                <a:cubicBezTo>
                  <a:pt x="2884042" y="1039987"/>
                  <a:pt x="2869541" y="1042750"/>
                  <a:pt x="2850666" y="1045512"/>
                </a:cubicBezTo>
                <a:cubicBezTo>
                  <a:pt x="2831790" y="1048274"/>
                  <a:pt x="2811303" y="1049655"/>
                  <a:pt x="2789205" y="1049655"/>
                </a:cubicBezTo>
                <a:cubicBezTo>
                  <a:pt x="2744088" y="1049655"/>
                  <a:pt x="2711172" y="1041829"/>
                  <a:pt x="2690454" y="1026176"/>
                </a:cubicBezTo>
                <a:cubicBezTo>
                  <a:pt x="2669738" y="1010523"/>
                  <a:pt x="2659380" y="981520"/>
                  <a:pt x="2659380" y="939165"/>
                </a:cubicBezTo>
                <a:lnTo>
                  <a:pt x="2659380" y="733378"/>
                </a:lnTo>
                <a:lnTo>
                  <a:pt x="2659380" y="673989"/>
                </a:lnTo>
                <a:lnTo>
                  <a:pt x="2659380" y="613220"/>
                </a:lnTo>
                <a:cubicBezTo>
                  <a:pt x="2659380" y="584676"/>
                  <a:pt x="2650863" y="563729"/>
                  <a:pt x="2633828" y="550378"/>
                </a:cubicBezTo>
                <a:cubicBezTo>
                  <a:pt x="2616794" y="537028"/>
                  <a:pt x="2594467" y="530352"/>
                  <a:pt x="2566844" y="530352"/>
                </a:cubicBezTo>
                <a:cubicBezTo>
                  <a:pt x="2548429" y="530352"/>
                  <a:pt x="2531165" y="532654"/>
                  <a:pt x="2515052" y="537258"/>
                </a:cubicBezTo>
                <a:cubicBezTo>
                  <a:pt x="2498939" y="541862"/>
                  <a:pt x="2483516" y="547846"/>
                  <a:pt x="2468784" y="555212"/>
                </a:cubicBezTo>
                <a:lnTo>
                  <a:pt x="2468784" y="673989"/>
                </a:lnTo>
                <a:lnTo>
                  <a:pt x="2468784" y="733378"/>
                </a:lnTo>
                <a:lnTo>
                  <a:pt x="2468784" y="1037225"/>
                </a:lnTo>
                <a:cubicBezTo>
                  <a:pt x="2458656" y="1039987"/>
                  <a:pt x="2444154" y="1042750"/>
                  <a:pt x="2425279" y="1045512"/>
                </a:cubicBezTo>
                <a:cubicBezTo>
                  <a:pt x="2406404" y="1048274"/>
                  <a:pt x="2385917" y="1049655"/>
                  <a:pt x="2363819" y="1049655"/>
                </a:cubicBezTo>
                <a:cubicBezTo>
                  <a:pt x="2318702" y="1049655"/>
                  <a:pt x="2285785" y="1041829"/>
                  <a:pt x="2265068" y="1026176"/>
                </a:cubicBezTo>
                <a:cubicBezTo>
                  <a:pt x="2244352" y="1010523"/>
                  <a:pt x="2233993" y="981520"/>
                  <a:pt x="2233993" y="939165"/>
                </a:cubicBezTo>
                <a:lnTo>
                  <a:pt x="2233993" y="733378"/>
                </a:lnTo>
                <a:lnTo>
                  <a:pt x="2233993" y="673989"/>
                </a:lnTo>
                <a:lnTo>
                  <a:pt x="2233993" y="523447"/>
                </a:lnTo>
                <a:cubicBezTo>
                  <a:pt x="2233993" y="498586"/>
                  <a:pt x="2239288" y="478330"/>
                  <a:pt x="2249876" y="462677"/>
                </a:cubicBezTo>
                <a:cubicBezTo>
                  <a:pt x="2260464" y="447024"/>
                  <a:pt x="2274966" y="432753"/>
                  <a:pt x="2293382" y="419862"/>
                </a:cubicBezTo>
                <a:cubicBezTo>
                  <a:pt x="2324687" y="397764"/>
                  <a:pt x="2364279" y="380040"/>
                  <a:pt x="2412158" y="366689"/>
                </a:cubicBezTo>
                <a:cubicBezTo>
                  <a:pt x="2460038" y="353338"/>
                  <a:pt x="2512520" y="346663"/>
                  <a:pt x="2569606" y="346663"/>
                </a:cubicBezTo>
                <a:close/>
                <a:moveTo>
                  <a:pt x="1814893" y="346663"/>
                </a:moveTo>
                <a:cubicBezTo>
                  <a:pt x="1915254" y="346663"/>
                  <a:pt x="1995590" y="367149"/>
                  <a:pt x="2055899" y="408123"/>
                </a:cubicBezTo>
                <a:cubicBezTo>
                  <a:pt x="2116208" y="449096"/>
                  <a:pt x="2146363" y="512858"/>
                  <a:pt x="2146363" y="599408"/>
                </a:cubicBezTo>
                <a:lnTo>
                  <a:pt x="2146363" y="908780"/>
                </a:lnTo>
                <a:cubicBezTo>
                  <a:pt x="2146363" y="932720"/>
                  <a:pt x="2139688" y="952286"/>
                  <a:pt x="2126337" y="967478"/>
                </a:cubicBezTo>
                <a:cubicBezTo>
                  <a:pt x="2112986" y="982671"/>
                  <a:pt x="2097103" y="995791"/>
                  <a:pt x="2078688" y="1006840"/>
                </a:cubicBezTo>
                <a:cubicBezTo>
                  <a:pt x="2049224" y="1024335"/>
                  <a:pt x="2013314" y="1037685"/>
                  <a:pt x="1970960" y="1046893"/>
                </a:cubicBezTo>
                <a:cubicBezTo>
                  <a:pt x="1928606" y="1056100"/>
                  <a:pt x="1880266" y="1060704"/>
                  <a:pt x="1825942" y="1060704"/>
                </a:cubicBezTo>
                <a:cubicBezTo>
                  <a:pt x="1729264" y="1060704"/>
                  <a:pt x="1651690" y="1042059"/>
                  <a:pt x="1593222" y="1004769"/>
                </a:cubicBezTo>
                <a:cubicBezTo>
                  <a:pt x="1534755" y="967478"/>
                  <a:pt x="1505521" y="911082"/>
                  <a:pt x="1505521" y="835581"/>
                </a:cubicBezTo>
                <a:cubicBezTo>
                  <a:pt x="1505521" y="772049"/>
                  <a:pt x="1524627" y="723249"/>
                  <a:pt x="1562838" y="689182"/>
                </a:cubicBezTo>
                <a:cubicBezTo>
                  <a:pt x="1601049" y="655114"/>
                  <a:pt x="1659286" y="633937"/>
                  <a:pt x="1737550" y="625650"/>
                </a:cubicBezTo>
                <a:lnTo>
                  <a:pt x="1918478" y="606314"/>
                </a:lnTo>
                <a:lnTo>
                  <a:pt x="1918478" y="596646"/>
                </a:lnTo>
                <a:cubicBezTo>
                  <a:pt x="1918478" y="569944"/>
                  <a:pt x="1906738" y="550839"/>
                  <a:pt x="1883258" y="539329"/>
                </a:cubicBezTo>
                <a:cubicBezTo>
                  <a:pt x="1859780" y="527820"/>
                  <a:pt x="1825942" y="522065"/>
                  <a:pt x="1781746" y="522065"/>
                </a:cubicBezTo>
                <a:cubicBezTo>
                  <a:pt x="1747678" y="522065"/>
                  <a:pt x="1713841" y="525748"/>
                  <a:pt x="1680233" y="533114"/>
                </a:cubicBezTo>
                <a:cubicBezTo>
                  <a:pt x="1646626" y="540480"/>
                  <a:pt x="1616472" y="549688"/>
                  <a:pt x="1589770" y="560737"/>
                </a:cubicBezTo>
                <a:cubicBezTo>
                  <a:pt x="1577800" y="552450"/>
                  <a:pt x="1567672" y="539790"/>
                  <a:pt x="1559385" y="522756"/>
                </a:cubicBezTo>
                <a:cubicBezTo>
                  <a:pt x="1551098" y="505722"/>
                  <a:pt x="1546955" y="487998"/>
                  <a:pt x="1546955" y="469583"/>
                </a:cubicBezTo>
                <a:cubicBezTo>
                  <a:pt x="1546955" y="425387"/>
                  <a:pt x="1570434" y="394081"/>
                  <a:pt x="1617392" y="375666"/>
                </a:cubicBezTo>
                <a:cubicBezTo>
                  <a:pt x="1644094" y="365538"/>
                  <a:pt x="1675630" y="358172"/>
                  <a:pt x="1712000" y="353568"/>
                </a:cubicBezTo>
                <a:cubicBezTo>
                  <a:pt x="1748369" y="348964"/>
                  <a:pt x="1782667" y="346663"/>
                  <a:pt x="1814893" y="346663"/>
                </a:cubicBezTo>
                <a:close/>
                <a:moveTo>
                  <a:pt x="1119044" y="346663"/>
                </a:moveTo>
                <a:cubicBezTo>
                  <a:pt x="1190862" y="346663"/>
                  <a:pt x="1253934" y="361394"/>
                  <a:pt x="1308258" y="390859"/>
                </a:cubicBezTo>
                <a:cubicBezTo>
                  <a:pt x="1362582" y="420323"/>
                  <a:pt x="1404937" y="461756"/>
                  <a:pt x="1435322" y="515160"/>
                </a:cubicBezTo>
                <a:cubicBezTo>
                  <a:pt x="1465706" y="568563"/>
                  <a:pt x="1480899" y="631174"/>
                  <a:pt x="1480899" y="702993"/>
                </a:cubicBezTo>
                <a:cubicBezTo>
                  <a:pt x="1480899" y="776653"/>
                  <a:pt x="1465937" y="840185"/>
                  <a:pt x="1436012" y="893588"/>
                </a:cubicBezTo>
                <a:cubicBezTo>
                  <a:pt x="1406088" y="946992"/>
                  <a:pt x="1363964" y="988195"/>
                  <a:pt x="1309639" y="1017199"/>
                </a:cubicBezTo>
                <a:cubicBezTo>
                  <a:pt x="1255315" y="1046202"/>
                  <a:pt x="1191783" y="1060704"/>
                  <a:pt x="1119044" y="1060704"/>
                </a:cubicBezTo>
                <a:cubicBezTo>
                  <a:pt x="1045384" y="1060704"/>
                  <a:pt x="981622" y="1046433"/>
                  <a:pt x="927758" y="1017889"/>
                </a:cubicBezTo>
                <a:cubicBezTo>
                  <a:pt x="873895" y="989346"/>
                  <a:pt x="832000" y="948373"/>
                  <a:pt x="802076" y="894969"/>
                </a:cubicBezTo>
                <a:cubicBezTo>
                  <a:pt x="772152" y="841566"/>
                  <a:pt x="757189" y="777574"/>
                  <a:pt x="757189" y="702993"/>
                </a:cubicBezTo>
                <a:cubicBezTo>
                  <a:pt x="757189" y="630254"/>
                  <a:pt x="772382" y="567182"/>
                  <a:pt x="802766" y="513779"/>
                </a:cubicBezTo>
                <a:cubicBezTo>
                  <a:pt x="833151" y="460375"/>
                  <a:pt x="875506" y="419172"/>
                  <a:pt x="929830" y="390168"/>
                </a:cubicBezTo>
                <a:cubicBezTo>
                  <a:pt x="984154" y="361164"/>
                  <a:pt x="1047226" y="346663"/>
                  <a:pt x="1119044" y="346663"/>
                </a:cubicBezTo>
                <a:close/>
                <a:moveTo>
                  <a:pt x="109109" y="201644"/>
                </a:moveTo>
                <a:lnTo>
                  <a:pt x="255508" y="201644"/>
                </a:lnTo>
                <a:lnTo>
                  <a:pt x="509635" y="201644"/>
                </a:lnTo>
                <a:lnTo>
                  <a:pt x="715422" y="201644"/>
                </a:lnTo>
                <a:cubicBezTo>
                  <a:pt x="721868" y="211772"/>
                  <a:pt x="727622" y="225123"/>
                  <a:pt x="732687" y="241697"/>
                </a:cubicBezTo>
                <a:cubicBezTo>
                  <a:pt x="737751" y="258270"/>
                  <a:pt x="740283" y="276225"/>
                  <a:pt x="740283" y="295561"/>
                </a:cubicBezTo>
                <a:cubicBezTo>
                  <a:pt x="740283" y="329629"/>
                  <a:pt x="732687" y="354719"/>
                  <a:pt x="717494" y="370832"/>
                </a:cubicBezTo>
                <a:cubicBezTo>
                  <a:pt x="702302" y="386945"/>
                  <a:pt x="681815" y="395002"/>
                  <a:pt x="656034" y="395002"/>
                </a:cubicBezTo>
                <a:lnTo>
                  <a:pt x="509635" y="395002"/>
                </a:lnTo>
                <a:lnTo>
                  <a:pt x="499967" y="395002"/>
                </a:lnTo>
                <a:lnTo>
                  <a:pt x="499967" y="1037225"/>
                </a:lnTo>
                <a:cubicBezTo>
                  <a:pt x="489839" y="1039987"/>
                  <a:pt x="474186" y="1042750"/>
                  <a:pt x="453009" y="1045512"/>
                </a:cubicBezTo>
                <a:cubicBezTo>
                  <a:pt x="431831" y="1048274"/>
                  <a:pt x="410194" y="1049655"/>
                  <a:pt x="388096" y="1049655"/>
                </a:cubicBezTo>
                <a:cubicBezTo>
                  <a:pt x="340217" y="1049655"/>
                  <a:pt x="306609" y="1041138"/>
                  <a:pt x="287274" y="1024104"/>
                </a:cubicBezTo>
                <a:cubicBezTo>
                  <a:pt x="267938" y="1007070"/>
                  <a:pt x="258270" y="977376"/>
                  <a:pt x="258270" y="935022"/>
                </a:cubicBezTo>
                <a:lnTo>
                  <a:pt x="258270" y="395002"/>
                </a:lnTo>
                <a:lnTo>
                  <a:pt x="255508" y="395002"/>
                </a:lnTo>
                <a:lnTo>
                  <a:pt x="49720" y="395002"/>
                </a:lnTo>
                <a:cubicBezTo>
                  <a:pt x="43275" y="384874"/>
                  <a:pt x="37520" y="371523"/>
                  <a:pt x="32456" y="354949"/>
                </a:cubicBezTo>
                <a:cubicBezTo>
                  <a:pt x="27392" y="338376"/>
                  <a:pt x="24860" y="320421"/>
                  <a:pt x="24860" y="301085"/>
                </a:cubicBezTo>
                <a:cubicBezTo>
                  <a:pt x="24860" y="266097"/>
                  <a:pt x="32456" y="240776"/>
                  <a:pt x="47648" y="225123"/>
                </a:cubicBezTo>
                <a:cubicBezTo>
                  <a:pt x="62841" y="209471"/>
                  <a:pt x="83328" y="201644"/>
                  <a:pt x="109109" y="201644"/>
                </a:cubicBezTo>
                <a:close/>
                <a:moveTo>
                  <a:pt x="1908810" y="0"/>
                </a:moveTo>
                <a:cubicBezTo>
                  <a:pt x="1956688" y="0"/>
                  <a:pt x="1992598" y="10128"/>
                  <a:pt x="2016538" y="30385"/>
                </a:cubicBezTo>
                <a:cubicBezTo>
                  <a:pt x="2040477" y="50641"/>
                  <a:pt x="2052446" y="73660"/>
                  <a:pt x="2052446" y="99441"/>
                </a:cubicBezTo>
                <a:cubicBezTo>
                  <a:pt x="2052446" y="120618"/>
                  <a:pt x="2047842" y="138343"/>
                  <a:pt x="2038635" y="152614"/>
                </a:cubicBezTo>
                <a:cubicBezTo>
                  <a:pt x="2029428" y="166886"/>
                  <a:pt x="2013775" y="183229"/>
                  <a:pt x="1991677" y="201644"/>
                </a:cubicBezTo>
                <a:lnTo>
                  <a:pt x="1860470" y="309372"/>
                </a:lnTo>
                <a:cubicBezTo>
                  <a:pt x="1819957" y="309372"/>
                  <a:pt x="1789342" y="299704"/>
                  <a:pt x="1768625" y="280368"/>
                </a:cubicBezTo>
                <a:cubicBezTo>
                  <a:pt x="1747908" y="261033"/>
                  <a:pt x="1737550" y="240316"/>
                  <a:pt x="1737550" y="218218"/>
                </a:cubicBezTo>
                <a:cubicBezTo>
                  <a:pt x="1737550" y="207169"/>
                  <a:pt x="1739622" y="196580"/>
                  <a:pt x="1743765" y="186452"/>
                </a:cubicBezTo>
                <a:cubicBezTo>
                  <a:pt x="1747908" y="176324"/>
                  <a:pt x="1756426" y="164354"/>
                  <a:pt x="1769316" y="150542"/>
                </a:cubicBezTo>
                <a:close/>
              </a:path>
            </a:pathLst>
          </a:custGeom>
          <a:solidFill>
            <a:srgbClr val="89A16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>
              <a:lnSpc>
                <a:spcPts val="12585"/>
              </a:lnSpc>
            </a:pPr>
            <a:endParaRPr lang="en-US" sz="10900" u="sng" spc="-471">
              <a:solidFill>
                <a:srgbClr val="89A162"/>
              </a:solidFill>
              <a:latin typeface="Baloo Tammudu 2 ExtraBold" pitchFamily="2" charset="-93"/>
              <a:cs typeface="Baloo Tammudu 2 ExtraBold" pitchFamily="2" charset="-93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614114" y="9924400"/>
            <a:ext cx="3086100" cy="591791"/>
            <a:chOff x="0" y="0"/>
            <a:chExt cx="812800" cy="15586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155863"/>
            </a:xfrm>
            <a:custGeom>
              <a:avLst/>
              <a:gdLst/>
              <a:ahLst/>
              <a:cxnLst/>
              <a:rect l="l" t="t" r="r" b="b"/>
              <a:pathLst>
                <a:path w="812800" h="155863">
                  <a:moveTo>
                    <a:pt x="406400" y="0"/>
                  </a:moveTo>
                  <a:cubicBezTo>
                    <a:pt x="181951" y="0"/>
                    <a:pt x="0" y="34891"/>
                    <a:pt x="0" y="77931"/>
                  </a:cubicBezTo>
                  <a:cubicBezTo>
                    <a:pt x="0" y="120972"/>
                    <a:pt x="181951" y="155863"/>
                    <a:pt x="406400" y="155863"/>
                  </a:cubicBezTo>
                  <a:cubicBezTo>
                    <a:pt x="630849" y="155863"/>
                    <a:pt x="812800" y="120972"/>
                    <a:pt x="812800" y="77931"/>
                  </a:cubicBezTo>
                  <a:cubicBezTo>
                    <a:pt x="812800" y="3489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55686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-33013"/>
              <a:ext cx="660400" cy="1742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0"/>
                </a:lnSpc>
              </a:pPr>
            </a:p>
          </p:txBody>
        </p:sp>
      </p:grpSp>
      <p:sp>
        <p:nvSpPr>
          <p:cNvPr id="8" name="Freeform 8"/>
          <p:cNvSpPr/>
          <p:nvPr/>
        </p:nvSpPr>
        <p:spPr>
          <a:xfrm>
            <a:off x="0" y="5298101"/>
            <a:ext cx="4152666" cy="4988883"/>
          </a:xfrm>
          <a:custGeom>
            <a:avLst/>
            <a:gdLst/>
            <a:ahLst/>
            <a:cxnLst/>
            <a:rect l="l" t="t" r="r" b="b"/>
            <a:pathLst>
              <a:path w="4152666" h="4988883">
                <a:moveTo>
                  <a:pt x="0" y="0"/>
                </a:moveTo>
                <a:lnTo>
                  <a:pt x="4152666" y="0"/>
                </a:lnTo>
                <a:lnTo>
                  <a:pt x="4152666" y="4988883"/>
                </a:lnTo>
                <a:lnTo>
                  <a:pt x="0" y="49888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6345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13308131" y="9924400"/>
            <a:ext cx="3086100" cy="591791"/>
            <a:chOff x="0" y="0"/>
            <a:chExt cx="812800" cy="15586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155863"/>
            </a:xfrm>
            <a:custGeom>
              <a:avLst/>
              <a:gdLst/>
              <a:ahLst/>
              <a:cxnLst/>
              <a:rect l="l" t="t" r="r" b="b"/>
              <a:pathLst>
                <a:path w="812800" h="155863">
                  <a:moveTo>
                    <a:pt x="406400" y="0"/>
                  </a:moveTo>
                  <a:cubicBezTo>
                    <a:pt x="181951" y="0"/>
                    <a:pt x="0" y="34891"/>
                    <a:pt x="0" y="77931"/>
                  </a:cubicBezTo>
                  <a:cubicBezTo>
                    <a:pt x="0" y="120972"/>
                    <a:pt x="181951" y="155863"/>
                    <a:pt x="406400" y="155863"/>
                  </a:cubicBezTo>
                  <a:cubicBezTo>
                    <a:pt x="630849" y="155863"/>
                    <a:pt x="812800" y="120972"/>
                    <a:pt x="812800" y="77931"/>
                  </a:cubicBezTo>
                  <a:cubicBezTo>
                    <a:pt x="812800" y="3489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55686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-33013"/>
              <a:ext cx="660400" cy="1742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0"/>
                </a:lnSpc>
              </a:pPr>
            </a:p>
          </p:txBody>
        </p:sp>
      </p:grpSp>
      <p:sp>
        <p:nvSpPr>
          <p:cNvPr id="12" name="Freeform 12"/>
          <p:cNvSpPr/>
          <p:nvPr/>
        </p:nvSpPr>
        <p:spPr>
          <a:xfrm>
            <a:off x="13285562" y="6976105"/>
            <a:ext cx="2872305" cy="3936235"/>
          </a:xfrm>
          <a:custGeom>
            <a:avLst/>
            <a:gdLst/>
            <a:ahLst/>
            <a:cxnLst/>
            <a:rect l="l" t="t" r="r" b="b"/>
            <a:pathLst>
              <a:path w="2872305" h="3936235">
                <a:moveTo>
                  <a:pt x="0" y="0"/>
                </a:moveTo>
                <a:lnTo>
                  <a:pt x="2872304" y="0"/>
                </a:lnTo>
                <a:lnTo>
                  <a:pt x="2872304" y="3936235"/>
                </a:lnTo>
                <a:lnTo>
                  <a:pt x="0" y="393623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t="-123257" r="-3162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490337">
            <a:off x="13532361" y="5507800"/>
            <a:ext cx="2458490" cy="3330467"/>
          </a:xfrm>
          <a:custGeom>
            <a:avLst/>
            <a:gdLst/>
            <a:ahLst/>
            <a:cxnLst/>
            <a:rect l="l" t="t" r="r" b="b"/>
            <a:pathLst>
              <a:path w="2458490" h="3330467">
                <a:moveTo>
                  <a:pt x="0" y="0"/>
                </a:moveTo>
                <a:lnTo>
                  <a:pt x="2458491" y="0"/>
                </a:lnTo>
                <a:lnTo>
                  <a:pt x="2458491" y="3330468"/>
                </a:lnTo>
                <a:lnTo>
                  <a:pt x="0" y="333046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829173" y="918456"/>
            <a:ext cx="399053" cy="399053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D42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0"/>
                </a:lnSpc>
              </a:p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000002" y="2423272"/>
            <a:ext cx="399053" cy="399053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A2B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0"/>
                </a:lnSpc>
              </a:p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5995178" y="4159641"/>
            <a:ext cx="399053" cy="399053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A2B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0"/>
                </a:lnSpc>
              </a:p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7100816" y="2622798"/>
            <a:ext cx="399053" cy="399053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D42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0"/>
                </a:lnSpc>
              </a:p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5958340" y="718929"/>
            <a:ext cx="399053" cy="399053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A2B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0"/>
                </a:lnSpc>
              </a:p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-453650" y="-513416"/>
            <a:ext cx="19337990" cy="1001476"/>
            <a:chOff x="0" y="0"/>
            <a:chExt cx="5093133" cy="263763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5093133" cy="263763"/>
            </a:xfrm>
            <a:custGeom>
              <a:avLst/>
              <a:gdLst/>
              <a:ahLst/>
              <a:cxnLst/>
              <a:rect l="l" t="t" r="r" b="b"/>
              <a:pathLst>
                <a:path w="5093133" h="263763">
                  <a:moveTo>
                    <a:pt x="20418" y="0"/>
                  </a:moveTo>
                  <a:lnTo>
                    <a:pt x="5072716" y="0"/>
                  </a:lnTo>
                  <a:cubicBezTo>
                    <a:pt x="5083992" y="0"/>
                    <a:pt x="5093133" y="9141"/>
                    <a:pt x="5093133" y="20418"/>
                  </a:cubicBezTo>
                  <a:lnTo>
                    <a:pt x="5093133" y="243345"/>
                  </a:lnTo>
                  <a:cubicBezTo>
                    <a:pt x="5093133" y="254622"/>
                    <a:pt x="5083992" y="263763"/>
                    <a:pt x="5072716" y="263763"/>
                  </a:cubicBezTo>
                  <a:lnTo>
                    <a:pt x="20418" y="263763"/>
                  </a:lnTo>
                  <a:cubicBezTo>
                    <a:pt x="9141" y="263763"/>
                    <a:pt x="0" y="254622"/>
                    <a:pt x="0" y="243345"/>
                  </a:cubicBezTo>
                  <a:lnTo>
                    <a:pt x="0" y="20418"/>
                  </a:lnTo>
                  <a:cubicBezTo>
                    <a:pt x="0" y="9141"/>
                    <a:pt x="9141" y="0"/>
                    <a:pt x="20418" y="0"/>
                  </a:cubicBezTo>
                  <a:close/>
                </a:path>
              </a:pathLst>
            </a:custGeom>
            <a:solidFill>
              <a:srgbClr val="FC914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5093133" cy="3113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0"/>
                </a:lnSpc>
              </a:pPr>
            </a:p>
          </p:txBody>
        </p:sp>
      </p:grpSp>
      <p:sp>
        <p:nvSpPr>
          <p:cNvPr id="33" name="Freeform 33"/>
          <p:cNvSpPr/>
          <p:nvPr/>
        </p:nvSpPr>
        <p:spPr>
          <a:xfrm>
            <a:off x="421786" y="3142801"/>
            <a:ext cx="1417665" cy="1415893"/>
          </a:xfrm>
          <a:custGeom>
            <a:avLst/>
            <a:gdLst/>
            <a:ahLst/>
            <a:cxnLst/>
            <a:rect l="l" t="t" r="r" b="b"/>
            <a:pathLst>
              <a:path w="1417665" h="1415893">
                <a:moveTo>
                  <a:pt x="0" y="0"/>
                </a:moveTo>
                <a:lnTo>
                  <a:pt x="1417664" y="0"/>
                </a:lnTo>
                <a:lnTo>
                  <a:pt x="1417664" y="1415893"/>
                </a:lnTo>
                <a:lnTo>
                  <a:pt x="0" y="141589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>
            <a:off x="16085846" y="5205087"/>
            <a:ext cx="1240723" cy="1239172"/>
          </a:xfrm>
          <a:custGeom>
            <a:avLst/>
            <a:gdLst/>
            <a:ahLst/>
            <a:cxnLst/>
            <a:rect l="l" t="t" r="r" b="b"/>
            <a:pathLst>
              <a:path w="1240723" h="1239172">
                <a:moveTo>
                  <a:pt x="0" y="0"/>
                </a:moveTo>
                <a:lnTo>
                  <a:pt x="1240723" y="0"/>
                </a:lnTo>
                <a:lnTo>
                  <a:pt x="1240723" y="1239172"/>
                </a:lnTo>
                <a:lnTo>
                  <a:pt x="0" y="123917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39" name="Hộp Văn bản 38"/>
          <p:cNvSpPr txBox="1">
            <a:spLocks noChangeAspect="1"/>
          </p:cNvSpPr>
          <p:nvPr/>
        </p:nvSpPr>
        <p:spPr>
          <a:xfrm>
            <a:off x="5589302" y="4002511"/>
            <a:ext cx="7355490" cy="3086291"/>
          </a:xfrm>
          <a:custGeom>
            <a:avLst/>
            <a:gdLst/>
            <a:ahLst/>
            <a:cxnLst/>
            <a:rect l="l" t="t" r="r" b="b"/>
            <a:pathLst>
              <a:path w="7355490" h="3086291">
                <a:moveTo>
                  <a:pt x="2943701" y="2845975"/>
                </a:moveTo>
                <a:cubicBezTo>
                  <a:pt x="2982372" y="2845975"/>
                  <a:pt x="3012987" y="2857484"/>
                  <a:pt x="3035546" y="2880503"/>
                </a:cubicBezTo>
                <a:cubicBezTo>
                  <a:pt x="3058104" y="2903522"/>
                  <a:pt x="3069383" y="2932065"/>
                  <a:pt x="3069383" y="2966133"/>
                </a:cubicBezTo>
                <a:cubicBezTo>
                  <a:pt x="3069383" y="3000201"/>
                  <a:pt x="3058104" y="3028744"/>
                  <a:pt x="3035546" y="3051762"/>
                </a:cubicBezTo>
                <a:cubicBezTo>
                  <a:pt x="3012987" y="3074781"/>
                  <a:pt x="2982372" y="3086291"/>
                  <a:pt x="2943701" y="3086291"/>
                </a:cubicBezTo>
                <a:cubicBezTo>
                  <a:pt x="2908712" y="3086291"/>
                  <a:pt x="2879478" y="3074781"/>
                  <a:pt x="2855999" y="3051762"/>
                </a:cubicBezTo>
                <a:cubicBezTo>
                  <a:pt x="2832520" y="3028744"/>
                  <a:pt x="2820780" y="3000201"/>
                  <a:pt x="2820780" y="2966133"/>
                </a:cubicBezTo>
                <a:cubicBezTo>
                  <a:pt x="2820780" y="2932065"/>
                  <a:pt x="2832520" y="2903522"/>
                  <a:pt x="2855999" y="2880503"/>
                </a:cubicBezTo>
                <a:cubicBezTo>
                  <a:pt x="2879478" y="2857484"/>
                  <a:pt x="2908712" y="2845975"/>
                  <a:pt x="2943701" y="2845975"/>
                </a:cubicBezTo>
                <a:close/>
                <a:moveTo>
                  <a:pt x="1134380" y="2101549"/>
                </a:moveTo>
                <a:cubicBezTo>
                  <a:pt x="1078214" y="2101549"/>
                  <a:pt x="1032867" y="2122266"/>
                  <a:pt x="998339" y="2163699"/>
                </a:cubicBezTo>
                <a:cubicBezTo>
                  <a:pt x="963811" y="2205133"/>
                  <a:pt x="946547" y="2267284"/>
                  <a:pt x="946547" y="2350151"/>
                </a:cubicBezTo>
                <a:cubicBezTo>
                  <a:pt x="946547" y="2433940"/>
                  <a:pt x="963811" y="2496550"/>
                  <a:pt x="998339" y="2537984"/>
                </a:cubicBezTo>
                <a:cubicBezTo>
                  <a:pt x="1032867" y="2579418"/>
                  <a:pt x="1078674" y="2600135"/>
                  <a:pt x="1135761" y="2600135"/>
                </a:cubicBezTo>
                <a:cubicBezTo>
                  <a:pt x="1192847" y="2600135"/>
                  <a:pt x="1238424" y="2579418"/>
                  <a:pt x="1272492" y="2537984"/>
                </a:cubicBezTo>
                <a:cubicBezTo>
                  <a:pt x="1306560" y="2496550"/>
                  <a:pt x="1323594" y="2433940"/>
                  <a:pt x="1323594" y="2350151"/>
                </a:cubicBezTo>
                <a:cubicBezTo>
                  <a:pt x="1323594" y="2268204"/>
                  <a:pt x="1306560" y="2206284"/>
                  <a:pt x="1272492" y="2164390"/>
                </a:cubicBezTo>
                <a:cubicBezTo>
                  <a:pt x="1238424" y="2122496"/>
                  <a:pt x="1192387" y="2101549"/>
                  <a:pt x="1134380" y="2101549"/>
                </a:cubicBezTo>
                <a:close/>
                <a:moveTo>
                  <a:pt x="6030372" y="1933051"/>
                </a:moveTo>
                <a:lnTo>
                  <a:pt x="6486144" y="1933051"/>
                </a:lnTo>
                <a:cubicBezTo>
                  <a:pt x="6492589" y="1943180"/>
                  <a:pt x="6498344" y="1956070"/>
                  <a:pt x="6503408" y="1971723"/>
                </a:cubicBezTo>
                <a:cubicBezTo>
                  <a:pt x="6508472" y="1987376"/>
                  <a:pt x="6511004" y="2004870"/>
                  <a:pt x="6511004" y="2024206"/>
                </a:cubicBezTo>
                <a:cubicBezTo>
                  <a:pt x="6511004" y="2058273"/>
                  <a:pt x="6503638" y="2083134"/>
                  <a:pt x="6488906" y="2098786"/>
                </a:cubicBezTo>
                <a:cubicBezTo>
                  <a:pt x="6474174" y="2114439"/>
                  <a:pt x="6453917" y="2122266"/>
                  <a:pt x="6428136" y="2122266"/>
                </a:cubicBezTo>
                <a:lnTo>
                  <a:pt x="6136719" y="2122266"/>
                </a:lnTo>
                <a:lnTo>
                  <a:pt x="6136719" y="2159556"/>
                </a:lnTo>
                <a:lnTo>
                  <a:pt x="6136719" y="2250710"/>
                </a:lnTo>
                <a:lnTo>
                  <a:pt x="6447472" y="2250710"/>
                </a:lnTo>
                <a:cubicBezTo>
                  <a:pt x="6453917" y="2260838"/>
                  <a:pt x="6459672" y="2273729"/>
                  <a:pt x="6464736" y="2289382"/>
                </a:cubicBezTo>
                <a:cubicBezTo>
                  <a:pt x="6469800" y="2305034"/>
                  <a:pt x="6472332" y="2322529"/>
                  <a:pt x="6472332" y="2341864"/>
                </a:cubicBezTo>
                <a:cubicBezTo>
                  <a:pt x="6472332" y="2375932"/>
                  <a:pt x="6464966" y="2400562"/>
                  <a:pt x="6450234" y="2415755"/>
                </a:cubicBezTo>
                <a:cubicBezTo>
                  <a:pt x="6435502" y="2430947"/>
                  <a:pt x="6415246" y="2438543"/>
                  <a:pt x="6389465" y="2438543"/>
                </a:cubicBezTo>
                <a:lnTo>
                  <a:pt x="6136719" y="2438543"/>
                </a:lnTo>
                <a:lnTo>
                  <a:pt x="6136719" y="2547652"/>
                </a:lnTo>
                <a:lnTo>
                  <a:pt x="6136719" y="2583561"/>
                </a:lnTo>
                <a:lnTo>
                  <a:pt x="6491668" y="2583561"/>
                </a:lnTo>
                <a:cubicBezTo>
                  <a:pt x="6498113" y="2593689"/>
                  <a:pt x="6503868" y="2607040"/>
                  <a:pt x="6508932" y="2623614"/>
                </a:cubicBezTo>
                <a:cubicBezTo>
                  <a:pt x="6513996" y="2640187"/>
                  <a:pt x="6516528" y="2658142"/>
                  <a:pt x="6516528" y="2677478"/>
                </a:cubicBezTo>
                <a:cubicBezTo>
                  <a:pt x="6516528" y="2711545"/>
                  <a:pt x="6509162" y="2736176"/>
                  <a:pt x="6494430" y="2751368"/>
                </a:cubicBezTo>
                <a:cubicBezTo>
                  <a:pt x="6479698" y="2766560"/>
                  <a:pt x="6459442" y="2774156"/>
                  <a:pt x="6433660" y="2774156"/>
                </a:cubicBezTo>
                <a:lnTo>
                  <a:pt x="6030372" y="2774156"/>
                </a:lnTo>
                <a:cubicBezTo>
                  <a:pt x="5990780" y="2774156"/>
                  <a:pt x="5959474" y="2762647"/>
                  <a:pt x="5936456" y="2739628"/>
                </a:cubicBezTo>
                <a:cubicBezTo>
                  <a:pt x="5913437" y="2716610"/>
                  <a:pt x="5901928" y="2685304"/>
                  <a:pt x="5901928" y="2645712"/>
                </a:cubicBezTo>
                <a:lnTo>
                  <a:pt x="5901928" y="2547652"/>
                </a:lnTo>
                <a:lnTo>
                  <a:pt x="5901928" y="2159556"/>
                </a:lnTo>
                <a:lnTo>
                  <a:pt x="5901928" y="2061496"/>
                </a:lnTo>
                <a:cubicBezTo>
                  <a:pt x="5901928" y="2021904"/>
                  <a:pt x="5913437" y="1990598"/>
                  <a:pt x="5936456" y="1967580"/>
                </a:cubicBezTo>
                <a:cubicBezTo>
                  <a:pt x="5959474" y="1944561"/>
                  <a:pt x="5990780" y="1933051"/>
                  <a:pt x="6030372" y="1933051"/>
                </a:cubicBezTo>
                <a:close/>
                <a:moveTo>
                  <a:pt x="1882664" y="1933051"/>
                </a:moveTo>
                <a:lnTo>
                  <a:pt x="2029063" y="1933051"/>
                </a:lnTo>
                <a:lnTo>
                  <a:pt x="2283190" y="1933051"/>
                </a:lnTo>
                <a:lnTo>
                  <a:pt x="2488977" y="1933051"/>
                </a:lnTo>
                <a:cubicBezTo>
                  <a:pt x="2495422" y="1943180"/>
                  <a:pt x="2501177" y="1956531"/>
                  <a:pt x="2506241" y="1973104"/>
                </a:cubicBezTo>
                <a:cubicBezTo>
                  <a:pt x="2511305" y="1989678"/>
                  <a:pt x="2513838" y="2007632"/>
                  <a:pt x="2513838" y="2026968"/>
                </a:cubicBezTo>
                <a:cubicBezTo>
                  <a:pt x="2513838" y="2061036"/>
                  <a:pt x="2506241" y="2086126"/>
                  <a:pt x="2491049" y="2102239"/>
                </a:cubicBezTo>
                <a:cubicBezTo>
                  <a:pt x="2475857" y="2118352"/>
                  <a:pt x="2455370" y="2126409"/>
                  <a:pt x="2429589" y="2126409"/>
                </a:cubicBezTo>
                <a:lnTo>
                  <a:pt x="2283190" y="2126409"/>
                </a:lnTo>
                <a:lnTo>
                  <a:pt x="2273522" y="2126409"/>
                </a:lnTo>
                <a:lnTo>
                  <a:pt x="2273522" y="2768632"/>
                </a:lnTo>
                <a:cubicBezTo>
                  <a:pt x="2263394" y="2771394"/>
                  <a:pt x="2247741" y="2774156"/>
                  <a:pt x="2226563" y="2776919"/>
                </a:cubicBezTo>
                <a:cubicBezTo>
                  <a:pt x="2205386" y="2779681"/>
                  <a:pt x="2183749" y="2781062"/>
                  <a:pt x="2161651" y="2781062"/>
                </a:cubicBezTo>
                <a:cubicBezTo>
                  <a:pt x="2113772" y="2781062"/>
                  <a:pt x="2080164" y="2772545"/>
                  <a:pt x="2060829" y="2755511"/>
                </a:cubicBezTo>
                <a:cubicBezTo>
                  <a:pt x="2041493" y="2738477"/>
                  <a:pt x="2031825" y="2708783"/>
                  <a:pt x="2031825" y="2666429"/>
                </a:cubicBezTo>
                <a:lnTo>
                  <a:pt x="2031825" y="2126409"/>
                </a:lnTo>
                <a:lnTo>
                  <a:pt x="2029063" y="2126409"/>
                </a:lnTo>
                <a:lnTo>
                  <a:pt x="1823275" y="2126409"/>
                </a:lnTo>
                <a:cubicBezTo>
                  <a:pt x="1816830" y="2116281"/>
                  <a:pt x="1811075" y="2102930"/>
                  <a:pt x="1806011" y="2086356"/>
                </a:cubicBezTo>
                <a:cubicBezTo>
                  <a:pt x="1800947" y="2069783"/>
                  <a:pt x="1798415" y="2051828"/>
                  <a:pt x="1798415" y="2032493"/>
                </a:cubicBezTo>
                <a:cubicBezTo>
                  <a:pt x="1798415" y="1997504"/>
                  <a:pt x="1806011" y="1972183"/>
                  <a:pt x="1821203" y="1956531"/>
                </a:cubicBezTo>
                <a:cubicBezTo>
                  <a:pt x="1836396" y="1940878"/>
                  <a:pt x="1856883" y="1933051"/>
                  <a:pt x="1882664" y="1933051"/>
                </a:cubicBezTo>
                <a:close/>
                <a:moveTo>
                  <a:pt x="7231189" y="1917859"/>
                </a:moveTo>
                <a:cubicBezTo>
                  <a:pt x="7277227" y="1917859"/>
                  <a:pt x="7309453" y="1925916"/>
                  <a:pt x="7327868" y="1942029"/>
                </a:cubicBezTo>
                <a:cubicBezTo>
                  <a:pt x="7346283" y="1958142"/>
                  <a:pt x="7355490" y="1986915"/>
                  <a:pt x="7355490" y="2028349"/>
                </a:cubicBezTo>
                <a:lnTo>
                  <a:pt x="7355490" y="2231374"/>
                </a:lnTo>
                <a:lnTo>
                  <a:pt x="7355490" y="2405396"/>
                </a:lnTo>
                <a:lnTo>
                  <a:pt x="7355490" y="2479977"/>
                </a:lnTo>
                <a:lnTo>
                  <a:pt x="7355490" y="2741010"/>
                </a:lnTo>
                <a:cubicBezTo>
                  <a:pt x="7342600" y="2752979"/>
                  <a:pt x="7323955" y="2762647"/>
                  <a:pt x="7299555" y="2770013"/>
                </a:cubicBezTo>
                <a:cubicBezTo>
                  <a:pt x="7275155" y="2777379"/>
                  <a:pt x="7245921" y="2781062"/>
                  <a:pt x="7211853" y="2781062"/>
                </a:cubicBezTo>
                <a:cubicBezTo>
                  <a:pt x="7177786" y="2781062"/>
                  <a:pt x="7145559" y="2775998"/>
                  <a:pt x="7115174" y="2765870"/>
                </a:cubicBezTo>
                <a:cubicBezTo>
                  <a:pt x="7084790" y="2755741"/>
                  <a:pt x="7059930" y="2731342"/>
                  <a:pt x="7040594" y="2692670"/>
                </a:cubicBezTo>
                <a:lnTo>
                  <a:pt x="6903862" y="2413683"/>
                </a:lnTo>
                <a:cubicBezTo>
                  <a:pt x="6894654" y="2394347"/>
                  <a:pt x="6886138" y="2376162"/>
                  <a:pt x="6878312" y="2359129"/>
                </a:cubicBezTo>
                <a:cubicBezTo>
                  <a:pt x="6870485" y="2342095"/>
                  <a:pt x="6862889" y="2324370"/>
                  <a:pt x="6855524" y="2305955"/>
                </a:cubicBezTo>
                <a:cubicBezTo>
                  <a:pt x="6848157" y="2287540"/>
                  <a:pt x="6839870" y="2267284"/>
                  <a:pt x="6830662" y="2245186"/>
                </a:cubicBezTo>
                <a:lnTo>
                  <a:pt x="6821830" y="2247119"/>
                </a:lnTo>
                <a:lnTo>
                  <a:pt x="6824275" y="2279714"/>
                </a:lnTo>
                <a:cubicBezTo>
                  <a:pt x="6825542" y="2299970"/>
                  <a:pt x="6826519" y="2319766"/>
                  <a:pt x="6827210" y="2339102"/>
                </a:cubicBezTo>
                <a:cubicBezTo>
                  <a:pt x="6828591" y="2377774"/>
                  <a:pt x="6829282" y="2414374"/>
                  <a:pt x="6829282" y="2448902"/>
                </a:cubicBezTo>
                <a:cubicBezTo>
                  <a:pt x="6829282" y="2483430"/>
                  <a:pt x="6829282" y="2517267"/>
                  <a:pt x="6829282" y="2550414"/>
                </a:cubicBezTo>
                <a:lnTo>
                  <a:pt x="6829282" y="2770013"/>
                </a:lnTo>
                <a:cubicBezTo>
                  <a:pt x="6820074" y="2771855"/>
                  <a:pt x="6805112" y="2774156"/>
                  <a:pt x="6784395" y="2776919"/>
                </a:cubicBezTo>
                <a:cubicBezTo>
                  <a:pt x="6763678" y="2779681"/>
                  <a:pt x="6742730" y="2781062"/>
                  <a:pt x="6721554" y="2781062"/>
                </a:cubicBezTo>
                <a:cubicBezTo>
                  <a:pt x="6675516" y="2781062"/>
                  <a:pt x="6643290" y="2773006"/>
                  <a:pt x="6624875" y="2756892"/>
                </a:cubicBezTo>
                <a:cubicBezTo>
                  <a:pt x="6606460" y="2740779"/>
                  <a:pt x="6597252" y="2712006"/>
                  <a:pt x="6597252" y="2670572"/>
                </a:cubicBezTo>
                <a:lnTo>
                  <a:pt x="6597252" y="2296287"/>
                </a:lnTo>
                <a:lnTo>
                  <a:pt x="6597252" y="2217563"/>
                </a:lnTo>
                <a:lnTo>
                  <a:pt x="6597252" y="1975866"/>
                </a:lnTo>
                <a:cubicBezTo>
                  <a:pt x="6610143" y="1957451"/>
                  <a:pt x="6629940" y="1943640"/>
                  <a:pt x="6656641" y="1934433"/>
                </a:cubicBezTo>
                <a:cubicBezTo>
                  <a:pt x="6683342" y="1925225"/>
                  <a:pt x="6711886" y="1920621"/>
                  <a:pt x="6742271" y="1920621"/>
                </a:cubicBezTo>
                <a:cubicBezTo>
                  <a:pt x="6776338" y="1920621"/>
                  <a:pt x="6808796" y="1925916"/>
                  <a:pt x="6839640" y="1936504"/>
                </a:cubicBezTo>
                <a:cubicBezTo>
                  <a:pt x="6870485" y="1947093"/>
                  <a:pt x="6895116" y="1971263"/>
                  <a:pt x="6913530" y="2009013"/>
                </a:cubicBezTo>
                <a:lnTo>
                  <a:pt x="7051642" y="2288001"/>
                </a:lnTo>
                <a:cubicBezTo>
                  <a:pt x="7060850" y="2306416"/>
                  <a:pt x="7069367" y="2324370"/>
                  <a:pt x="7077194" y="2341864"/>
                </a:cubicBezTo>
                <a:cubicBezTo>
                  <a:pt x="7085020" y="2359359"/>
                  <a:pt x="7092846" y="2377313"/>
                  <a:pt x="7100673" y="2395728"/>
                </a:cubicBezTo>
                <a:cubicBezTo>
                  <a:pt x="7108499" y="2414143"/>
                  <a:pt x="7116556" y="2434400"/>
                  <a:pt x="7124842" y="2456498"/>
                </a:cubicBezTo>
                <a:lnTo>
                  <a:pt x="7131202" y="2455089"/>
                </a:lnTo>
                <a:lnTo>
                  <a:pt x="7129460" y="2432587"/>
                </a:lnTo>
                <a:cubicBezTo>
                  <a:pt x="7126266" y="2386147"/>
                  <a:pt x="7124497" y="2342555"/>
                  <a:pt x="7124152" y="2301812"/>
                </a:cubicBezTo>
                <a:cubicBezTo>
                  <a:pt x="7123692" y="2247488"/>
                  <a:pt x="7123461" y="2195926"/>
                  <a:pt x="7123461" y="2147126"/>
                </a:cubicBezTo>
                <a:lnTo>
                  <a:pt x="7123461" y="1928908"/>
                </a:lnTo>
                <a:cubicBezTo>
                  <a:pt x="7133590" y="1927067"/>
                  <a:pt x="7148782" y="1924765"/>
                  <a:pt x="7169038" y="1922002"/>
                </a:cubicBezTo>
                <a:cubicBezTo>
                  <a:pt x="7189295" y="1919240"/>
                  <a:pt x="7210012" y="1917859"/>
                  <a:pt x="7231189" y="1917859"/>
                </a:cubicBezTo>
                <a:close/>
                <a:moveTo>
                  <a:pt x="5651848" y="1917859"/>
                </a:moveTo>
                <a:cubicBezTo>
                  <a:pt x="5697886" y="1917859"/>
                  <a:pt x="5731033" y="1925685"/>
                  <a:pt x="5751290" y="1941338"/>
                </a:cubicBezTo>
                <a:cubicBezTo>
                  <a:pt x="5771546" y="1956991"/>
                  <a:pt x="5781674" y="1987376"/>
                  <a:pt x="5781674" y="2032493"/>
                </a:cubicBezTo>
                <a:lnTo>
                  <a:pt x="5781674" y="2159556"/>
                </a:lnTo>
                <a:lnTo>
                  <a:pt x="5781674" y="2478596"/>
                </a:lnTo>
                <a:lnTo>
                  <a:pt x="5781674" y="2768632"/>
                </a:lnTo>
                <a:cubicBezTo>
                  <a:pt x="5771546" y="2771394"/>
                  <a:pt x="5755894" y="2774156"/>
                  <a:pt x="5734716" y="2776919"/>
                </a:cubicBezTo>
                <a:cubicBezTo>
                  <a:pt x="5713539" y="2779681"/>
                  <a:pt x="5691902" y="2781062"/>
                  <a:pt x="5669803" y="2781062"/>
                </a:cubicBezTo>
                <a:cubicBezTo>
                  <a:pt x="5621924" y="2781062"/>
                  <a:pt x="5588317" y="2772545"/>
                  <a:pt x="5568982" y="2755511"/>
                </a:cubicBezTo>
                <a:cubicBezTo>
                  <a:pt x="5549646" y="2738477"/>
                  <a:pt x="5539978" y="2708783"/>
                  <a:pt x="5539978" y="2666429"/>
                </a:cubicBezTo>
                <a:lnTo>
                  <a:pt x="5539978" y="2478596"/>
                </a:lnTo>
                <a:lnTo>
                  <a:pt x="5539978" y="2159556"/>
                </a:lnTo>
                <a:lnTo>
                  <a:pt x="5539978" y="1930289"/>
                </a:lnTo>
                <a:cubicBezTo>
                  <a:pt x="5551026" y="1928448"/>
                  <a:pt x="5567370" y="1925916"/>
                  <a:pt x="5589008" y="1922693"/>
                </a:cubicBezTo>
                <a:cubicBezTo>
                  <a:pt x="5610645" y="1919470"/>
                  <a:pt x="5631592" y="1917859"/>
                  <a:pt x="5651848" y="1917859"/>
                </a:cubicBezTo>
                <a:close/>
                <a:moveTo>
                  <a:pt x="4785074" y="1917859"/>
                </a:moveTo>
                <a:cubicBezTo>
                  <a:pt x="4831112" y="1917859"/>
                  <a:pt x="4864258" y="1925685"/>
                  <a:pt x="4884515" y="1941338"/>
                </a:cubicBezTo>
                <a:cubicBezTo>
                  <a:pt x="4904772" y="1956991"/>
                  <a:pt x="4914900" y="1987376"/>
                  <a:pt x="4914900" y="2032493"/>
                </a:cubicBezTo>
                <a:lnTo>
                  <a:pt x="4914900" y="2159556"/>
                </a:lnTo>
                <a:lnTo>
                  <a:pt x="4914900" y="2256235"/>
                </a:lnTo>
                <a:lnTo>
                  <a:pt x="5180076" y="2256235"/>
                </a:lnTo>
                <a:lnTo>
                  <a:pt x="5180076" y="2159556"/>
                </a:lnTo>
                <a:lnTo>
                  <a:pt x="5180076" y="1930289"/>
                </a:lnTo>
                <a:cubicBezTo>
                  <a:pt x="5191124" y="1928448"/>
                  <a:pt x="5207468" y="1925916"/>
                  <a:pt x="5229106" y="1922693"/>
                </a:cubicBezTo>
                <a:cubicBezTo>
                  <a:pt x="5250742" y="1919470"/>
                  <a:pt x="5271690" y="1917859"/>
                  <a:pt x="5291946" y="1917859"/>
                </a:cubicBezTo>
                <a:cubicBezTo>
                  <a:pt x="5337984" y="1917859"/>
                  <a:pt x="5371130" y="1926146"/>
                  <a:pt x="5391388" y="1942719"/>
                </a:cubicBezTo>
                <a:cubicBezTo>
                  <a:pt x="5411644" y="1959293"/>
                  <a:pt x="5421772" y="1990138"/>
                  <a:pt x="5421772" y="2035255"/>
                </a:cubicBezTo>
                <a:lnTo>
                  <a:pt x="5421772" y="2159556"/>
                </a:lnTo>
                <a:lnTo>
                  <a:pt x="5421772" y="2478596"/>
                </a:lnTo>
                <a:lnTo>
                  <a:pt x="5421772" y="2768632"/>
                </a:lnTo>
                <a:cubicBezTo>
                  <a:pt x="5411644" y="2771394"/>
                  <a:pt x="5395992" y="2774156"/>
                  <a:pt x="5374814" y="2776919"/>
                </a:cubicBezTo>
                <a:cubicBezTo>
                  <a:pt x="5353637" y="2779681"/>
                  <a:pt x="5332000" y="2781062"/>
                  <a:pt x="5309902" y="2781062"/>
                </a:cubicBezTo>
                <a:cubicBezTo>
                  <a:pt x="5262022" y="2781062"/>
                  <a:pt x="5228415" y="2772545"/>
                  <a:pt x="5209079" y="2755511"/>
                </a:cubicBezTo>
                <a:cubicBezTo>
                  <a:pt x="5189744" y="2738477"/>
                  <a:pt x="5180076" y="2708783"/>
                  <a:pt x="5180076" y="2666429"/>
                </a:cubicBezTo>
                <a:lnTo>
                  <a:pt x="5180076" y="2478596"/>
                </a:lnTo>
                <a:lnTo>
                  <a:pt x="5180076" y="2446830"/>
                </a:lnTo>
                <a:lnTo>
                  <a:pt x="4914900" y="2446830"/>
                </a:lnTo>
                <a:lnTo>
                  <a:pt x="4914900" y="2478596"/>
                </a:lnTo>
                <a:lnTo>
                  <a:pt x="4914900" y="2768632"/>
                </a:lnTo>
                <a:cubicBezTo>
                  <a:pt x="4904772" y="2771394"/>
                  <a:pt x="4889119" y="2774156"/>
                  <a:pt x="4867941" y="2776919"/>
                </a:cubicBezTo>
                <a:cubicBezTo>
                  <a:pt x="4846764" y="2779681"/>
                  <a:pt x="4825126" y="2781062"/>
                  <a:pt x="4803029" y="2781062"/>
                </a:cubicBezTo>
                <a:cubicBezTo>
                  <a:pt x="4755150" y="2781062"/>
                  <a:pt x="4721542" y="2772545"/>
                  <a:pt x="4702206" y="2755511"/>
                </a:cubicBezTo>
                <a:cubicBezTo>
                  <a:pt x="4682870" y="2738477"/>
                  <a:pt x="4673203" y="2708783"/>
                  <a:pt x="4673203" y="2666429"/>
                </a:cubicBezTo>
                <a:lnTo>
                  <a:pt x="4673203" y="2478596"/>
                </a:lnTo>
                <a:lnTo>
                  <a:pt x="4673203" y="2159556"/>
                </a:lnTo>
                <a:lnTo>
                  <a:pt x="4673203" y="1930289"/>
                </a:lnTo>
                <a:cubicBezTo>
                  <a:pt x="4684252" y="1928448"/>
                  <a:pt x="4700595" y="1925916"/>
                  <a:pt x="4722232" y="1922693"/>
                </a:cubicBezTo>
                <a:cubicBezTo>
                  <a:pt x="4743870" y="1919470"/>
                  <a:pt x="4764817" y="1917859"/>
                  <a:pt x="4785074" y="1917859"/>
                </a:cubicBezTo>
                <a:close/>
                <a:moveTo>
                  <a:pt x="4430840" y="1917859"/>
                </a:moveTo>
                <a:cubicBezTo>
                  <a:pt x="4476876" y="1917859"/>
                  <a:pt x="4509103" y="1925916"/>
                  <a:pt x="4527518" y="1942029"/>
                </a:cubicBezTo>
                <a:cubicBezTo>
                  <a:pt x="4545933" y="1958142"/>
                  <a:pt x="4555140" y="1986915"/>
                  <a:pt x="4555140" y="2028349"/>
                </a:cubicBezTo>
                <a:lnTo>
                  <a:pt x="4555140" y="2231374"/>
                </a:lnTo>
                <a:lnTo>
                  <a:pt x="4555140" y="2405396"/>
                </a:lnTo>
                <a:lnTo>
                  <a:pt x="4555140" y="2479977"/>
                </a:lnTo>
                <a:lnTo>
                  <a:pt x="4555140" y="2741010"/>
                </a:lnTo>
                <a:cubicBezTo>
                  <a:pt x="4542250" y="2752979"/>
                  <a:pt x="4523604" y="2762647"/>
                  <a:pt x="4499205" y="2770013"/>
                </a:cubicBezTo>
                <a:cubicBezTo>
                  <a:pt x="4474804" y="2777379"/>
                  <a:pt x="4445571" y="2781062"/>
                  <a:pt x="4411504" y="2781062"/>
                </a:cubicBezTo>
                <a:cubicBezTo>
                  <a:pt x="4377436" y="2781062"/>
                  <a:pt x="4345209" y="2775998"/>
                  <a:pt x="4314824" y="2765870"/>
                </a:cubicBezTo>
                <a:cubicBezTo>
                  <a:pt x="4284440" y="2755741"/>
                  <a:pt x="4259580" y="2731342"/>
                  <a:pt x="4240244" y="2692670"/>
                </a:cubicBezTo>
                <a:lnTo>
                  <a:pt x="4103512" y="2413683"/>
                </a:lnTo>
                <a:cubicBezTo>
                  <a:pt x="4094305" y="2394347"/>
                  <a:pt x="4085788" y="2376162"/>
                  <a:pt x="4077962" y="2359129"/>
                </a:cubicBezTo>
                <a:cubicBezTo>
                  <a:pt x="4070135" y="2342095"/>
                  <a:pt x="4062539" y="2324370"/>
                  <a:pt x="4055174" y="2305955"/>
                </a:cubicBezTo>
                <a:cubicBezTo>
                  <a:pt x="4047807" y="2287540"/>
                  <a:pt x="4039520" y="2267284"/>
                  <a:pt x="4030312" y="2245186"/>
                </a:cubicBezTo>
                <a:lnTo>
                  <a:pt x="4021480" y="2247119"/>
                </a:lnTo>
                <a:lnTo>
                  <a:pt x="4023925" y="2279714"/>
                </a:lnTo>
                <a:cubicBezTo>
                  <a:pt x="4025192" y="2299970"/>
                  <a:pt x="4026169" y="2319766"/>
                  <a:pt x="4026860" y="2339102"/>
                </a:cubicBezTo>
                <a:cubicBezTo>
                  <a:pt x="4028241" y="2377774"/>
                  <a:pt x="4028932" y="2414374"/>
                  <a:pt x="4028932" y="2448902"/>
                </a:cubicBezTo>
                <a:cubicBezTo>
                  <a:pt x="4028932" y="2483430"/>
                  <a:pt x="4028932" y="2517267"/>
                  <a:pt x="4028932" y="2550414"/>
                </a:cubicBezTo>
                <a:lnTo>
                  <a:pt x="4028932" y="2770013"/>
                </a:lnTo>
                <a:cubicBezTo>
                  <a:pt x="4019724" y="2771855"/>
                  <a:pt x="4004762" y="2774156"/>
                  <a:pt x="3984045" y="2776919"/>
                </a:cubicBezTo>
                <a:cubicBezTo>
                  <a:pt x="3963328" y="2779681"/>
                  <a:pt x="3942382" y="2781062"/>
                  <a:pt x="3921204" y="2781062"/>
                </a:cubicBezTo>
                <a:cubicBezTo>
                  <a:pt x="3875166" y="2781062"/>
                  <a:pt x="3842940" y="2773006"/>
                  <a:pt x="3824525" y="2756892"/>
                </a:cubicBezTo>
                <a:cubicBezTo>
                  <a:pt x="3806110" y="2740779"/>
                  <a:pt x="3796902" y="2712006"/>
                  <a:pt x="3796902" y="2670572"/>
                </a:cubicBezTo>
                <a:lnTo>
                  <a:pt x="3796902" y="2296287"/>
                </a:lnTo>
                <a:lnTo>
                  <a:pt x="3796902" y="2217563"/>
                </a:lnTo>
                <a:lnTo>
                  <a:pt x="3796902" y="1975866"/>
                </a:lnTo>
                <a:cubicBezTo>
                  <a:pt x="3809793" y="1957451"/>
                  <a:pt x="3829590" y="1943640"/>
                  <a:pt x="3856291" y="1934433"/>
                </a:cubicBezTo>
                <a:cubicBezTo>
                  <a:pt x="3882992" y="1925225"/>
                  <a:pt x="3911536" y="1920621"/>
                  <a:pt x="3941921" y="1920621"/>
                </a:cubicBezTo>
                <a:cubicBezTo>
                  <a:pt x="3975988" y="1920621"/>
                  <a:pt x="4008444" y="1925916"/>
                  <a:pt x="4039290" y="1936504"/>
                </a:cubicBezTo>
                <a:cubicBezTo>
                  <a:pt x="4070135" y="1947093"/>
                  <a:pt x="4094765" y="1971263"/>
                  <a:pt x="4113180" y="2009013"/>
                </a:cubicBezTo>
                <a:lnTo>
                  <a:pt x="4251292" y="2288001"/>
                </a:lnTo>
                <a:cubicBezTo>
                  <a:pt x="4260500" y="2306416"/>
                  <a:pt x="4269017" y="2324370"/>
                  <a:pt x="4276844" y="2341864"/>
                </a:cubicBezTo>
                <a:cubicBezTo>
                  <a:pt x="4284670" y="2359359"/>
                  <a:pt x="4292496" y="2377313"/>
                  <a:pt x="4300323" y="2395728"/>
                </a:cubicBezTo>
                <a:cubicBezTo>
                  <a:pt x="4308149" y="2414143"/>
                  <a:pt x="4316206" y="2434400"/>
                  <a:pt x="4324492" y="2456498"/>
                </a:cubicBezTo>
                <a:lnTo>
                  <a:pt x="4330852" y="2455089"/>
                </a:lnTo>
                <a:lnTo>
                  <a:pt x="4329110" y="2432587"/>
                </a:lnTo>
                <a:cubicBezTo>
                  <a:pt x="4325916" y="2386147"/>
                  <a:pt x="4324147" y="2342555"/>
                  <a:pt x="4323802" y="2301812"/>
                </a:cubicBezTo>
                <a:cubicBezTo>
                  <a:pt x="4323341" y="2247488"/>
                  <a:pt x="4323112" y="2195926"/>
                  <a:pt x="4323112" y="2147126"/>
                </a:cubicBezTo>
                <a:lnTo>
                  <a:pt x="4323112" y="1928908"/>
                </a:lnTo>
                <a:cubicBezTo>
                  <a:pt x="4333240" y="1927067"/>
                  <a:pt x="4348432" y="1924765"/>
                  <a:pt x="4368688" y="1922002"/>
                </a:cubicBezTo>
                <a:cubicBezTo>
                  <a:pt x="4388945" y="1919240"/>
                  <a:pt x="4409662" y="1917859"/>
                  <a:pt x="4430840" y="1917859"/>
                </a:cubicBezTo>
                <a:close/>
                <a:moveTo>
                  <a:pt x="1134380" y="1906810"/>
                </a:moveTo>
                <a:cubicBezTo>
                  <a:pt x="1216326" y="1906810"/>
                  <a:pt x="1290447" y="1923844"/>
                  <a:pt x="1356741" y="1957912"/>
                </a:cubicBezTo>
                <a:cubicBezTo>
                  <a:pt x="1423035" y="1991980"/>
                  <a:pt x="1475517" y="2041930"/>
                  <a:pt x="1514189" y="2107764"/>
                </a:cubicBezTo>
                <a:cubicBezTo>
                  <a:pt x="1552860" y="2173597"/>
                  <a:pt x="1572196" y="2254393"/>
                  <a:pt x="1572196" y="2350151"/>
                </a:cubicBezTo>
                <a:cubicBezTo>
                  <a:pt x="1572196" y="2445909"/>
                  <a:pt x="1553090" y="2526935"/>
                  <a:pt x="1514879" y="2593229"/>
                </a:cubicBezTo>
                <a:cubicBezTo>
                  <a:pt x="1476668" y="2659523"/>
                  <a:pt x="1424646" y="2709704"/>
                  <a:pt x="1358812" y="2743772"/>
                </a:cubicBezTo>
                <a:cubicBezTo>
                  <a:pt x="1292979" y="2777840"/>
                  <a:pt x="1218168" y="2794873"/>
                  <a:pt x="1134380" y="2794873"/>
                </a:cubicBezTo>
                <a:cubicBezTo>
                  <a:pt x="1050591" y="2794873"/>
                  <a:pt x="975780" y="2777840"/>
                  <a:pt x="909947" y="2743772"/>
                </a:cubicBezTo>
                <a:cubicBezTo>
                  <a:pt x="844113" y="2709704"/>
                  <a:pt x="792321" y="2659523"/>
                  <a:pt x="754570" y="2593229"/>
                </a:cubicBezTo>
                <a:cubicBezTo>
                  <a:pt x="716820" y="2526935"/>
                  <a:pt x="697945" y="2445909"/>
                  <a:pt x="697945" y="2350151"/>
                </a:cubicBezTo>
                <a:cubicBezTo>
                  <a:pt x="697945" y="2254393"/>
                  <a:pt x="717280" y="2173597"/>
                  <a:pt x="755952" y="2107764"/>
                </a:cubicBezTo>
                <a:cubicBezTo>
                  <a:pt x="794623" y="2041930"/>
                  <a:pt x="846875" y="1991980"/>
                  <a:pt x="912709" y="1957912"/>
                </a:cubicBezTo>
                <a:cubicBezTo>
                  <a:pt x="978543" y="1923844"/>
                  <a:pt x="1052433" y="1906810"/>
                  <a:pt x="1134380" y="1906810"/>
                </a:cubicBezTo>
                <a:close/>
                <a:moveTo>
                  <a:pt x="343900" y="1906810"/>
                </a:moveTo>
                <a:cubicBezTo>
                  <a:pt x="397304" y="1906810"/>
                  <a:pt x="444722" y="1911874"/>
                  <a:pt x="486156" y="1922002"/>
                </a:cubicBezTo>
                <a:cubicBezTo>
                  <a:pt x="527589" y="1932131"/>
                  <a:pt x="560276" y="1947553"/>
                  <a:pt x="584216" y="1968270"/>
                </a:cubicBezTo>
                <a:cubicBezTo>
                  <a:pt x="608155" y="1988987"/>
                  <a:pt x="620125" y="2015459"/>
                  <a:pt x="620125" y="2047685"/>
                </a:cubicBezTo>
                <a:cubicBezTo>
                  <a:pt x="620125" y="2070704"/>
                  <a:pt x="614601" y="2090960"/>
                  <a:pt x="603551" y="2108454"/>
                </a:cubicBezTo>
                <a:cubicBezTo>
                  <a:pt x="592502" y="2125949"/>
                  <a:pt x="579152" y="2140681"/>
                  <a:pt x="563499" y="2152650"/>
                </a:cubicBezTo>
                <a:cubicBezTo>
                  <a:pt x="543242" y="2139760"/>
                  <a:pt x="516081" y="2128481"/>
                  <a:pt x="482012" y="2118813"/>
                </a:cubicBezTo>
                <a:cubicBezTo>
                  <a:pt x="447945" y="2109145"/>
                  <a:pt x="410654" y="2104311"/>
                  <a:pt x="370141" y="2104311"/>
                </a:cubicBezTo>
                <a:cubicBezTo>
                  <a:pt x="328708" y="2104311"/>
                  <a:pt x="298323" y="2110066"/>
                  <a:pt x="278987" y="2121575"/>
                </a:cubicBezTo>
                <a:cubicBezTo>
                  <a:pt x="259651" y="2133084"/>
                  <a:pt x="249983" y="2147586"/>
                  <a:pt x="249983" y="2165080"/>
                </a:cubicBezTo>
                <a:cubicBezTo>
                  <a:pt x="249983" y="2178892"/>
                  <a:pt x="256198" y="2190171"/>
                  <a:pt x="268629" y="2198918"/>
                </a:cubicBezTo>
                <a:cubicBezTo>
                  <a:pt x="281059" y="2207665"/>
                  <a:pt x="298784" y="2215722"/>
                  <a:pt x="321802" y="2223088"/>
                </a:cubicBezTo>
                <a:lnTo>
                  <a:pt x="395002" y="2246567"/>
                </a:lnTo>
                <a:cubicBezTo>
                  <a:pt x="482473" y="2274189"/>
                  <a:pt x="549227" y="2309868"/>
                  <a:pt x="595265" y="2353604"/>
                </a:cubicBezTo>
                <a:cubicBezTo>
                  <a:pt x="641302" y="2397340"/>
                  <a:pt x="664321" y="2456037"/>
                  <a:pt x="664321" y="2529697"/>
                </a:cubicBezTo>
                <a:cubicBezTo>
                  <a:pt x="664321" y="2607961"/>
                  <a:pt x="633246" y="2671723"/>
                  <a:pt x="571095" y="2720983"/>
                </a:cubicBezTo>
                <a:cubicBezTo>
                  <a:pt x="508944" y="2770243"/>
                  <a:pt x="418481" y="2794873"/>
                  <a:pt x="299704" y="2794873"/>
                </a:cubicBezTo>
                <a:cubicBezTo>
                  <a:pt x="243538" y="2794873"/>
                  <a:pt x="192897" y="2788888"/>
                  <a:pt x="147780" y="2776919"/>
                </a:cubicBezTo>
                <a:cubicBezTo>
                  <a:pt x="102663" y="2764949"/>
                  <a:pt x="66754" y="2746994"/>
                  <a:pt x="40052" y="2723055"/>
                </a:cubicBezTo>
                <a:cubicBezTo>
                  <a:pt x="13351" y="2699115"/>
                  <a:pt x="0" y="2670112"/>
                  <a:pt x="0" y="2636044"/>
                </a:cubicBezTo>
                <a:cubicBezTo>
                  <a:pt x="0" y="2609342"/>
                  <a:pt x="7827" y="2586554"/>
                  <a:pt x="23479" y="2567678"/>
                </a:cubicBezTo>
                <a:cubicBezTo>
                  <a:pt x="39132" y="2548803"/>
                  <a:pt x="56166" y="2534301"/>
                  <a:pt x="74581" y="2524173"/>
                </a:cubicBezTo>
                <a:cubicBezTo>
                  <a:pt x="100362" y="2544429"/>
                  <a:pt x="131897" y="2561924"/>
                  <a:pt x="169188" y="2576656"/>
                </a:cubicBezTo>
                <a:cubicBezTo>
                  <a:pt x="206478" y="2591388"/>
                  <a:pt x="247221" y="2598754"/>
                  <a:pt x="291417" y="2598754"/>
                </a:cubicBezTo>
                <a:cubicBezTo>
                  <a:pt x="336534" y="2598754"/>
                  <a:pt x="368300" y="2591388"/>
                  <a:pt x="386715" y="2576656"/>
                </a:cubicBezTo>
                <a:cubicBezTo>
                  <a:pt x="405130" y="2561924"/>
                  <a:pt x="414337" y="2545350"/>
                  <a:pt x="414337" y="2526935"/>
                </a:cubicBezTo>
                <a:cubicBezTo>
                  <a:pt x="414337" y="2508520"/>
                  <a:pt x="406971" y="2494018"/>
                  <a:pt x="392240" y="2483430"/>
                </a:cubicBezTo>
                <a:cubicBezTo>
                  <a:pt x="377507" y="2472841"/>
                  <a:pt x="356791" y="2462943"/>
                  <a:pt x="330089" y="2453736"/>
                </a:cubicBezTo>
                <a:lnTo>
                  <a:pt x="272081" y="2434400"/>
                </a:lnTo>
                <a:cubicBezTo>
                  <a:pt x="218678" y="2415985"/>
                  <a:pt x="171489" y="2396419"/>
                  <a:pt x="130517" y="2375702"/>
                </a:cubicBezTo>
                <a:cubicBezTo>
                  <a:pt x="89543" y="2354985"/>
                  <a:pt x="57547" y="2328053"/>
                  <a:pt x="34528" y="2294906"/>
                </a:cubicBezTo>
                <a:cubicBezTo>
                  <a:pt x="11509" y="2261759"/>
                  <a:pt x="0" y="2218484"/>
                  <a:pt x="0" y="2165080"/>
                </a:cubicBezTo>
                <a:cubicBezTo>
                  <a:pt x="0" y="2086817"/>
                  <a:pt x="30154" y="2024206"/>
                  <a:pt x="90463" y="1977247"/>
                </a:cubicBezTo>
                <a:cubicBezTo>
                  <a:pt x="150773" y="1930289"/>
                  <a:pt x="235252" y="1906810"/>
                  <a:pt x="343900" y="1906810"/>
                </a:cubicBezTo>
                <a:close/>
                <a:moveTo>
                  <a:pt x="3474052" y="1857090"/>
                </a:moveTo>
                <a:cubicBezTo>
                  <a:pt x="3503516" y="1857090"/>
                  <a:pt x="3528837" y="1863995"/>
                  <a:pt x="3550014" y="1877806"/>
                </a:cubicBezTo>
                <a:cubicBezTo>
                  <a:pt x="3571192" y="1891618"/>
                  <a:pt x="3581780" y="1915097"/>
                  <a:pt x="3581780" y="1948244"/>
                </a:cubicBezTo>
                <a:lnTo>
                  <a:pt x="3581780" y="1956531"/>
                </a:lnTo>
                <a:cubicBezTo>
                  <a:pt x="3581780" y="2009013"/>
                  <a:pt x="3570271" y="2054360"/>
                  <a:pt x="3547252" y="2092571"/>
                </a:cubicBezTo>
                <a:cubicBezTo>
                  <a:pt x="3524234" y="2130782"/>
                  <a:pt x="3493388" y="2160016"/>
                  <a:pt x="3454717" y="2180273"/>
                </a:cubicBezTo>
                <a:cubicBezTo>
                  <a:pt x="3416046" y="2200529"/>
                  <a:pt x="3373230" y="2210658"/>
                  <a:pt x="3326272" y="2210658"/>
                </a:cubicBezTo>
                <a:lnTo>
                  <a:pt x="3313842" y="2210066"/>
                </a:lnTo>
                <a:lnTo>
                  <a:pt x="3313842" y="2379155"/>
                </a:lnTo>
                <a:lnTo>
                  <a:pt x="3313842" y="2419207"/>
                </a:lnTo>
                <a:lnTo>
                  <a:pt x="3313842" y="2463403"/>
                </a:lnTo>
                <a:cubicBezTo>
                  <a:pt x="3313842" y="2529697"/>
                  <a:pt x="3298880" y="2587705"/>
                  <a:pt x="3268956" y="2637425"/>
                </a:cubicBezTo>
                <a:cubicBezTo>
                  <a:pt x="3239031" y="2687146"/>
                  <a:pt x="3196216" y="2725817"/>
                  <a:pt x="3140511" y="2753440"/>
                </a:cubicBezTo>
                <a:cubicBezTo>
                  <a:pt x="3084806" y="2781062"/>
                  <a:pt x="3018282" y="2794873"/>
                  <a:pt x="2940938" y="2794873"/>
                </a:cubicBezTo>
                <a:cubicBezTo>
                  <a:pt x="2863596" y="2794873"/>
                  <a:pt x="2797071" y="2781062"/>
                  <a:pt x="2741366" y="2753440"/>
                </a:cubicBezTo>
                <a:cubicBezTo>
                  <a:pt x="2685661" y="2725817"/>
                  <a:pt x="2642846" y="2687146"/>
                  <a:pt x="2612921" y="2637425"/>
                </a:cubicBezTo>
                <a:cubicBezTo>
                  <a:pt x="2582997" y="2587705"/>
                  <a:pt x="2568035" y="2529697"/>
                  <a:pt x="2568035" y="2463403"/>
                </a:cubicBezTo>
                <a:lnTo>
                  <a:pt x="2568035" y="2416445"/>
                </a:lnTo>
                <a:lnTo>
                  <a:pt x="2568035" y="2379155"/>
                </a:lnTo>
                <a:lnTo>
                  <a:pt x="2568035" y="1930289"/>
                </a:lnTo>
                <a:cubicBezTo>
                  <a:pt x="2579084" y="1928448"/>
                  <a:pt x="2595427" y="1925916"/>
                  <a:pt x="2617065" y="1922693"/>
                </a:cubicBezTo>
                <a:cubicBezTo>
                  <a:pt x="2638702" y="1919470"/>
                  <a:pt x="2659649" y="1917859"/>
                  <a:pt x="2679906" y="1917859"/>
                </a:cubicBezTo>
                <a:cubicBezTo>
                  <a:pt x="2725943" y="1917859"/>
                  <a:pt x="2759090" y="1925685"/>
                  <a:pt x="2779347" y="1941338"/>
                </a:cubicBezTo>
                <a:cubicBezTo>
                  <a:pt x="2799603" y="1956991"/>
                  <a:pt x="2809732" y="1987376"/>
                  <a:pt x="2809732" y="2032493"/>
                </a:cubicBezTo>
                <a:lnTo>
                  <a:pt x="2809732" y="2379155"/>
                </a:lnTo>
                <a:lnTo>
                  <a:pt x="2809732" y="2416445"/>
                </a:lnTo>
                <a:lnTo>
                  <a:pt x="2809732" y="2459260"/>
                </a:lnTo>
                <a:cubicBezTo>
                  <a:pt x="2809732" y="2502535"/>
                  <a:pt x="2821932" y="2536833"/>
                  <a:pt x="2846331" y="2562154"/>
                </a:cubicBezTo>
                <a:cubicBezTo>
                  <a:pt x="2870731" y="2587474"/>
                  <a:pt x="2902267" y="2600135"/>
                  <a:pt x="2940938" y="2600135"/>
                </a:cubicBezTo>
                <a:cubicBezTo>
                  <a:pt x="2979610" y="2600135"/>
                  <a:pt x="3011146" y="2587474"/>
                  <a:pt x="3035546" y="2562154"/>
                </a:cubicBezTo>
                <a:cubicBezTo>
                  <a:pt x="3059946" y="2536833"/>
                  <a:pt x="3072146" y="2502535"/>
                  <a:pt x="3072146" y="2459260"/>
                </a:cubicBezTo>
                <a:lnTo>
                  <a:pt x="3072146" y="2419207"/>
                </a:lnTo>
                <a:lnTo>
                  <a:pt x="3072146" y="2379155"/>
                </a:lnTo>
                <a:lnTo>
                  <a:pt x="3072146" y="1930289"/>
                </a:lnTo>
                <a:cubicBezTo>
                  <a:pt x="3083194" y="1928448"/>
                  <a:pt x="3099538" y="1925916"/>
                  <a:pt x="3121176" y="1922693"/>
                </a:cubicBezTo>
                <a:cubicBezTo>
                  <a:pt x="3142812" y="1919470"/>
                  <a:pt x="3163760" y="1917859"/>
                  <a:pt x="3184016" y="1917859"/>
                </a:cubicBezTo>
                <a:cubicBezTo>
                  <a:pt x="3230054" y="1917859"/>
                  <a:pt x="3263201" y="1925685"/>
                  <a:pt x="3283458" y="1941338"/>
                </a:cubicBezTo>
                <a:cubicBezTo>
                  <a:pt x="3303714" y="1956991"/>
                  <a:pt x="3313842" y="1987376"/>
                  <a:pt x="3313842" y="2032493"/>
                </a:cubicBezTo>
                <a:lnTo>
                  <a:pt x="3313842" y="2059917"/>
                </a:lnTo>
                <a:lnTo>
                  <a:pt x="3318676" y="2058561"/>
                </a:lnTo>
                <a:cubicBezTo>
                  <a:pt x="3332948" y="2052922"/>
                  <a:pt x="3345608" y="2044462"/>
                  <a:pt x="3356657" y="2033183"/>
                </a:cubicBezTo>
                <a:cubicBezTo>
                  <a:pt x="3378756" y="2010625"/>
                  <a:pt x="3389804" y="1974485"/>
                  <a:pt x="3389804" y="1924765"/>
                </a:cubicBezTo>
                <a:lnTo>
                  <a:pt x="3389804" y="1877806"/>
                </a:lnTo>
                <a:cubicBezTo>
                  <a:pt x="3402694" y="1871361"/>
                  <a:pt x="3415355" y="1866297"/>
                  <a:pt x="3427785" y="1862614"/>
                </a:cubicBezTo>
                <a:cubicBezTo>
                  <a:pt x="3440215" y="1858931"/>
                  <a:pt x="3455638" y="1857090"/>
                  <a:pt x="3474052" y="1857090"/>
                </a:cubicBezTo>
                <a:close/>
                <a:moveTo>
                  <a:pt x="1142666" y="1607106"/>
                </a:moveTo>
                <a:cubicBezTo>
                  <a:pt x="1166606" y="1607106"/>
                  <a:pt x="1188474" y="1611480"/>
                  <a:pt x="1208270" y="1620227"/>
                </a:cubicBezTo>
                <a:cubicBezTo>
                  <a:pt x="1228066" y="1628974"/>
                  <a:pt x="1248092" y="1643936"/>
                  <a:pt x="1268349" y="1665113"/>
                </a:cubicBezTo>
                <a:lnTo>
                  <a:pt x="1380220" y="1776984"/>
                </a:lnTo>
                <a:cubicBezTo>
                  <a:pt x="1380220" y="1810131"/>
                  <a:pt x="1371703" y="1834991"/>
                  <a:pt x="1354669" y="1851565"/>
                </a:cubicBezTo>
                <a:cubicBezTo>
                  <a:pt x="1337635" y="1868139"/>
                  <a:pt x="1314386" y="1876425"/>
                  <a:pt x="1284922" y="1876425"/>
                </a:cubicBezTo>
                <a:cubicBezTo>
                  <a:pt x="1266507" y="1876425"/>
                  <a:pt x="1249473" y="1870440"/>
                  <a:pt x="1233821" y="1858471"/>
                </a:cubicBezTo>
                <a:cubicBezTo>
                  <a:pt x="1218168" y="1846501"/>
                  <a:pt x="1199292" y="1828546"/>
                  <a:pt x="1177194" y="1804607"/>
                </a:cubicBezTo>
                <a:lnTo>
                  <a:pt x="1139904" y="1763173"/>
                </a:lnTo>
                <a:cubicBezTo>
                  <a:pt x="1117806" y="1783430"/>
                  <a:pt x="1095708" y="1803916"/>
                  <a:pt x="1073610" y="1824633"/>
                </a:cubicBezTo>
                <a:cubicBezTo>
                  <a:pt x="1051512" y="1845350"/>
                  <a:pt x="1030335" y="1863995"/>
                  <a:pt x="1010078" y="1880569"/>
                </a:cubicBezTo>
                <a:cubicBezTo>
                  <a:pt x="981535" y="1880569"/>
                  <a:pt x="957596" y="1872282"/>
                  <a:pt x="938260" y="1855709"/>
                </a:cubicBezTo>
                <a:cubicBezTo>
                  <a:pt x="918924" y="1839135"/>
                  <a:pt x="909256" y="1818418"/>
                  <a:pt x="909256" y="1793558"/>
                </a:cubicBezTo>
                <a:cubicBezTo>
                  <a:pt x="909256" y="1774222"/>
                  <a:pt x="913860" y="1757649"/>
                  <a:pt x="923067" y="1743837"/>
                </a:cubicBezTo>
                <a:cubicBezTo>
                  <a:pt x="932275" y="1730026"/>
                  <a:pt x="949309" y="1713453"/>
                  <a:pt x="974169" y="1694117"/>
                </a:cubicBezTo>
                <a:lnTo>
                  <a:pt x="1014222" y="1663732"/>
                </a:lnTo>
                <a:cubicBezTo>
                  <a:pt x="1064863" y="1625981"/>
                  <a:pt x="1107678" y="1607106"/>
                  <a:pt x="1142666" y="1607106"/>
                </a:cubicBezTo>
                <a:close/>
                <a:moveTo>
                  <a:pt x="6219586" y="1600200"/>
                </a:moveTo>
                <a:cubicBezTo>
                  <a:pt x="6243526" y="1600200"/>
                  <a:pt x="6265394" y="1604574"/>
                  <a:pt x="6285190" y="1613321"/>
                </a:cubicBezTo>
                <a:cubicBezTo>
                  <a:pt x="6304986" y="1622068"/>
                  <a:pt x="6325012" y="1637030"/>
                  <a:pt x="6345269" y="1658208"/>
                </a:cubicBezTo>
                <a:lnTo>
                  <a:pt x="6457140" y="1770079"/>
                </a:lnTo>
                <a:cubicBezTo>
                  <a:pt x="6457140" y="1803226"/>
                  <a:pt x="6448623" y="1828086"/>
                  <a:pt x="6431590" y="1844659"/>
                </a:cubicBezTo>
                <a:cubicBezTo>
                  <a:pt x="6414556" y="1861233"/>
                  <a:pt x="6391306" y="1869520"/>
                  <a:pt x="6361842" y="1869520"/>
                </a:cubicBezTo>
                <a:cubicBezTo>
                  <a:pt x="6343427" y="1869520"/>
                  <a:pt x="6326394" y="1863535"/>
                  <a:pt x="6310741" y="1851565"/>
                </a:cubicBezTo>
                <a:cubicBezTo>
                  <a:pt x="6295088" y="1839595"/>
                  <a:pt x="6276212" y="1821641"/>
                  <a:pt x="6254114" y="1797701"/>
                </a:cubicBezTo>
                <a:lnTo>
                  <a:pt x="6216824" y="1756268"/>
                </a:lnTo>
                <a:cubicBezTo>
                  <a:pt x="6194726" y="1776524"/>
                  <a:pt x="6172628" y="1797011"/>
                  <a:pt x="6150530" y="1817727"/>
                </a:cubicBezTo>
                <a:cubicBezTo>
                  <a:pt x="6128432" y="1838444"/>
                  <a:pt x="6107255" y="1857090"/>
                  <a:pt x="6086998" y="1873663"/>
                </a:cubicBezTo>
                <a:cubicBezTo>
                  <a:pt x="6058455" y="1873663"/>
                  <a:pt x="6034516" y="1865376"/>
                  <a:pt x="6015180" y="1848803"/>
                </a:cubicBezTo>
                <a:cubicBezTo>
                  <a:pt x="5995844" y="1832229"/>
                  <a:pt x="5986176" y="1811512"/>
                  <a:pt x="5986176" y="1786652"/>
                </a:cubicBezTo>
                <a:cubicBezTo>
                  <a:pt x="5986176" y="1767317"/>
                  <a:pt x="5990780" y="1750743"/>
                  <a:pt x="5999988" y="1736932"/>
                </a:cubicBezTo>
                <a:cubicBezTo>
                  <a:pt x="6009194" y="1723120"/>
                  <a:pt x="6026229" y="1706547"/>
                  <a:pt x="6051089" y="1687211"/>
                </a:cubicBezTo>
                <a:lnTo>
                  <a:pt x="6091142" y="1656826"/>
                </a:lnTo>
                <a:cubicBezTo>
                  <a:pt x="6141783" y="1619076"/>
                  <a:pt x="6184598" y="1600200"/>
                  <a:pt x="6219586" y="1600200"/>
                </a:cubicBezTo>
                <a:close/>
                <a:moveTo>
                  <a:pt x="1432702" y="1448277"/>
                </a:moveTo>
                <a:cubicBezTo>
                  <a:pt x="1472295" y="1448277"/>
                  <a:pt x="1501298" y="1456563"/>
                  <a:pt x="1519713" y="1473137"/>
                </a:cubicBezTo>
                <a:cubicBezTo>
                  <a:pt x="1538128" y="1489710"/>
                  <a:pt x="1547336" y="1508586"/>
                  <a:pt x="1547336" y="1529763"/>
                </a:cubicBezTo>
                <a:cubicBezTo>
                  <a:pt x="1547336" y="1545416"/>
                  <a:pt x="1543423" y="1559457"/>
                  <a:pt x="1535596" y="1571887"/>
                </a:cubicBezTo>
                <a:cubicBezTo>
                  <a:pt x="1527770" y="1584317"/>
                  <a:pt x="1515570" y="1598819"/>
                  <a:pt x="1498997" y="1615393"/>
                </a:cubicBezTo>
                <a:lnTo>
                  <a:pt x="1413367" y="1702404"/>
                </a:lnTo>
                <a:cubicBezTo>
                  <a:pt x="1382982" y="1702404"/>
                  <a:pt x="1358582" y="1695038"/>
                  <a:pt x="1340167" y="1680306"/>
                </a:cubicBezTo>
                <a:cubicBezTo>
                  <a:pt x="1321752" y="1665574"/>
                  <a:pt x="1312545" y="1649000"/>
                  <a:pt x="1312545" y="1630585"/>
                </a:cubicBezTo>
                <a:cubicBezTo>
                  <a:pt x="1312545" y="1621377"/>
                  <a:pt x="1314386" y="1612170"/>
                  <a:pt x="1318069" y="1602963"/>
                </a:cubicBezTo>
                <a:cubicBezTo>
                  <a:pt x="1321752" y="1593755"/>
                  <a:pt x="1328197" y="1583166"/>
                  <a:pt x="1337405" y="1571197"/>
                </a:cubicBezTo>
                <a:close/>
                <a:moveTo>
                  <a:pt x="4685109" y="1245775"/>
                </a:moveTo>
                <a:cubicBezTo>
                  <a:pt x="4723780" y="1245775"/>
                  <a:pt x="4754395" y="1257284"/>
                  <a:pt x="4776954" y="1280303"/>
                </a:cubicBezTo>
                <a:cubicBezTo>
                  <a:pt x="4799512" y="1303322"/>
                  <a:pt x="4810791" y="1331865"/>
                  <a:pt x="4810791" y="1365933"/>
                </a:cubicBezTo>
                <a:cubicBezTo>
                  <a:pt x="4810791" y="1400001"/>
                  <a:pt x="4799512" y="1428544"/>
                  <a:pt x="4776954" y="1451563"/>
                </a:cubicBezTo>
                <a:cubicBezTo>
                  <a:pt x="4754395" y="1474582"/>
                  <a:pt x="4723780" y="1486091"/>
                  <a:pt x="4685109" y="1486091"/>
                </a:cubicBezTo>
                <a:cubicBezTo>
                  <a:pt x="4650120" y="1486091"/>
                  <a:pt x="4620886" y="1474582"/>
                  <a:pt x="4597408" y="1451563"/>
                </a:cubicBezTo>
                <a:cubicBezTo>
                  <a:pt x="4573928" y="1428544"/>
                  <a:pt x="4562189" y="1400001"/>
                  <a:pt x="4562189" y="1365933"/>
                </a:cubicBezTo>
                <a:cubicBezTo>
                  <a:pt x="4562189" y="1331865"/>
                  <a:pt x="4573928" y="1303322"/>
                  <a:pt x="4597408" y="1280303"/>
                </a:cubicBezTo>
                <a:cubicBezTo>
                  <a:pt x="4620886" y="1257284"/>
                  <a:pt x="4650120" y="1245775"/>
                  <a:pt x="4685109" y="1245775"/>
                </a:cubicBezTo>
                <a:close/>
                <a:moveTo>
                  <a:pt x="4683728" y="535877"/>
                </a:moveTo>
                <a:cubicBezTo>
                  <a:pt x="4675441" y="561658"/>
                  <a:pt x="4666234" y="589741"/>
                  <a:pt x="4656105" y="620126"/>
                </a:cubicBezTo>
                <a:cubicBezTo>
                  <a:pt x="4645978" y="650510"/>
                  <a:pt x="4635388" y="682506"/>
                  <a:pt x="4624340" y="716114"/>
                </a:cubicBezTo>
                <a:lnTo>
                  <a:pt x="4595940" y="809340"/>
                </a:lnTo>
                <a:lnTo>
                  <a:pt x="4767552" y="809340"/>
                </a:lnTo>
                <a:lnTo>
                  <a:pt x="4755546" y="763417"/>
                </a:lnTo>
                <a:cubicBezTo>
                  <a:pt x="4750942" y="746153"/>
                  <a:pt x="4746338" y="729234"/>
                  <a:pt x="4741735" y="712661"/>
                </a:cubicBezTo>
                <a:cubicBezTo>
                  <a:pt x="4732528" y="679514"/>
                  <a:pt x="4723780" y="647978"/>
                  <a:pt x="4715494" y="618054"/>
                </a:cubicBezTo>
                <a:cubicBezTo>
                  <a:pt x="4707206" y="588129"/>
                  <a:pt x="4699380" y="560737"/>
                  <a:pt x="4692014" y="535877"/>
                </a:cubicBezTo>
                <a:close/>
                <a:moveTo>
                  <a:pt x="5456062" y="502730"/>
                </a:moveTo>
                <a:cubicBezTo>
                  <a:pt x="5441330" y="502730"/>
                  <a:pt x="5429130" y="502960"/>
                  <a:pt x="5419462" y="503420"/>
                </a:cubicBezTo>
                <a:cubicBezTo>
                  <a:pt x="5409794" y="503881"/>
                  <a:pt x="5399896" y="505032"/>
                  <a:pt x="5389768" y="506873"/>
                </a:cubicBezTo>
                <a:lnTo>
                  <a:pt x="5389768" y="720948"/>
                </a:lnTo>
                <a:lnTo>
                  <a:pt x="5456062" y="720948"/>
                </a:lnTo>
                <a:cubicBezTo>
                  <a:pt x="5493814" y="720948"/>
                  <a:pt x="5524428" y="711510"/>
                  <a:pt x="5547907" y="692635"/>
                </a:cubicBezTo>
                <a:cubicBezTo>
                  <a:pt x="5571386" y="673759"/>
                  <a:pt x="5583126" y="646827"/>
                  <a:pt x="5583126" y="611839"/>
                </a:cubicBezTo>
                <a:cubicBezTo>
                  <a:pt x="5583126" y="576850"/>
                  <a:pt x="5572307" y="549918"/>
                  <a:pt x="5550669" y="531043"/>
                </a:cubicBezTo>
                <a:cubicBezTo>
                  <a:pt x="5529032" y="512168"/>
                  <a:pt x="5497496" y="502730"/>
                  <a:pt x="5456062" y="502730"/>
                </a:cubicBezTo>
                <a:close/>
                <a:moveTo>
                  <a:pt x="2010680" y="501349"/>
                </a:moveTo>
                <a:cubicBezTo>
                  <a:pt x="1954514" y="501349"/>
                  <a:pt x="1909167" y="522066"/>
                  <a:pt x="1874639" y="563499"/>
                </a:cubicBezTo>
                <a:cubicBezTo>
                  <a:pt x="1840111" y="604933"/>
                  <a:pt x="1822847" y="667084"/>
                  <a:pt x="1822847" y="749951"/>
                </a:cubicBezTo>
                <a:cubicBezTo>
                  <a:pt x="1822847" y="833739"/>
                  <a:pt x="1840111" y="896350"/>
                  <a:pt x="1874639" y="937784"/>
                </a:cubicBezTo>
                <a:cubicBezTo>
                  <a:pt x="1909167" y="979218"/>
                  <a:pt x="1954974" y="999935"/>
                  <a:pt x="2012061" y="999935"/>
                </a:cubicBezTo>
                <a:cubicBezTo>
                  <a:pt x="2069147" y="999935"/>
                  <a:pt x="2114724" y="979218"/>
                  <a:pt x="2148792" y="937784"/>
                </a:cubicBezTo>
                <a:cubicBezTo>
                  <a:pt x="2182860" y="896350"/>
                  <a:pt x="2199894" y="833739"/>
                  <a:pt x="2199894" y="749951"/>
                </a:cubicBezTo>
                <a:cubicBezTo>
                  <a:pt x="2199894" y="668004"/>
                  <a:pt x="2182860" y="606084"/>
                  <a:pt x="2148792" y="564190"/>
                </a:cubicBezTo>
                <a:cubicBezTo>
                  <a:pt x="2114724" y="522296"/>
                  <a:pt x="2068687" y="501349"/>
                  <a:pt x="2010680" y="501349"/>
                </a:cubicBezTo>
                <a:close/>
                <a:moveTo>
                  <a:pt x="3644788" y="332851"/>
                </a:moveTo>
                <a:lnTo>
                  <a:pt x="3791188" y="332851"/>
                </a:lnTo>
                <a:lnTo>
                  <a:pt x="4045314" y="332851"/>
                </a:lnTo>
                <a:lnTo>
                  <a:pt x="4251102" y="332851"/>
                </a:lnTo>
                <a:cubicBezTo>
                  <a:pt x="4257548" y="342979"/>
                  <a:pt x="4263302" y="356330"/>
                  <a:pt x="4268366" y="372904"/>
                </a:cubicBezTo>
                <a:cubicBezTo>
                  <a:pt x="4273430" y="389478"/>
                  <a:pt x="4275962" y="407432"/>
                  <a:pt x="4275962" y="426768"/>
                </a:cubicBezTo>
                <a:cubicBezTo>
                  <a:pt x="4275962" y="460836"/>
                  <a:pt x="4268366" y="485926"/>
                  <a:pt x="4253174" y="502039"/>
                </a:cubicBezTo>
                <a:cubicBezTo>
                  <a:pt x="4237982" y="518152"/>
                  <a:pt x="4217495" y="526209"/>
                  <a:pt x="4191714" y="526209"/>
                </a:cubicBezTo>
                <a:lnTo>
                  <a:pt x="4045314" y="526209"/>
                </a:lnTo>
                <a:lnTo>
                  <a:pt x="4035646" y="526209"/>
                </a:lnTo>
                <a:lnTo>
                  <a:pt x="4035646" y="1168432"/>
                </a:lnTo>
                <a:cubicBezTo>
                  <a:pt x="4025518" y="1171194"/>
                  <a:pt x="4009866" y="1173957"/>
                  <a:pt x="3988688" y="1176719"/>
                </a:cubicBezTo>
                <a:cubicBezTo>
                  <a:pt x="3967511" y="1179481"/>
                  <a:pt x="3945874" y="1180862"/>
                  <a:pt x="3923776" y="1180862"/>
                </a:cubicBezTo>
                <a:cubicBezTo>
                  <a:pt x="3875896" y="1180862"/>
                  <a:pt x="3842289" y="1172345"/>
                  <a:pt x="3822954" y="1155311"/>
                </a:cubicBezTo>
                <a:cubicBezTo>
                  <a:pt x="3803618" y="1138278"/>
                  <a:pt x="3793950" y="1108583"/>
                  <a:pt x="3793950" y="1066229"/>
                </a:cubicBezTo>
                <a:lnTo>
                  <a:pt x="3793950" y="526209"/>
                </a:lnTo>
                <a:lnTo>
                  <a:pt x="3791188" y="526209"/>
                </a:lnTo>
                <a:lnTo>
                  <a:pt x="3585400" y="526209"/>
                </a:lnTo>
                <a:cubicBezTo>
                  <a:pt x="3578954" y="516081"/>
                  <a:pt x="3573200" y="502730"/>
                  <a:pt x="3568136" y="486156"/>
                </a:cubicBezTo>
                <a:cubicBezTo>
                  <a:pt x="3563072" y="469583"/>
                  <a:pt x="3560540" y="451628"/>
                  <a:pt x="3560540" y="432292"/>
                </a:cubicBezTo>
                <a:cubicBezTo>
                  <a:pt x="3560540" y="397304"/>
                  <a:pt x="3568136" y="371983"/>
                  <a:pt x="3583328" y="356330"/>
                </a:cubicBezTo>
                <a:cubicBezTo>
                  <a:pt x="3598520" y="340677"/>
                  <a:pt x="3619008" y="332851"/>
                  <a:pt x="3644788" y="332851"/>
                </a:cubicBezTo>
                <a:close/>
                <a:moveTo>
                  <a:pt x="4685109" y="319040"/>
                </a:moveTo>
                <a:cubicBezTo>
                  <a:pt x="4731146" y="319040"/>
                  <a:pt x="4772120" y="325715"/>
                  <a:pt x="4808029" y="339066"/>
                </a:cubicBezTo>
                <a:cubicBezTo>
                  <a:pt x="4843938" y="352417"/>
                  <a:pt x="4866496" y="373825"/>
                  <a:pt x="4875704" y="403289"/>
                </a:cubicBezTo>
                <a:cubicBezTo>
                  <a:pt x="4892278" y="450247"/>
                  <a:pt x="4910002" y="505262"/>
                  <a:pt x="4928878" y="568333"/>
                </a:cubicBezTo>
                <a:cubicBezTo>
                  <a:pt x="4947753" y="631405"/>
                  <a:pt x="4967088" y="697238"/>
                  <a:pt x="4986884" y="765834"/>
                </a:cubicBezTo>
                <a:cubicBezTo>
                  <a:pt x="5006681" y="834430"/>
                  <a:pt x="5025786" y="901184"/>
                  <a:pt x="5044202" y="966097"/>
                </a:cubicBezTo>
                <a:cubicBezTo>
                  <a:pt x="5062616" y="1031010"/>
                  <a:pt x="5078730" y="1089248"/>
                  <a:pt x="5092541" y="1140810"/>
                </a:cubicBezTo>
                <a:cubicBezTo>
                  <a:pt x="5081492" y="1152779"/>
                  <a:pt x="5064918" y="1162908"/>
                  <a:pt x="5042820" y="1171194"/>
                </a:cubicBezTo>
                <a:cubicBezTo>
                  <a:pt x="5020722" y="1179481"/>
                  <a:pt x="4994481" y="1183624"/>
                  <a:pt x="4964096" y="1183624"/>
                </a:cubicBezTo>
                <a:cubicBezTo>
                  <a:pt x="4918980" y="1183624"/>
                  <a:pt x="4887674" y="1176028"/>
                  <a:pt x="4870180" y="1160836"/>
                </a:cubicBezTo>
                <a:cubicBezTo>
                  <a:pt x="4852685" y="1145644"/>
                  <a:pt x="4839795" y="1122395"/>
                  <a:pt x="4831508" y="1091089"/>
                </a:cubicBezTo>
                <a:lnTo>
                  <a:pt x="4806691" y="995791"/>
                </a:lnTo>
                <a:lnTo>
                  <a:pt x="4556984" y="995791"/>
                </a:lnTo>
                <a:lnTo>
                  <a:pt x="4547687" y="1030320"/>
                </a:lnTo>
                <a:cubicBezTo>
                  <a:pt x="4543544" y="1047814"/>
                  <a:pt x="4539400" y="1064387"/>
                  <a:pt x="4535257" y="1080040"/>
                </a:cubicBezTo>
                <a:cubicBezTo>
                  <a:pt x="4531114" y="1095693"/>
                  <a:pt x="4527200" y="1110885"/>
                  <a:pt x="4523518" y="1125617"/>
                </a:cubicBezTo>
                <a:cubicBezTo>
                  <a:pt x="4519834" y="1140349"/>
                  <a:pt x="4516151" y="1154621"/>
                  <a:pt x="4512468" y="1168432"/>
                </a:cubicBezTo>
                <a:cubicBezTo>
                  <a:pt x="4500498" y="1172115"/>
                  <a:pt x="4487148" y="1175798"/>
                  <a:pt x="4472416" y="1179481"/>
                </a:cubicBezTo>
                <a:cubicBezTo>
                  <a:pt x="4457684" y="1183164"/>
                  <a:pt x="4440190" y="1185006"/>
                  <a:pt x="4419933" y="1185006"/>
                </a:cubicBezTo>
                <a:cubicBezTo>
                  <a:pt x="4373896" y="1185006"/>
                  <a:pt x="4339368" y="1176949"/>
                  <a:pt x="4316348" y="1160836"/>
                </a:cubicBezTo>
                <a:cubicBezTo>
                  <a:pt x="4293330" y="1144723"/>
                  <a:pt x="4281820" y="1122395"/>
                  <a:pt x="4281820" y="1093851"/>
                </a:cubicBezTo>
                <a:cubicBezTo>
                  <a:pt x="4281820" y="1080961"/>
                  <a:pt x="4283662" y="1068070"/>
                  <a:pt x="4287345" y="1055180"/>
                </a:cubicBezTo>
                <a:cubicBezTo>
                  <a:pt x="4291028" y="1042289"/>
                  <a:pt x="4295172" y="1027097"/>
                  <a:pt x="4299775" y="1009603"/>
                </a:cubicBezTo>
                <a:cubicBezTo>
                  <a:pt x="4307141" y="980139"/>
                  <a:pt x="4318190" y="942158"/>
                  <a:pt x="4332922" y="895660"/>
                </a:cubicBezTo>
                <a:cubicBezTo>
                  <a:pt x="4347654" y="849162"/>
                  <a:pt x="4363998" y="798981"/>
                  <a:pt x="4381952" y="745117"/>
                </a:cubicBezTo>
                <a:cubicBezTo>
                  <a:pt x="4399907" y="691253"/>
                  <a:pt x="4417861" y="638541"/>
                  <a:pt x="4435816" y="586979"/>
                </a:cubicBezTo>
                <a:cubicBezTo>
                  <a:pt x="4453770" y="535416"/>
                  <a:pt x="4470114" y="489149"/>
                  <a:pt x="4484846" y="448175"/>
                </a:cubicBezTo>
                <a:cubicBezTo>
                  <a:pt x="4499578" y="407202"/>
                  <a:pt x="4510627" y="377047"/>
                  <a:pt x="4517992" y="357711"/>
                </a:cubicBezTo>
                <a:cubicBezTo>
                  <a:pt x="4533645" y="348504"/>
                  <a:pt x="4557585" y="339757"/>
                  <a:pt x="4589812" y="331470"/>
                </a:cubicBezTo>
                <a:cubicBezTo>
                  <a:pt x="4622038" y="323183"/>
                  <a:pt x="4653804" y="319040"/>
                  <a:pt x="4685109" y="319040"/>
                </a:cubicBezTo>
                <a:close/>
                <a:moveTo>
                  <a:pt x="3164014" y="317659"/>
                </a:moveTo>
                <a:cubicBezTo>
                  <a:pt x="3210052" y="317659"/>
                  <a:pt x="3242278" y="325715"/>
                  <a:pt x="3260692" y="341828"/>
                </a:cubicBezTo>
                <a:cubicBezTo>
                  <a:pt x="3279108" y="357941"/>
                  <a:pt x="3288315" y="386715"/>
                  <a:pt x="3288315" y="428149"/>
                </a:cubicBezTo>
                <a:lnTo>
                  <a:pt x="3288315" y="631174"/>
                </a:lnTo>
                <a:lnTo>
                  <a:pt x="3288315" y="805196"/>
                </a:lnTo>
                <a:lnTo>
                  <a:pt x="3288315" y="879777"/>
                </a:lnTo>
                <a:lnTo>
                  <a:pt x="3288315" y="1140810"/>
                </a:lnTo>
                <a:cubicBezTo>
                  <a:pt x="3275424" y="1152779"/>
                  <a:pt x="3256780" y="1162447"/>
                  <a:pt x="3232380" y="1169813"/>
                </a:cubicBezTo>
                <a:cubicBezTo>
                  <a:pt x="3207980" y="1177179"/>
                  <a:pt x="3178746" y="1180862"/>
                  <a:pt x="3144678" y="1180862"/>
                </a:cubicBezTo>
                <a:cubicBezTo>
                  <a:pt x="3110610" y="1180862"/>
                  <a:pt x="3078384" y="1175798"/>
                  <a:pt x="3048000" y="1165670"/>
                </a:cubicBezTo>
                <a:cubicBezTo>
                  <a:pt x="3017615" y="1155542"/>
                  <a:pt x="2992754" y="1131142"/>
                  <a:pt x="2973418" y="1092470"/>
                </a:cubicBezTo>
                <a:lnTo>
                  <a:pt x="2836688" y="813483"/>
                </a:lnTo>
                <a:cubicBezTo>
                  <a:pt x="2827480" y="794147"/>
                  <a:pt x="2818963" y="775962"/>
                  <a:pt x="2811136" y="758929"/>
                </a:cubicBezTo>
                <a:cubicBezTo>
                  <a:pt x="2803310" y="741895"/>
                  <a:pt x="2795714" y="724170"/>
                  <a:pt x="2788348" y="705755"/>
                </a:cubicBezTo>
                <a:cubicBezTo>
                  <a:pt x="2780982" y="687340"/>
                  <a:pt x="2772695" y="667084"/>
                  <a:pt x="2763488" y="644986"/>
                </a:cubicBezTo>
                <a:lnTo>
                  <a:pt x="2754656" y="646919"/>
                </a:lnTo>
                <a:lnTo>
                  <a:pt x="2757100" y="679514"/>
                </a:lnTo>
                <a:cubicBezTo>
                  <a:pt x="2758366" y="699770"/>
                  <a:pt x="2759345" y="719566"/>
                  <a:pt x="2760035" y="738902"/>
                </a:cubicBezTo>
                <a:cubicBezTo>
                  <a:pt x="2761416" y="777574"/>
                  <a:pt x="2762107" y="814174"/>
                  <a:pt x="2762107" y="848702"/>
                </a:cubicBezTo>
                <a:cubicBezTo>
                  <a:pt x="2762107" y="883230"/>
                  <a:pt x="2762107" y="917067"/>
                  <a:pt x="2762107" y="950214"/>
                </a:cubicBezTo>
                <a:lnTo>
                  <a:pt x="2762107" y="1169813"/>
                </a:lnTo>
                <a:cubicBezTo>
                  <a:pt x="2752899" y="1171655"/>
                  <a:pt x="2737937" y="1173957"/>
                  <a:pt x="2717220" y="1176719"/>
                </a:cubicBezTo>
                <a:cubicBezTo>
                  <a:pt x="2696503" y="1179481"/>
                  <a:pt x="2675556" y="1180862"/>
                  <a:pt x="2654379" y="1180862"/>
                </a:cubicBezTo>
                <a:cubicBezTo>
                  <a:pt x="2608342" y="1180862"/>
                  <a:pt x="2576115" y="1172806"/>
                  <a:pt x="2557700" y="1156693"/>
                </a:cubicBezTo>
                <a:cubicBezTo>
                  <a:pt x="2539285" y="1140579"/>
                  <a:pt x="2530078" y="1111806"/>
                  <a:pt x="2530078" y="1070372"/>
                </a:cubicBezTo>
                <a:lnTo>
                  <a:pt x="2530078" y="696087"/>
                </a:lnTo>
                <a:lnTo>
                  <a:pt x="2530078" y="617363"/>
                </a:lnTo>
                <a:lnTo>
                  <a:pt x="2530078" y="375666"/>
                </a:lnTo>
                <a:cubicBezTo>
                  <a:pt x="2542968" y="357251"/>
                  <a:pt x="2562764" y="343440"/>
                  <a:pt x="2589466" y="334232"/>
                </a:cubicBezTo>
                <a:cubicBezTo>
                  <a:pt x="2616168" y="325025"/>
                  <a:pt x="2644711" y="320421"/>
                  <a:pt x="2675096" y="320421"/>
                </a:cubicBezTo>
                <a:cubicBezTo>
                  <a:pt x="2709164" y="320421"/>
                  <a:pt x="2741620" y="325715"/>
                  <a:pt x="2772465" y="336304"/>
                </a:cubicBezTo>
                <a:cubicBezTo>
                  <a:pt x="2803310" y="346892"/>
                  <a:pt x="2827940" y="371063"/>
                  <a:pt x="2846355" y="408813"/>
                </a:cubicBezTo>
                <a:lnTo>
                  <a:pt x="2984468" y="687801"/>
                </a:lnTo>
                <a:cubicBezTo>
                  <a:pt x="2993676" y="706216"/>
                  <a:pt x="3002192" y="724170"/>
                  <a:pt x="3010018" y="741664"/>
                </a:cubicBezTo>
                <a:cubicBezTo>
                  <a:pt x="3017844" y="759159"/>
                  <a:pt x="3025672" y="777113"/>
                  <a:pt x="3033498" y="795528"/>
                </a:cubicBezTo>
                <a:cubicBezTo>
                  <a:pt x="3041324" y="813943"/>
                  <a:pt x="3049380" y="834200"/>
                  <a:pt x="3057668" y="856298"/>
                </a:cubicBezTo>
                <a:lnTo>
                  <a:pt x="3064028" y="854889"/>
                </a:lnTo>
                <a:lnTo>
                  <a:pt x="3062286" y="832387"/>
                </a:lnTo>
                <a:cubicBezTo>
                  <a:pt x="3059092" y="785947"/>
                  <a:pt x="3057322" y="742355"/>
                  <a:pt x="3056977" y="701612"/>
                </a:cubicBezTo>
                <a:cubicBezTo>
                  <a:pt x="3056516" y="647288"/>
                  <a:pt x="3056286" y="595726"/>
                  <a:pt x="3056286" y="546926"/>
                </a:cubicBezTo>
                <a:lnTo>
                  <a:pt x="3056286" y="328708"/>
                </a:lnTo>
                <a:cubicBezTo>
                  <a:pt x="3066414" y="326866"/>
                  <a:pt x="3081607" y="324564"/>
                  <a:pt x="3101864" y="321802"/>
                </a:cubicBezTo>
                <a:cubicBezTo>
                  <a:pt x="3122120" y="319040"/>
                  <a:pt x="3142837" y="317659"/>
                  <a:pt x="3164014" y="317659"/>
                </a:cubicBezTo>
                <a:close/>
                <a:moveTo>
                  <a:pt x="5436726" y="309372"/>
                </a:moveTo>
                <a:cubicBezTo>
                  <a:pt x="5562870" y="309372"/>
                  <a:pt x="5659778" y="336534"/>
                  <a:pt x="5727453" y="390859"/>
                </a:cubicBezTo>
                <a:cubicBezTo>
                  <a:pt x="5795128" y="445183"/>
                  <a:pt x="5828966" y="518843"/>
                  <a:pt x="5828966" y="611839"/>
                </a:cubicBezTo>
                <a:cubicBezTo>
                  <a:pt x="5828966" y="671687"/>
                  <a:pt x="5814234" y="723940"/>
                  <a:pt x="5784770" y="768596"/>
                </a:cubicBezTo>
                <a:cubicBezTo>
                  <a:pt x="5755306" y="813253"/>
                  <a:pt x="5713872" y="848011"/>
                  <a:pt x="5660469" y="872871"/>
                </a:cubicBezTo>
                <a:cubicBezTo>
                  <a:pt x="5607065" y="897732"/>
                  <a:pt x="5543994" y="910162"/>
                  <a:pt x="5471255" y="910162"/>
                </a:cubicBezTo>
                <a:lnTo>
                  <a:pt x="5391150" y="910162"/>
                </a:lnTo>
                <a:lnTo>
                  <a:pt x="5391150" y="1168432"/>
                </a:lnTo>
                <a:cubicBezTo>
                  <a:pt x="5381022" y="1171194"/>
                  <a:pt x="5365368" y="1173957"/>
                  <a:pt x="5344191" y="1176719"/>
                </a:cubicBezTo>
                <a:cubicBezTo>
                  <a:pt x="5323014" y="1179481"/>
                  <a:pt x="5301376" y="1180862"/>
                  <a:pt x="5279278" y="1180862"/>
                </a:cubicBezTo>
                <a:cubicBezTo>
                  <a:pt x="5231399" y="1180862"/>
                  <a:pt x="5197792" y="1172345"/>
                  <a:pt x="5178456" y="1155311"/>
                </a:cubicBezTo>
                <a:cubicBezTo>
                  <a:pt x="5159120" y="1138278"/>
                  <a:pt x="5149452" y="1108583"/>
                  <a:pt x="5149452" y="1066229"/>
                </a:cubicBezTo>
                <a:lnTo>
                  <a:pt x="5149452" y="910162"/>
                </a:lnTo>
                <a:lnTo>
                  <a:pt x="5149452" y="805196"/>
                </a:lnTo>
                <a:lnTo>
                  <a:pt x="5149452" y="411576"/>
                </a:lnTo>
                <a:cubicBezTo>
                  <a:pt x="5149452" y="392240"/>
                  <a:pt x="5154977" y="377278"/>
                  <a:pt x="5166026" y="366689"/>
                </a:cubicBezTo>
                <a:cubicBezTo>
                  <a:pt x="5177075" y="356100"/>
                  <a:pt x="5191347" y="347583"/>
                  <a:pt x="5208840" y="341138"/>
                </a:cubicBezTo>
                <a:cubicBezTo>
                  <a:pt x="5240146" y="330089"/>
                  <a:pt x="5277437" y="322032"/>
                  <a:pt x="5320712" y="316968"/>
                </a:cubicBezTo>
                <a:cubicBezTo>
                  <a:pt x="5363988" y="311904"/>
                  <a:pt x="5402659" y="309372"/>
                  <a:pt x="5436726" y="309372"/>
                </a:cubicBezTo>
                <a:close/>
                <a:moveTo>
                  <a:pt x="2010680" y="306610"/>
                </a:moveTo>
                <a:cubicBezTo>
                  <a:pt x="2092626" y="306610"/>
                  <a:pt x="2166747" y="323643"/>
                  <a:pt x="2233041" y="357711"/>
                </a:cubicBezTo>
                <a:cubicBezTo>
                  <a:pt x="2299335" y="391780"/>
                  <a:pt x="2351817" y="441730"/>
                  <a:pt x="2390489" y="507564"/>
                </a:cubicBezTo>
                <a:cubicBezTo>
                  <a:pt x="2429160" y="573397"/>
                  <a:pt x="2448496" y="654193"/>
                  <a:pt x="2448496" y="749951"/>
                </a:cubicBezTo>
                <a:cubicBezTo>
                  <a:pt x="2448496" y="845709"/>
                  <a:pt x="2429391" y="926735"/>
                  <a:pt x="2391179" y="993029"/>
                </a:cubicBezTo>
                <a:cubicBezTo>
                  <a:pt x="2352968" y="1059323"/>
                  <a:pt x="2300946" y="1109504"/>
                  <a:pt x="2235112" y="1143572"/>
                </a:cubicBezTo>
                <a:cubicBezTo>
                  <a:pt x="2169279" y="1177640"/>
                  <a:pt x="2094468" y="1194673"/>
                  <a:pt x="2010680" y="1194673"/>
                </a:cubicBezTo>
                <a:cubicBezTo>
                  <a:pt x="1926891" y="1194673"/>
                  <a:pt x="1852080" y="1177640"/>
                  <a:pt x="1786247" y="1143572"/>
                </a:cubicBezTo>
                <a:cubicBezTo>
                  <a:pt x="1720413" y="1109504"/>
                  <a:pt x="1668621" y="1059323"/>
                  <a:pt x="1630870" y="993029"/>
                </a:cubicBezTo>
                <a:cubicBezTo>
                  <a:pt x="1593119" y="926735"/>
                  <a:pt x="1574244" y="845709"/>
                  <a:pt x="1574244" y="749951"/>
                </a:cubicBezTo>
                <a:cubicBezTo>
                  <a:pt x="1574244" y="654193"/>
                  <a:pt x="1593580" y="573397"/>
                  <a:pt x="1632251" y="507564"/>
                </a:cubicBezTo>
                <a:cubicBezTo>
                  <a:pt x="1670923" y="441730"/>
                  <a:pt x="1723175" y="391780"/>
                  <a:pt x="1789009" y="357711"/>
                </a:cubicBezTo>
                <a:cubicBezTo>
                  <a:pt x="1854843" y="323643"/>
                  <a:pt x="1928733" y="306610"/>
                  <a:pt x="2010680" y="306610"/>
                </a:cubicBezTo>
                <a:close/>
                <a:moveTo>
                  <a:pt x="4700302" y="0"/>
                </a:moveTo>
                <a:cubicBezTo>
                  <a:pt x="4724240" y="0"/>
                  <a:pt x="4746108" y="4374"/>
                  <a:pt x="4765905" y="13121"/>
                </a:cubicBezTo>
                <a:cubicBezTo>
                  <a:pt x="4785701" y="21868"/>
                  <a:pt x="4805727" y="36830"/>
                  <a:pt x="4825984" y="58007"/>
                </a:cubicBezTo>
                <a:lnTo>
                  <a:pt x="4937855" y="169878"/>
                </a:lnTo>
                <a:cubicBezTo>
                  <a:pt x="4937855" y="203025"/>
                  <a:pt x="4929338" y="227886"/>
                  <a:pt x="4912304" y="244459"/>
                </a:cubicBezTo>
                <a:cubicBezTo>
                  <a:pt x="4895270" y="261032"/>
                  <a:pt x="4872021" y="269319"/>
                  <a:pt x="4842557" y="269319"/>
                </a:cubicBezTo>
                <a:cubicBezTo>
                  <a:pt x="4824142" y="269319"/>
                  <a:pt x="4807108" y="263334"/>
                  <a:pt x="4791456" y="251365"/>
                </a:cubicBezTo>
                <a:cubicBezTo>
                  <a:pt x="4775802" y="239395"/>
                  <a:pt x="4756928" y="221440"/>
                  <a:pt x="4734830" y="197501"/>
                </a:cubicBezTo>
                <a:lnTo>
                  <a:pt x="4697540" y="156067"/>
                </a:lnTo>
                <a:cubicBezTo>
                  <a:pt x="4675441" y="176324"/>
                  <a:pt x="4653343" y="196810"/>
                  <a:pt x="4631245" y="217527"/>
                </a:cubicBezTo>
                <a:cubicBezTo>
                  <a:pt x="4609147" y="238244"/>
                  <a:pt x="4587970" y="256889"/>
                  <a:pt x="4567714" y="273463"/>
                </a:cubicBezTo>
                <a:cubicBezTo>
                  <a:pt x="4539170" y="273463"/>
                  <a:pt x="4515230" y="265176"/>
                  <a:pt x="4495894" y="248602"/>
                </a:cubicBezTo>
                <a:cubicBezTo>
                  <a:pt x="4476559" y="232029"/>
                  <a:pt x="4466891" y="211312"/>
                  <a:pt x="4466891" y="186452"/>
                </a:cubicBezTo>
                <a:cubicBezTo>
                  <a:pt x="4466891" y="167116"/>
                  <a:pt x="4471495" y="150543"/>
                  <a:pt x="4480702" y="136731"/>
                </a:cubicBezTo>
                <a:cubicBezTo>
                  <a:pt x="4489910" y="122920"/>
                  <a:pt x="4506944" y="106347"/>
                  <a:pt x="4531804" y="87011"/>
                </a:cubicBezTo>
                <a:lnTo>
                  <a:pt x="4571857" y="56626"/>
                </a:lnTo>
                <a:cubicBezTo>
                  <a:pt x="4622498" y="18875"/>
                  <a:pt x="4665313" y="0"/>
                  <a:pt x="4700302" y="0"/>
                </a:cubicBezTo>
                <a:close/>
                <a:moveTo>
                  <a:pt x="2018966" y="0"/>
                </a:moveTo>
                <a:cubicBezTo>
                  <a:pt x="2042906" y="0"/>
                  <a:pt x="2064774" y="4374"/>
                  <a:pt x="2084570" y="13121"/>
                </a:cubicBezTo>
                <a:cubicBezTo>
                  <a:pt x="2104366" y="21868"/>
                  <a:pt x="2124392" y="36830"/>
                  <a:pt x="2144649" y="58007"/>
                </a:cubicBezTo>
                <a:lnTo>
                  <a:pt x="2256520" y="169878"/>
                </a:lnTo>
                <a:cubicBezTo>
                  <a:pt x="2256520" y="203025"/>
                  <a:pt x="2248003" y="227886"/>
                  <a:pt x="2230969" y="244459"/>
                </a:cubicBezTo>
                <a:cubicBezTo>
                  <a:pt x="2213935" y="261032"/>
                  <a:pt x="2190686" y="269319"/>
                  <a:pt x="2161222" y="269319"/>
                </a:cubicBezTo>
                <a:cubicBezTo>
                  <a:pt x="2142807" y="269319"/>
                  <a:pt x="2125773" y="263334"/>
                  <a:pt x="2110121" y="251365"/>
                </a:cubicBezTo>
                <a:cubicBezTo>
                  <a:pt x="2094468" y="239395"/>
                  <a:pt x="2075592" y="221440"/>
                  <a:pt x="2053494" y="197501"/>
                </a:cubicBezTo>
                <a:lnTo>
                  <a:pt x="2016204" y="156067"/>
                </a:lnTo>
                <a:cubicBezTo>
                  <a:pt x="1994106" y="176324"/>
                  <a:pt x="1972008" y="196810"/>
                  <a:pt x="1949910" y="217527"/>
                </a:cubicBezTo>
                <a:cubicBezTo>
                  <a:pt x="1927812" y="238244"/>
                  <a:pt x="1906635" y="256889"/>
                  <a:pt x="1886378" y="273463"/>
                </a:cubicBezTo>
                <a:cubicBezTo>
                  <a:pt x="1857835" y="273463"/>
                  <a:pt x="1833896" y="265176"/>
                  <a:pt x="1814560" y="248602"/>
                </a:cubicBezTo>
                <a:cubicBezTo>
                  <a:pt x="1795224" y="232029"/>
                  <a:pt x="1785556" y="211312"/>
                  <a:pt x="1785556" y="186452"/>
                </a:cubicBezTo>
                <a:cubicBezTo>
                  <a:pt x="1785556" y="167116"/>
                  <a:pt x="1790160" y="150543"/>
                  <a:pt x="1799367" y="136731"/>
                </a:cubicBezTo>
                <a:cubicBezTo>
                  <a:pt x="1808575" y="122920"/>
                  <a:pt x="1825609" y="106347"/>
                  <a:pt x="1850469" y="87011"/>
                </a:cubicBezTo>
                <a:lnTo>
                  <a:pt x="1890522" y="56626"/>
                </a:lnTo>
                <a:cubicBezTo>
                  <a:pt x="1941163" y="18875"/>
                  <a:pt x="1983978" y="0"/>
                  <a:pt x="2018966" y="0"/>
                </a:cubicBezTo>
                <a:close/>
              </a:path>
            </a:pathLst>
          </a:custGeom>
          <a:solidFill>
            <a:srgbClr val="683E38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>
              <a:lnSpc>
                <a:spcPts val="12585"/>
              </a:lnSpc>
            </a:pPr>
            <a:endParaRPr lang="en-US" sz="10900" spc="-471">
              <a:solidFill>
                <a:srgbClr val="683E38"/>
              </a:solidFill>
              <a:latin typeface="Baloo Tammudu 2 ExtraBold" pitchFamily="2" charset="-93"/>
              <a:cs typeface="Baloo Tammudu 2 ExtraBold" pitchFamily="2" charset="-93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5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510908">
            <a:off x="-2246288" y="-1732359"/>
            <a:ext cx="5964541" cy="7444045"/>
          </a:xfrm>
          <a:custGeom>
            <a:avLst/>
            <a:gdLst/>
            <a:ahLst/>
            <a:cxnLst/>
            <a:rect l="l" t="t" r="r" b="b"/>
            <a:pathLst>
              <a:path w="5964541" h="7444045">
                <a:moveTo>
                  <a:pt x="0" y="0"/>
                </a:moveTo>
                <a:lnTo>
                  <a:pt x="5964541" y="0"/>
                </a:lnTo>
                <a:lnTo>
                  <a:pt x="5964541" y="7444045"/>
                </a:lnTo>
                <a:lnTo>
                  <a:pt x="0" y="7444045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108572" y="6381962"/>
            <a:ext cx="18505145" cy="5004394"/>
          </a:xfrm>
          <a:custGeom>
            <a:avLst/>
            <a:gdLst/>
            <a:ahLst/>
            <a:cxnLst/>
            <a:rect l="l" t="t" r="r" b="b"/>
            <a:pathLst>
              <a:path w="18505145" h="5004394">
                <a:moveTo>
                  <a:pt x="0" y="0"/>
                </a:moveTo>
                <a:lnTo>
                  <a:pt x="18505144" y="0"/>
                </a:lnTo>
                <a:lnTo>
                  <a:pt x="18505144" y="5004394"/>
                </a:lnTo>
                <a:lnTo>
                  <a:pt x="0" y="50043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5682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2960006" y="1989663"/>
            <a:ext cx="12367988" cy="6307674"/>
          </a:xfrm>
          <a:custGeom>
            <a:avLst/>
            <a:gdLst/>
            <a:ahLst/>
            <a:cxnLst/>
            <a:rect l="l" t="t" r="r" b="b"/>
            <a:pathLst>
              <a:path w="12367988" h="6307674">
                <a:moveTo>
                  <a:pt x="0" y="0"/>
                </a:moveTo>
                <a:lnTo>
                  <a:pt x="12367988" y="0"/>
                </a:lnTo>
                <a:lnTo>
                  <a:pt x="12367988" y="6307674"/>
                </a:lnTo>
                <a:lnTo>
                  <a:pt x="0" y="63076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399753" y="5143500"/>
            <a:ext cx="4747171" cy="5703103"/>
          </a:xfrm>
          <a:custGeom>
            <a:avLst/>
            <a:gdLst/>
            <a:ahLst/>
            <a:cxnLst/>
            <a:rect l="l" t="t" r="r" b="b"/>
            <a:pathLst>
              <a:path w="4747171" h="5703103">
                <a:moveTo>
                  <a:pt x="0" y="0"/>
                </a:moveTo>
                <a:lnTo>
                  <a:pt x="4747171" y="0"/>
                </a:lnTo>
                <a:lnTo>
                  <a:pt x="4747171" y="5703103"/>
                </a:lnTo>
                <a:lnTo>
                  <a:pt x="0" y="570310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634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6288925" y="8297337"/>
            <a:ext cx="1169901" cy="1332186"/>
          </a:xfrm>
          <a:custGeom>
            <a:avLst/>
            <a:gdLst/>
            <a:ahLst/>
            <a:cxnLst/>
            <a:rect l="l" t="t" r="r" b="b"/>
            <a:pathLst>
              <a:path w="1169901" h="1332186">
                <a:moveTo>
                  <a:pt x="0" y="0"/>
                </a:moveTo>
                <a:lnTo>
                  <a:pt x="1169902" y="0"/>
                </a:lnTo>
                <a:lnTo>
                  <a:pt x="1169902" y="1332185"/>
                </a:lnTo>
                <a:lnTo>
                  <a:pt x="0" y="133218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853479" y="829173"/>
            <a:ext cx="1345122" cy="1531712"/>
          </a:xfrm>
          <a:custGeom>
            <a:avLst/>
            <a:gdLst/>
            <a:ahLst/>
            <a:cxnLst/>
            <a:rect l="l" t="t" r="r" b="b"/>
            <a:pathLst>
              <a:path w="1345122" h="1531712">
                <a:moveTo>
                  <a:pt x="0" y="0"/>
                </a:moveTo>
                <a:lnTo>
                  <a:pt x="1345122" y="0"/>
                </a:lnTo>
                <a:lnTo>
                  <a:pt x="1345122" y="1531713"/>
                </a:lnTo>
                <a:lnTo>
                  <a:pt x="0" y="15317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6244489" y="1205303"/>
            <a:ext cx="859721" cy="978979"/>
          </a:xfrm>
          <a:custGeom>
            <a:avLst/>
            <a:gdLst/>
            <a:ahLst/>
            <a:cxnLst/>
            <a:rect l="l" t="t" r="r" b="b"/>
            <a:pathLst>
              <a:path w="859721" h="978979">
                <a:moveTo>
                  <a:pt x="0" y="0"/>
                </a:moveTo>
                <a:lnTo>
                  <a:pt x="859721" y="0"/>
                </a:lnTo>
                <a:lnTo>
                  <a:pt x="859721" y="978979"/>
                </a:lnTo>
                <a:lnTo>
                  <a:pt x="0" y="97897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15661369" y="5665162"/>
            <a:ext cx="399053" cy="399053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E2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0"/>
                </a:lnSpc>
              </a:p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7059773" y="3503305"/>
            <a:ext cx="399053" cy="399053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A2B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0"/>
                </a:lnSpc>
              </a:p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5576344" y="829173"/>
            <a:ext cx="399053" cy="399053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A2B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0"/>
                </a:lnSpc>
              </a:p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456055" y="9058773"/>
            <a:ext cx="399053" cy="399053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A2B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0"/>
                </a:lnSpc>
              </a:pPr>
            </a:p>
          </p:txBody>
        </p:sp>
      </p:grpSp>
      <p:sp>
        <p:nvSpPr>
          <p:cNvPr id="21" name="Freeform 21"/>
          <p:cNvSpPr/>
          <p:nvPr/>
        </p:nvSpPr>
        <p:spPr>
          <a:xfrm flipH="1">
            <a:off x="12122533" y="6442480"/>
            <a:ext cx="4121956" cy="4943876"/>
          </a:xfrm>
          <a:custGeom>
            <a:avLst/>
            <a:gdLst/>
            <a:ahLst/>
            <a:cxnLst/>
            <a:rect l="l" t="t" r="r" b="b"/>
            <a:pathLst>
              <a:path w="4121956" h="4943876">
                <a:moveTo>
                  <a:pt x="4121956" y="0"/>
                </a:moveTo>
                <a:lnTo>
                  <a:pt x="0" y="0"/>
                </a:lnTo>
                <a:lnTo>
                  <a:pt x="0" y="4943876"/>
                </a:lnTo>
                <a:lnTo>
                  <a:pt x="4121956" y="4943876"/>
                </a:lnTo>
                <a:lnTo>
                  <a:pt x="4121956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 rot="-5498069">
            <a:off x="8892969" y="5284951"/>
            <a:ext cx="502063" cy="3550970"/>
          </a:xfrm>
          <a:custGeom>
            <a:avLst/>
            <a:gdLst/>
            <a:ahLst/>
            <a:cxnLst/>
            <a:rect l="l" t="t" r="r" b="b"/>
            <a:pathLst>
              <a:path w="502063" h="3550970">
                <a:moveTo>
                  <a:pt x="0" y="0"/>
                </a:moveTo>
                <a:lnTo>
                  <a:pt x="502062" y="0"/>
                </a:lnTo>
                <a:lnTo>
                  <a:pt x="502062" y="3550970"/>
                </a:lnTo>
                <a:lnTo>
                  <a:pt x="0" y="355097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-229204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>
            <a:off x="1326514" y="4943973"/>
            <a:ext cx="399053" cy="399053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E2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0"/>
                </a:lnSpc>
              </a:pPr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3581400" y="4565333"/>
            <a:ext cx="11048999" cy="15484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0920"/>
              </a:lnSpc>
              <a:spcBef>
                <a:spcPct val="0"/>
              </a:spcBef>
            </a:pPr>
            <a:r>
              <a:rPr lang="vi-VN" sz="13000" u="none" strike="noStrike" spc="-389">
                <a:solidFill>
                  <a:srgbClr val="683E38"/>
                </a:solidFill>
                <a:latin typeface="Baloo Tammudu 2 ExtraBold" pitchFamily="2" charset="-93"/>
                <a:cs typeface="Baloo Tammudu 2 ExtraBold" pitchFamily="2" charset="-93"/>
              </a:rPr>
              <a:t>TIẾT 2</a:t>
            </a:r>
            <a:endParaRPr lang="en-US" sz="13000" u="none" strike="noStrike" spc="-389">
              <a:solidFill>
                <a:srgbClr val="683E38"/>
              </a:solidFill>
              <a:latin typeface="Baloo Tammudu 2 ExtraBold" pitchFamily="2" charset="-93"/>
              <a:cs typeface="Baloo Tammudu 2 ExtraBold" pitchFamily="2" charset="-93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Nhóm 41"/>
          <p:cNvGrpSpPr/>
          <p:nvPr/>
        </p:nvGrpSpPr>
        <p:grpSpPr>
          <a:xfrm>
            <a:off x="838200" y="327530"/>
            <a:ext cx="2438400" cy="1295400"/>
            <a:chOff x="838200" y="327530"/>
            <a:chExt cx="2438400" cy="1295400"/>
          </a:xfrm>
        </p:grpSpPr>
        <p:sp>
          <p:nvSpPr>
            <p:cNvPr id="40" name="Hình chữ nhật: Góc Tròn 39"/>
            <p:cNvSpPr/>
            <p:nvPr/>
          </p:nvSpPr>
          <p:spPr>
            <a:xfrm>
              <a:off x="838200" y="327530"/>
              <a:ext cx="2438400" cy="1295400"/>
            </a:xfrm>
            <a:prstGeom prst="roundRect">
              <a:avLst>
                <a:gd name="adj" fmla="val 22835"/>
              </a:avLst>
            </a:prstGeom>
            <a:solidFill>
              <a:srgbClr val="52AFA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Hình chữ nhật 40"/>
            <p:cNvSpPr/>
            <p:nvPr/>
          </p:nvSpPr>
          <p:spPr>
            <a:xfrm>
              <a:off x="1143000" y="513565"/>
              <a:ext cx="183896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vi-VN" sz="5400" b="1" cap="none" spc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Bài 1</a:t>
              </a:r>
              <a:endParaRPr lang="vi-VN" sz="5400" b="1" cap="none" spc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5" name="Hộp Văn bản 44"/>
          <p:cNvSpPr txBox="1"/>
          <p:nvPr/>
        </p:nvSpPr>
        <p:spPr>
          <a:xfrm>
            <a:off x="3581400" y="511881"/>
            <a:ext cx="95257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800">
                <a:latin typeface="Arial" panose="020B0604020202020204" pitchFamily="34" charset="0"/>
                <a:cs typeface="Arial" panose="020B0604020202020204" pitchFamily="34" charset="0"/>
              </a:rPr>
              <a:t>Chọn câu trả lời đúng.</a:t>
            </a:r>
            <a:endParaRPr lang="en-US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Hình ảnh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4001" y="1521667"/>
            <a:ext cx="12954000" cy="8765334"/>
          </a:xfrm>
          <a:prstGeom prst="rect">
            <a:avLst/>
          </a:prstGeom>
        </p:spPr>
      </p:pic>
      <p:sp>
        <p:nvSpPr>
          <p:cNvPr id="2" name="Hộp Văn bản 1"/>
          <p:cNvSpPr txBox="1"/>
          <p:nvPr/>
        </p:nvSpPr>
        <p:spPr>
          <a:xfrm>
            <a:off x="200665" y="1780243"/>
            <a:ext cx="459993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914400" algn="just">
              <a:buFont typeface="+mj-lt"/>
              <a:buAutoNum type="alphaLcParenR"/>
            </a:pPr>
            <a:r>
              <a:rPr lang="vi-VN" sz="4800">
                <a:latin typeface="Arial" panose="020B0604020202020204" pitchFamily="34" charset="0"/>
                <a:cs typeface="Arial" panose="020B0604020202020204" pitchFamily="34" charset="0"/>
              </a:rPr>
              <a:t>Đỉnh núi nào dưới đây cao nhất?</a:t>
            </a:r>
            <a:endParaRPr lang="en-US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Hình chữ nhật 3"/>
          <p:cNvSpPr/>
          <p:nvPr/>
        </p:nvSpPr>
        <p:spPr>
          <a:xfrm>
            <a:off x="5340928" y="7200900"/>
            <a:ext cx="8018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</a:t>
            </a:r>
            <a:endParaRPr lang="vi-VN" sz="5400" b="0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Am-thanh-chien-tha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55075" y="-327025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6" repeatCount="indefinite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2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Nhóm 41"/>
          <p:cNvGrpSpPr/>
          <p:nvPr/>
        </p:nvGrpSpPr>
        <p:grpSpPr>
          <a:xfrm>
            <a:off x="838200" y="327530"/>
            <a:ext cx="2438400" cy="1295400"/>
            <a:chOff x="838200" y="327530"/>
            <a:chExt cx="2438400" cy="1295400"/>
          </a:xfrm>
        </p:grpSpPr>
        <p:sp>
          <p:nvSpPr>
            <p:cNvPr id="40" name="Hình chữ nhật: Góc Tròn 39"/>
            <p:cNvSpPr/>
            <p:nvPr/>
          </p:nvSpPr>
          <p:spPr>
            <a:xfrm>
              <a:off x="838200" y="327530"/>
              <a:ext cx="2438400" cy="1295400"/>
            </a:xfrm>
            <a:prstGeom prst="roundRect">
              <a:avLst>
                <a:gd name="adj" fmla="val 22835"/>
              </a:avLst>
            </a:prstGeom>
            <a:solidFill>
              <a:srgbClr val="52AFA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Hình chữ nhật 40"/>
            <p:cNvSpPr/>
            <p:nvPr/>
          </p:nvSpPr>
          <p:spPr>
            <a:xfrm>
              <a:off x="1143001" y="513565"/>
              <a:ext cx="18389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vi-VN" sz="5400" b="1" cap="none" spc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Bài </a:t>
              </a:r>
              <a:r>
                <a:rPr lang="vi-VN" sz="5400" b="1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vi-VN" sz="5400" b="1" cap="none" spc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5" name="Hộp Văn bản 44"/>
          <p:cNvSpPr txBox="1"/>
          <p:nvPr/>
        </p:nvSpPr>
        <p:spPr>
          <a:xfrm>
            <a:off x="3581400" y="511881"/>
            <a:ext cx="95257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800">
                <a:latin typeface="Arial" panose="020B0604020202020204" pitchFamily="34" charset="0"/>
                <a:cs typeface="Arial" panose="020B0604020202020204" pitchFamily="34" charset="0"/>
              </a:rPr>
              <a:t>Chọn câu trả lời đúng.</a:t>
            </a:r>
            <a:endParaRPr lang="en-US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ộp Văn bản 1"/>
          <p:cNvSpPr txBox="1"/>
          <p:nvPr/>
        </p:nvSpPr>
        <p:spPr>
          <a:xfrm>
            <a:off x="200665" y="1780243"/>
            <a:ext cx="150393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914400" algn="just">
              <a:buFont typeface="+mj-lt"/>
              <a:buAutoNum type="alphaLcParenR" startAt="2"/>
            </a:pPr>
            <a:r>
              <a:rPr lang="vi-VN" sz="4800">
                <a:latin typeface="Arial" panose="020B0604020202020204" pitchFamily="34" charset="0"/>
                <a:cs typeface="Arial" panose="020B0604020202020204" pitchFamily="34" charset="0"/>
              </a:rPr>
              <a:t>Bộ đồ chơi nào dưới đây có giá tiền thấp nhất?</a:t>
            </a:r>
            <a:endParaRPr lang="en-US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m-thanh-chien-thang-www_tiengdong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8855075" y="-327025"/>
            <a:ext cx="304800" cy="304800"/>
          </a:xfrm>
          <a:prstGeom prst="rect">
            <a:avLst/>
          </a:prstGeom>
        </p:spPr>
      </p:pic>
      <p:pic>
        <p:nvPicPr>
          <p:cNvPr id="5" name="Hình ảnh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2933700"/>
            <a:ext cx="18059400" cy="6023180"/>
          </a:xfrm>
          <a:prstGeom prst="rect">
            <a:avLst/>
          </a:prstGeom>
        </p:spPr>
      </p:pic>
      <p:sp>
        <p:nvSpPr>
          <p:cNvPr id="4" name="Hình chữ nhật 3"/>
          <p:cNvSpPr/>
          <p:nvPr/>
        </p:nvSpPr>
        <p:spPr>
          <a:xfrm>
            <a:off x="-76200" y="3467100"/>
            <a:ext cx="8018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</a:t>
            </a:r>
            <a:endParaRPr lang="vi-VN" sz="5400" b="0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6" repeatCount="indefinite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2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Nhóm 41"/>
          <p:cNvGrpSpPr/>
          <p:nvPr/>
        </p:nvGrpSpPr>
        <p:grpSpPr>
          <a:xfrm>
            <a:off x="609600" y="511881"/>
            <a:ext cx="2438400" cy="1295400"/>
            <a:chOff x="838200" y="327530"/>
            <a:chExt cx="2438400" cy="1295400"/>
          </a:xfrm>
        </p:grpSpPr>
        <p:sp>
          <p:nvSpPr>
            <p:cNvPr id="40" name="Hình chữ nhật: Góc Tròn 39"/>
            <p:cNvSpPr/>
            <p:nvPr/>
          </p:nvSpPr>
          <p:spPr>
            <a:xfrm>
              <a:off x="838200" y="327530"/>
              <a:ext cx="2438400" cy="1295400"/>
            </a:xfrm>
            <a:prstGeom prst="roundRect">
              <a:avLst>
                <a:gd name="adj" fmla="val 22835"/>
              </a:avLst>
            </a:prstGeom>
            <a:solidFill>
              <a:srgbClr val="52AFA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Hình chữ nhật 40"/>
            <p:cNvSpPr/>
            <p:nvPr/>
          </p:nvSpPr>
          <p:spPr>
            <a:xfrm>
              <a:off x="1143001" y="513565"/>
              <a:ext cx="18389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vi-VN" sz="5400" b="1" cap="none" spc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Bài </a:t>
              </a:r>
              <a:r>
                <a:rPr lang="vi-VN" sz="5400" b="1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vi-VN" sz="5400" b="1" cap="none" spc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5" name="Hộp Văn bản 44"/>
          <p:cNvSpPr txBox="1"/>
          <p:nvPr/>
        </p:nvSpPr>
        <p:spPr>
          <a:xfrm>
            <a:off x="3352801" y="374751"/>
            <a:ext cx="14554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800">
                <a:latin typeface="Arial" panose="020B0604020202020204" pitchFamily="34" charset="0"/>
                <a:cs typeface="Arial" panose="020B0604020202020204" pitchFamily="34" charset="0"/>
              </a:rPr>
              <a:t>Trong bốn năm, một cửa hàng bán được số sản phẩm và đã thống kê như bảng số liệu dưới đây.</a:t>
            </a:r>
            <a:endParaRPr lang="en-US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Hình ảnh 2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4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324100"/>
            <a:ext cx="18288000" cy="2391083"/>
          </a:xfrm>
          <a:prstGeom prst="rect">
            <a:avLst/>
          </a:prstGeom>
        </p:spPr>
      </p:pic>
      <p:sp>
        <p:nvSpPr>
          <p:cNvPr id="7" name="Hộp Văn bản 6"/>
          <p:cNvSpPr txBox="1"/>
          <p:nvPr/>
        </p:nvSpPr>
        <p:spPr>
          <a:xfrm>
            <a:off x="381000" y="4991100"/>
            <a:ext cx="1752600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914400" algn="just">
              <a:buFont typeface="+mj-lt"/>
              <a:buAutoNum type="alphaLcParenR"/>
            </a:pPr>
            <a:r>
              <a:rPr lang="vi-VN" sz="4800">
                <a:latin typeface="Arial" panose="020B0604020202020204" pitchFamily="34" charset="0"/>
                <a:cs typeface="Arial" panose="020B0604020202020204" pitchFamily="34" charset="0"/>
              </a:rPr>
              <a:t>Nêu số sản phẩm cửa hàng bán được mỗi năm.</a:t>
            </a:r>
            <a:endParaRPr lang="vi-VN" sz="4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indent="-914400" algn="just">
              <a:buFont typeface="+mj-lt"/>
              <a:buAutoNum type="alphaLcParenR"/>
            </a:pPr>
            <a:r>
              <a:rPr lang="vi-VN" sz="4800">
                <a:latin typeface="Arial" panose="020B0604020202020204" pitchFamily="34" charset="0"/>
                <a:cs typeface="Arial" panose="020B0604020202020204" pitchFamily="34" charset="0"/>
              </a:rPr>
              <a:t>Năm nào cửa hàng bán được nhiều sản phẩm nhất? Năm nào cửa hàng bán được ít sản phẩm nhất?</a:t>
            </a:r>
            <a:endParaRPr lang="vi-VN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Hình ảnh 7"/>
          <p:cNvPicPr/>
          <p:nvPr/>
        </p:nvPicPr>
        <p:blipFill rotWithShape="1">
          <a:blip r:embed="rId3"/>
          <a:srcRect t="-1" b="77740"/>
          <a:stretch>
            <a:fillRect/>
          </a:stretch>
        </p:blipFill>
        <p:spPr>
          <a:xfrm>
            <a:off x="0" y="8990156"/>
            <a:ext cx="18288000" cy="129684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4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2400" y="1155"/>
            <a:ext cx="18288000" cy="2391083"/>
          </a:xfrm>
          <a:prstGeom prst="rect">
            <a:avLst/>
          </a:prstGeom>
        </p:spPr>
      </p:pic>
      <p:sp>
        <p:nvSpPr>
          <p:cNvPr id="7" name="Hộp Văn bản 6"/>
          <p:cNvSpPr txBox="1"/>
          <p:nvPr/>
        </p:nvSpPr>
        <p:spPr>
          <a:xfrm>
            <a:off x="228600" y="2668155"/>
            <a:ext cx="175260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914400" algn="just">
              <a:buFont typeface="+mj-lt"/>
              <a:buAutoNum type="alphaLcParenR"/>
            </a:pPr>
            <a:r>
              <a:rPr lang="vi-VN" sz="4800">
                <a:latin typeface="Arial" panose="020B0604020202020204" pitchFamily="34" charset="0"/>
                <a:cs typeface="Arial" panose="020B0604020202020204" pitchFamily="34" charset="0"/>
              </a:rPr>
              <a:t>Nêu số sản phẩm cửa hàng bán được mỗi năm.</a:t>
            </a:r>
            <a:endParaRPr lang="vi-VN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Hình ảnh 7"/>
          <p:cNvPicPr/>
          <p:nvPr/>
        </p:nvPicPr>
        <p:blipFill rotWithShape="1">
          <a:blip r:embed="rId3"/>
          <a:srcRect t="-1" b="77740"/>
          <a:stretch>
            <a:fillRect/>
          </a:stretch>
        </p:blipFill>
        <p:spPr>
          <a:xfrm>
            <a:off x="0" y="8990156"/>
            <a:ext cx="18288000" cy="1296844"/>
          </a:xfrm>
          <a:prstGeom prst="rect">
            <a:avLst/>
          </a:prstGeom>
        </p:spPr>
      </p:pic>
      <p:grpSp>
        <p:nvGrpSpPr>
          <p:cNvPr id="19" name="Nhóm 18"/>
          <p:cNvGrpSpPr/>
          <p:nvPr/>
        </p:nvGrpSpPr>
        <p:grpSpPr>
          <a:xfrm>
            <a:off x="777178" y="3713905"/>
            <a:ext cx="3646100" cy="992645"/>
            <a:chOff x="664165" y="1430586"/>
            <a:chExt cx="6459288" cy="1758530"/>
          </a:xfrm>
        </p:grpSpPr>
        <p:sp>
          <p:nvSpPr>
            <p:cNvPr id="2" name="Freeform 2"/>
            <p:cNvSpPr/>
            <p:nvPr/>
          </p:nvSpPr>
          <p:spPr>
            <a:xfrm>
              <a:off x="2209859" y="1430586"/>
              <a:ext cx="1683950" cy="1758530"/>
            </a:xfrm>
            <a:custGeom>
              <a:avLst/>
              <a:gdLst/>
              <a:ahLst/>
              <a:cxnLst/>
              <a:rect l="l" t="t" r="r" b="b"/>
              <a:pathLst>
                <a:path w="1683950" h="1758530">
                  <a:moveTo>
                    <a:pt x="0" y="0"/>
                  </a:moveTo>
                  <a:lnTo>
                    <a:pt x="1683950" y="0"/>
                  </a:lnTo>
                  <a:lnTo>
                    <a:pt x="1683950" y="1758530"/>
                  </a:lnTo>
                  <a:lnTo>
                    <a:pt x="0" y="17585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664165" y="1430586"/>
              <a:ext cx="1755252" cy="1758530"/>
            </a:xfrm>
            <a:custGeom>
              <a:avLst/>
              <a:gdLst/>
              <a:ahLst/>
              <a:cxnLst/>
              <a:rect l="l" t="t" r="r" b="b"/>
              <a:pathLst>
                <a:path w="1755252" h="1758530">
                  <a:moveTo>
                    <a:pt x="0" y="0"/>
                  </a:moveTo>
                  <a:lnTo>
                    <a:pt x="1755252" y="0"/>
                  </a:lnTo>
                  <a:lnTo>
                    <a:pt x="1755252" y="1758530"/>
                  </a:lnTo>
                  <a:lnTo>
                    <a:pt x="0" y="17585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5439503" y="1430586"/>
              <a:ext cx="1683950" cy="1758530"/>
            </a:xfrm>
            <a:custGeom>
              <a:avLst/>
              <a:gdLst/>
              <a:ahLst/>
              <a:cxnLst/>
              <a:rect l="l" t="t" r="r" b="b"/>
              <a:pathLst>
                <a:path w="1683950" h="1758530">
                  <a:moveTo>
                    <a:pt x="0" y="0"/>
                  </a:moveTo>
                  <a:lnTo>
                    <a:pt x="1683950" y="0"/>
                  </a:lnTo>
                  <a:lnTo>
                    <a:pt x="1683950" y="1758530"/>
                  </a:lnTo>
                  <a:lnTo>
                    <a:pt x="0" y="17585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7"/>
            <p:cNvSpPr/>
            <p:nvPr/>
          </p:nvSpPr>
          <p:spPr>
            <a:xfrm>
              <a:off x="3893809" y="1430586"/>
              <a:ext cx="1755252" cy="1758530"/>
            </a:xfrm>
            <a:custGeom>
              <a:avLst/>
              <a:gdLst/>
              <a:ahLst/>
              <a:cxnLst/>
              <a:rect l="l" t="t" r="r" b="b"/>
              <a:pathLst>
                <a:path w="1755252" h="1758530">
                  <a:moveTo>
                    <a:pt x="0" y="0"/>
                  </a:moveTo>
                  <a:lnTo>
                    <a:pt x="1755252" y="0"/>
                  </a:lnTo>
                  <a:lnTo>
                    <a:pt x="1755252" y="1758530"/>
                  </a:lnTo>
                  <a:lnTo>
                    <a:pt x="0" y="17585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Nhóm 19"/>
          <p:cNvGrpSpPr/>
          <p:nvPr/>
        </p:nvGrpSpPr>
        <p:grpSpPr>
          <a:xfrm>
            <a:off x="5200456" y="3713905"/>
            <a:ext cx="3452074" cy="1038453"/>
            <a:chOff x="10142878" y="1349433"/>
            <a:chExt cx="6115559" cy="1839683"/>
          </a:xfrm>
        </p:grpSpPr>
        <p:sp>
          <p:nvSpPr>
            <p:cNvPr id="9" name="Freeform 4"/>
            <p:cNvSpPr/>
            <p:nvPr/>
          </p:nvSpPr>
          <p:spPr>
            <a:xfrm>
              <a:off x="14915572" y="1349433"/>
              <a:ext cx="1342865" cy="1839683"/>
            </a:xfrm>
            <a:custGeom>
              <a:avLst/>
              <a:gdLst/>
              <a:ahLst/>
              <a:cxnLst/>
              <a:rect l="l" t="t" r="r" b="b"/>
              <a:pathLst>
                <a:path w="1342865" h="1839683">
                  <a:moveTo>
                    <a:pt x="0" y="0"/>
                  </a:moveTo>
                  <a:lnTo>
                    <a:pt x="1342865" y="0"/>
                  </a:lnTo>
                  <a:lnTo>
                    <a:pt x="1342865" y="1839683"/>
                  </a:lnTo>
                  <a:lnTo>
                    <a:pt x="0" y="18396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/>
            <p:cNvSpPr/>
            <p:nvPr/>
          </p:nvSpPr>
          <p:spPr>
            <a:xfrm>
              <a:off x="11688572" y="1430586"/>
              <a:ext cx="1683950" cy="1758530"/>
            </a:xfrm>
            <a:custGeom>
              <a:avLst/>
              <a:gdLst/>
              <a:ahLst/>
              <a:cxnLst/>
              <a:rect l="l" t="t" r="r" b="b"/>
              <a:pathLst>
                <a:path w="1683950" h="1758530">
                  <a:moveTo>
                    <a:pt x="0" y="0"/>
                  </a:moveTo>
                  <a:lnTo>
                    <a:pt x="1683950" y="0"/>
                  </a:lnTo>
                  <a:lnTo>
                    <a:pt x="1683950" y="1758530"/>
                  </a:lnTo>
                  <a:lnTo>
                    <a:pt x="0" y="17585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/>
            <p:nvPr/>
          </p:nvSpPr>
          <p:spPr>
            <a:xfrm>
              <a:off x="10142878" y="1430586"/>
              <a:ext cx="1755252" cy="1758530"/>
            </a:xfrm>
            <a:custGeom>
              <a:avLst/>
              <a:gdLst/>
              <a:ahLst/>
              <a:cxnLst/>
              <a:rect l="l" t="t" r="r" b="b"/>
              <a:pathLst>
                <a:path w="1755252" h="1758530">
                  <a:moveTo>
                    <a:pt x="0" y="0"/>
                  </a:moveTo>
                  <a:lnTo>
                    <a:pt x="1755252" y="0"/>
                  </a:lnTo>
                  <a:lnTo>
                    <a:pt x="1755252" y="1758530"/>
                  </a:lnTo>
                  <a:lnTo>
                    <a:pt x="0" y="17585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/>
            <p:nvPr/>
          </p:nvSpPr>
          <p:spPr>
            <a:xfrm>
              <a:off x="13372522" y="1430586"/>
              <a:ext cx="1755252" cy="1758530"/>
            </a:xfrm>
            <a:custGeom>
              <a:avLst/>
              <a:gdLst/>
              <a:ahLst/>
              <a:cxnLst/>
              <a:rect l="l" t="t" r="r" b="b"/>
              <a:pathLst>
                <a:path w="1755252" h="1758530">
                  <a:moveTo>
                    <a:pt x="0" y="0"/>
                  </a:moveTo>
                  <a:lnTo>
                    <a:pt x="1755252" y="0"/>
                  </a:lnTo>
                  <a:lnTo>
                    <a:pt x="1755252" y="1758530"/>
                  </a:lnTo>
                  <a:lnTo>
                    <a:pt x="0" y="17585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Nhóm 21"/>
          <p:cNvGrpSpPr/>
          <p:nvPr/>
        </p:nvGrpSpPr>
        <p:grpSpPr>
          <a:xfrm>
            <a:off x="9429708" y="3713905"/>
            <a:ext cx="3751769" cy="992645"/>
            <a:chOff x="664165" y="5782090"/>
            <a:chExt cx="6646488" cy="1758530"/>
          </a:xfrm>
        </p:grpSpPr>
        <p:sp>
          <p:nvSpPr>
            <p:cNvPr id="13" name="Freeform 11"/>
            <p:cNvSpPr/>
            <p:nvPr/>
          </p:nvSpPr>
          <p:spPr>
            <a:xfrm>
              <a:off x="2209859" y="5782090"/>
              <a:ext cx="1683950" cy="1758530"/>
            </a:xfrm>
            <a:custGeom>
              <a:avLst/>
              <a:gdLst/>
              <a:ahLst/>
              <a:cxnLst/>
              <a:rect l="l" t="t" r="r" b="b"/>
              <a:pathLst>
                <a:path w="1683950" h="1758530">
                  <a:moveTo>
                    <a:pt x="0" y="0"/>
                  </a:moveTo>
                  <a:lnTo>
                    <a:pt x="1683950" y="0"/>
                  </a:lnTo>
                  <a:lnTo>
                    <a:pt x="1683950" y="1758531"/>
                  </a:lnTo>
                  <a:lnTo>
                    <a:pt x="0" y="17585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/>
            <p:cNvSpPr/>
            <p:nvPr/>
          </p:nvSpPr>
          <p:spPr>
            <a:xfrm>
              <a:off x="664165" y="5782090"/>
              <a:ext cx="1755252" cy="1758530"/>
            </a:xfrm>
            <a:custGeom>
              <a:avLst/>
              <a:gdLst/>
              <a:ahLst/>
              <a:cxnLst/>
              <a:rect l="l" t="t" r="r" b="b"/>
              <a:pathLst>
                <a:path w="1755252" h="1758530">
                  <a:moveTo>
                    <a:pt x="0" y="0"/>
                  </a:moveTo>
                  <a:lnTo>
                    <a:pt x="1755252" y="0"/>
                  </a:lnTo>
                  <a:lnTo>
                    <a:pt x="1755252" y="1758531"/>
                  </a:lnTo>
                  <a:lnTo>
                    <a:pt x="0" y="17585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3"/>
            <p:cNvSpPr/>
            <p:nvPr/>
          </p:nvSpPr>
          <p:spPr>
            <a:xfrm>
              <a:off x="3800149" y="5782090"/>
              <a:ext cx="1755252" cy="1758530"/>
            </a:xfrm>
            <a:custGeom>
              <a:avLst/>
              <a:gdLst/>
              <a:ahLst/>
              <a:cxnLst/>
              <a:rect l="l" t="t" r="r" b="b"/>
              <a:pathLst>
                <a:path w="1755252" h="1758530">
                  <a:moveTo>
                    <a:pt x="0" y="0"/>
                  </a:moveTo>
                  <a:lnTo>
                    <a:pt x="1755252" y="0"/>
                  </a:lnTo>
                  <a:lnTo>
                    <a:pt x="1755252" y="1758531"/>
                  </a:lnTo>
                  <a:lnTo>
                    <a:pt x="0" y="17585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/>
            <p:cNvSpPr/>
            <p:nvPr/>
          </p:nvSpPr>
          <p:spPr>
            <a:xfrm>
              <a:off x="5555401" y="5782090"/>
              <a:ext cx="1755252" cy="1758530"/>
            </a:xfrm>
            <a:custGeom>
              <a:avLst/>
              <a:gdLst/>
              <a:ahLst/>
              <a:cxnLst/>
              <a:rect l="l" t="t" r="r" b="b"/>
              <a:pathLst>
                <a:path w="1755252" h="1758530">
                  <a:moveTo>
                    <a:pt x="0" y="0"/>
                  </a:moveTo>
                  <a:lnTo>
                    <a:pt x="1755252" y="0"/>
                  </a:lnTo>
                  <a:lnTo>
                    <a:pt x="1755252" y="1758531"/>
                  </a:lnTo>
                  <a:lnTo>
                    <a:pt x="0" y="17585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Nhóm 20"/>
          <p:cNvGrpSpPr/>
          <p:nvPr/>
        </p:nvGrpSpPr>
        <p:grpSpPr>
          <a:xfrm>
            <a:off x="13958655" y="3713905"/>
            <a:ext cx="3552165" cy="992645"/>
            <a:chOff x="10142878" y="5782090"/>
            <a:chExt cx="6292878" cy="1758530"/>
          </a:xfrm>
        </p:grpSpPr>
        <p:sp>
          <p:nvSpPr>
            <p:cNvPr id="17" name="Freeform 5"/>
            <p:cNvSpPr/>
            <p:nvPr/>
          </p:nvSpPr>
          <p:spPr>
            <a:xfrm>
              <a:off x="15034113" y="5782090"/>
              <a:ext cx="1401643" cy="1718494"/>
            </a:xfrm>
            <a:custGeom>
              <a:avLst/>
              <a:gdLst/>
              <a:ahLst/>
              <a:cxnLst/>
              <a:rect l="l" t="t" r="r" b="b"/>
              <a:pathLst>
                <a:path w="1401643" h="1718494">
                  <a:moveTo>
                    <a:pt x="0" y="0"/>
                  </a:moveTo>
                  <a:lnTo>
                    <a:pt x="1401643" y="0"/>
                  </a:lnTo>
                  <a:lnTo>
                    <a:pt x="1401643" y="1718494"/>
                  </a:lnTo>
                  <a:lnTo>
                    <a:pt x="0" y="17184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5"/>
            <p:cNvSpPr/>
            <p:nvPr/>
          </p:nvSpPr>
          <p:spPr>
            <a:xfrm>
              <a:off x="11688572" y="5782090"/>
              <a:ext cx="1683950" cy="1758530"/>
            </a:xfrm>
            <a:custGeom>
              <a:avLst/>
              <a:gdLst/>
              <a:ahLst/>
              <a:cxnLst/>
              <a:rect l="l" t="t" r="r" b="b"/>
              <a:pathLst>
                <a:path w="1683950" h="1758530">
                  <a:moveTo>
                    <a:pt x="0" y="0"/>
                  </a:moveTo>
                  <a:lnTo>
                    <a:pt x="1683950" y="0"/>
                  </a:lnTo>
                  <a:lnTo>
                    <a:pt x="1683950" y="1758531"/>
                  </a:lnTo>
                  <a:lnTo>
                    <a:pt x="0" y="17585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6"/>
            <p:cNvSpPr/>
            <p:nvPr/>
          </p:nvSpPr>
          <p:spPr>
            <a:xfrm>
              <a:off x="10142878" y="5782090"/>
              <a:ext cx="1755252" cy="1758530"/>
            </a:xfrm>
            <a:custGeom>
              <a:avLst/>
              <a:gdLst/>
              <a:ahLst/>
              <a:cxnLst/>
              <a:rect l="l" t="t" r="r" b="b"/>
              <a:pathLst>
                <a:path w="1755252" h="1758530">
                  <a:moveTo>
                    <a:pt x="0" y="0"/>
                  </a:moveTo>
                  <a:lnTo>
                    <a:pt x="1755252" y="0"/>
                  </a:lnTo>
                  <a:lnTo>
                    <a:pt x="1755252" y="1758531"/>
                  </a:lnTo>
                  <a:lnTo>
                    <a:pt x="0" y="17585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7"/>
            <p:cNvSpPr/>
            <p:nvPr/>
          </p:nvSpPr>
          <p:spPr>
            <a:xfrm>
              <a:off x="13278861" y="5782090"/>
              <a:ext cx="1755252" cy="1758530"/>
            </a:xfrm>
            <a:custGeom>
              <a:avLst/>
              <a:gdLst/>
              <a:ahLst/>
              <a:cxnLst/>
              <a:rect l="l" t="t" r="r" b="b"/>
              <a:pathLst>
                <a:path w="1755252" h="1758530">
                  <a:moveTo>
                    <a:pt x="0" y="0"/>
                  </a:moveTo>
                  <a:lnTo>
                    <a:pt x="1755252" y="0"/>
                  </a:lnTo>
                  <a:lnTo>
                    <a:pt x="1755252" y="1758531"/>
                  </a:lnTo>
                  <a:lnTo>
                    <a:pt x="0" y="17585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Nhóm 26"/>
          <p:cNvGrpSpPr/>
          <p:nvPr/>
        </p:nvGrpSpPr>
        <p:grpSpPr>
          <a:xfrm>
            <a:off x="723300" y="4991100"/>
            <a:ext cx="3753855" cy="2144161"/>
            <a:chOff x="723301" y="4980538"/>
            <a:chExt cx="3753855" cy="2144161"/>
          </a:xfrm>
        </p:grpSpPr>
        <p:sp>
          <p:nvSpPr>
            <p:cNvPr id="25" name="Freeform 18"/>
            <p:cNvSpPr/>
            <p:nvPr/>
          </p:nvSpPr>
          <p:spPr>
            <a:xfrm>
              <a:off x="723301" y="4980538"/>
              <a:ext cx="3753855" cy="2144161"/>
            </a:xfrm>
            <a:custGeom>
              <a:avLst/>
              <a:gdLst/>
              <a:ahLst/>
              <a:cxnLst/>
              <a:rect l="l" t="t" r="r" b="b"/>
              <a:pathLst>
                <a:path w="7315200" h="1371600">
                  <a:moveTo>
                    <a:pt x="0" y="0"/>
                  </a:moveTo>
                  <a:lnTo>
                    <a:pt x="7315200" y="0"/>
                  </a:lnTo>
                  <a:lnTo>
                    <a:pt x="7315200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Hình chữ nhật 25"/>
            <p:cNvSpPr/>
            <p:nvPr/>
          </p:nvSpPr>
          <p:spPr>
            <a:xfrm>
              <a:off x="892228" y="5116931"/>
              <a:ext cx="3415999" cy="175432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vi-VN" sz="5400" b="1" cap="none" spc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2 873 </a:t>
              </a:r>
              <a:endParaRPr lang="vi-VN" sz="5400" b="1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vi-VN" sz="5400" b="1" cap="none" spc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sản phẩm</a:t>
              </a:r>
              <a:endParaRPr lang="vi-VN" sz="5400" b="1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8" name="Nhóm 27"/>
          <p:cNvGrpSpPr/>
          <p:nvPr/>
        </p:nvGrpSpPr>
        <p:grpSpPr>
          <a:xfrm>
            <a:off x="5146578" y="4991100"/>
            <a:ext cx="3753855" cy="2144161"/>
            <a:chOff x="723301" y="4980538"/>
            <a:chExt cx="3753855" cy="2144161"/>
          </a:xfrm>
        </p:grpSpPr>
        <p:sp>
          <p:nvSpPr>
            <p:cNvPr id="29" name="Freeform 18"/>
            <p:cNvSpPr/>
            <p:nvPr/>
          </p:nvSpPr>
          <p:spPr>
            <a:xfrm>
              <a:off x="723301" y="4980538"/>
              <a:ext cx="3753855" cy="2144161"/>
            </a:xfrm>
            <a:custGeom>
              <a:avLst/>
              <a:gdLst/>
              <a:ahLst/>
              <a:cxnLst/>
              <a:rect l="l" t="t" r="r" b="b"/>
              <a:pathLst>
                <a:path w="7315200" h="1371600">
                  <a:moveTo>
                    <a:pt x="0" y="0"/>
                  </a:moveTo>
                  <a:lnTo>
                    <a:pt x="7315200" y="0"/>
                  </a:lnTo>
                  <a:lnTo>
                    <a:pt x="7315200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Hình chữ nhật 29"/>
            <p:cNvSpPr/>
            <p:nvPr/>
          </p:nvSpPr>
          <p:spPr>
            <a:xfrm>
              <a:off x="892228" y="5116931"/>
              <a:ext cx="3415999" cy="175432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vi-VN" sz="5400" b="1" cap="none" spc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2 837</a:t>
              </a:r>
              <a:endParaRPr lang="vi-VN" sz="5400" b="1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vi-VN" sz="5400" b="1" cap="none" spc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sản phẩm</a:t>
              </a:r>
              <a:endParaRPr lang="vi-VN" sz="5400" b="1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31" name="Nhóm 30"/>
          <p:cNvGrpSpPr/>
          <p:nvPr/>
        </p:nvGrpSpPr>
        <p:grpSpPr>
          <a:xfrm>
            <a:off x="9445549" y="4958681"/>
            <a:ext cx="3753855" cy="2144161"/>
            <a:chOff x="723301" y="4980538"/>
            <a:chExt cx="3753855" cy="2144161"/>
          </a:xfrm>
        </p:grpSpPr>
        <p:sp>
          <p:nvSpPr>
            <p:cNvPr id="32" name="Freeform 18"/>
            <p:cNvSpPr/>
            <p:nvPr/>
          </p:nvSpPr>
          <p:spPr>
            <a:xfrm>
              <a:off x="723301" y="4980538"/>
              <a:ext cx="3753855" cy="2144161"/>
            </a:xfrm>
            <a:custGeom>
              <a:avLst/>
              <a:gdLst/>
              <a:ahLst/>
              <a:cxnLst/>
              <a:rect l="l" t="t" r="r" b="b"/>
              <a:pathLst>
                <a:path w="7315200" h="1371600">
                  <a:moveTo>
                    <a:pt x="0" y="0"/>
                  </a:moveTo>
                  <a:lnTo>
                    <a:pt x="7315200" y="0"/>
                  </a:lnTo>
                  <a:lnTo>
                    <a:pt x="7315200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Hình chữ nhật 32"/>
            <p:cNvSpPr/>
            <p:nvPr/>
          </p:nvSpPr>
          <p:spPr>
            <a:xfrm>
              <a:off x="892228" y="5116931"/>
              <a:ext cx="3415999" cy="175432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vi-VN" sz="5400" b="1" cap="none" spc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3 293</a:t>
              </a:r>
              <a:endParaRPr lang="vi-VN" sz="5400" b="1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vi-VN" sz="5400" b="1" cap="none" spc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sản phẩm</a:t>
              </a:r>
              <a:endParaRPr lang="vi-VN" sz="5400" b="1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34" name="Nhóm 33"/>
          <p:cNvGrpSpPr/>
          <p:nvPr/>
        </p:nvGrpSpPr>
        <p:grpSpPr>
          <a:xfrm>
            <a:off x="13968180" y="4958681"/>
            <a:ext cx="3753855" cy="2144161"/>
            <a:chOff x="723301" y="4980538"/>
            <a:chExt cx="3753855" cy="2144161"/>
          </a:xfrm>
        </p:grpSpPr>
        <p:sp>
          <p:nvSpPr>
            <p:cNvPr id="35" name="Freeform 18"/>
            <p:cNvSpPr/>
            <p:nvPr/>
          </p:nvSpPr>
          <p:spPr>
            <a:xfrm>
              <a:off x="723301" y="4980538"/>
              <a:ext cx="3753855" cy="2144161"/>
            </a:xfrm>
            <a:custGeom>
              <a:avLst/>
              <a:gdLst/>
              <a:ahLst/>
              <a:cxnLst/>
              <a:rect l="l" t="t" r="r" b="b"/>
              <a:pathLst>
                <a:path w="7315200" h="1371600">
                  <a:moveTo>
                    <a:pt x="0" y="0"/>
                  </a:moveTo>
                  <a:lnTo>
                    <a:pt x="7315200" y="0"/>
                  </a:lnTo>
                  <a:lnTo>
                    <a:pt x="7315200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Hình chữ nhật 35"/>
            <p:cNvSpPr/>
            <p:nvPr/>
          </p:nvSpPr>
          <p:spPr>
            <a:xfrm>
              <a:off x="892228" y="5116931"/>
              <a:ext cx="3415999" cy="175432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vi-VN" sz="5400" b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3 018</a:t>
              </a:r>
              <a:endParaRPr lang="vi-VN" sz="5400" b="1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vi-VN" sz="5400" b="1" cap="none" spc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sản phẩm</a:t>
              </a:r>
              <a:endParaRPr lang="vi-VN" sz="5400" b="1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7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8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37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18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19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6" presetClass="entr" presetSubtype="37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nodeType="click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29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30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6" presetClass="entr" presetSubtype="37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4" fill="hold" nodeType="click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40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41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6" presetClass="entr" presetSubtype="37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37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6" presetClass="entr" presetSubtype="37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6" presetClass="entr" presetSubtype="37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6" presetClass="entr" presetSubtype="37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4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2400" y="1155"/>
            <a:ext cx="18288000" cy="2391083"/>
          </a:xfrm>
          <a:prstGeom prst="rect">
            <a:avLst/>
          </a:prstGeom>
        </p:spPr>
      </p:pic>
      <p:sp>
        <p:nvSpPr>
          <p:cNvPr id="7" name="Hộp Văn bản 6"/>
          <p:cNvSpPr txBox="1"/>
          <p:nvPr/>
        </p:nvSpPr>
        <p:spPr>
          <a:xfrm>
            <a:off x="228600" y="2668155"/>
            <a:ext cx="1752600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914400" algn="just">
              <a:buFont typeface="+mj-lt"/>
              <a:buAutoNum type="alphaLcParenR" startAt="2"/>
            </a:pPr>
            <a:r>
              <a:rPr lang="vi-VN" sz="4800">
                <a:cs typeface="Arial" panose="020B0604020202020204" pitchFamily="34" charset="0"/>
              </a:rPr>
              <a:t>Năm nào cửa hàng bán được nhiều sản phẩm nhất? Năm nào cửa hàng bán được ít sản phẩm nhất?</a:t>
            </a:r>
            <a:endParaRPr lang="vi-VN" sz="4800">
              <a:cs typeface="Arial" panose="020B0604020202020204" pitchFamily="34" charset="0"/>
            </a:endParaRPr>
          </a:p>
        </p:txBody>
      </p:sp>
      <p:grpSp>
        <p:nvGrpSpPr>
          <p:cNvPr id="19" name="Nhóm 18"/>
          <p:cNvGrpSpPr/>
          <p:nvPr/>
        </p:nvGrpSpPr>
        <p:grpSpPr>
          <a:xfrm>
            <a:off x="777178" y="4305300"/>
            <a:ext cx="3646100" cy="992645"/>
            <a:chOff x="664165" y="1430586"/>
            <a:chExt cx="6459288" cy="1758530"/>
          </a:xfrm>
        </p:grpSpPr>
        <p:sp>
          <p:nvSpPr>
            <p:cNvPr id="2" name="Freeform 2"/>
            <p:cNvSpPr/>
            <p:nvPr/>
          </p:nvSpPr>
          <p:spPr>
            <a:xfrm>
              <a:off x="2209859" y="1430586"/>
              <a:ext cx="1683950" cy="1758530"/>
            </a:xfrm>
            <a:custGeom>
              <a:avLst/>
              <a:gdLst/>
              <a:ahLst/>
              <a:cxnLst/>
              <a:rect l="l" t="t" r="r" b="b"/>
              <a:pathLst>
                <a:path w="1683950" h="1758530">
                  <a:moveTo>
                    <a:pt x="0" y="0"/>
                  </a:moveTo>
                  <a:lnTo>
                    <a:pt x="1683950" y="0"/>
                  </a:lnTo>
                  <a:lnTo>
                    <a:pt x="1683950" y="1758530"/>
                  </a:lnTo>
                  <a:lnTo>
                    <a:pt x="0" y="17585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664165" y="1430586"/>
              <a:ext cx="1755252" cy="1758530"/>
            </a:xfrm>
            <a:custGeom>
              <a:avLst/>
              <a:gdLst/>
              <a:ahLst/>
              <a:cxnLst/>
              <a:rect l="l" t="t" r="r" b="b"/>
              <a:pathLst>
                <a:path w="1755252" h="1758530">
                  <a:moveTo>
                    <a:pt x="0" y="0"/>
                  </a:moveTo>
                  <a:lnTo>
                    <a:pt x="1755252" y="0"/>
                  </a:lnTo>
                  <a:lnTo>
                    <a:pt x="1755252" y="1758530"/>
                  </a:lnTo>
                  <a:lnTo>
                    <a:pt x="0" y="17585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5439503" y="1430586"/>
              <a:ext cx="1683950" cy="1758530"/>
            </a:xfrm>
            <a:custGeom>
              <a:avLst/>
              <a:gdLst/>
              <a:ahLst/>
              <a:cxnLst/>
              <a:rect l="l" t="t" r="r" b="b"/>
              <a:pathLst>
                <a:path w="1683950" h="1758530">
                  <a:moveTo>
                    <a:pt x="0" y="0"/>
                  </a:moveTo>
                  <a:lnTo>
                    <a:pt x="1683950" y="0"/>
                  </a:lnTo>
                  <a:lnTo>
                    <a:pt x="1683950" y="1758530"/>
                  </a:lnTo>
                  <a:lnTo>
                    <a:pt x="0" y="17585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7"/>
            <p:cNvSpPr/>
            <p:nvPr/>
          </p:nvSpPr>
          <p:spPr>
            <a:xfrm>
              <a:off x="3893809" y="1430586"/>
              <a:ext cx="1755252" cy="1758530"/>
            </a:xfrm>
            <a:custGeom>
              <a:avLst/>
              <a:gdLst/>
              <a:ahLst/>
              <a:cxnLst/>
              <a:rect l="l" t="t" r="r" b="b"/>
              <a:pathLst>
                <a:path w="1755252" h="1758530">
                  <a:moveTo>
                    <a:pt x="0" y="0"/>
                  </a:moveTo>
                  <a:lnTo>
                    <a:pt x="1755252" y="0"/>
                  </a:lnTo>
                  <a:lnTo>
                    <a:pt x="1755252" y="1758530"/>
                  </a:lnTo>
                  <a:lnTo>
                    <a:pt x="0" y="17585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Nhóm 19"/>
          <p:cNvGrpSpPr/>
          <p:nvPr/>
        </p:nvGrpSpPr>
        <p:grpSpPr>
          <a:xfrm>
            <a:off x="5200456" y="4305300"/>
            <a:ext cx="3452074" cy="1038453"/>
            <a:chOff x="10142878" y="1349433"/>
            <a:chExt cx="6115559" cy="1839683"/>
          </a:xfrm>
        </p:grpSpPr>
        <p:sp>
          <p:nvSpPr>
            <p:cNvPr id="9" name="Freeform 4"/>
            <p:cNvSpPr/>
            <p:nvPr/>
          </p:nvSpPr>
          <p:spPr>
            <a:xfrm>
              <a:off x="14915572" y="1349433"/>
              <a:ext cx="1342865" cy="1839683"/>
            </a:xfrm>
            <a:custGeom>
              <a:avLst/>
              <a:gdLst/>
              <a:ahLst/>
              <a:cxnLst/>
              <a:rect l="l" t="t" r="r" b="b"/>
              <a:pathLst>
                <a:path w="1342865" h="1839683">
                  <a:moveTo>
                    <a:pt x="0" y="0"/>
                  </a:moveTo>
                  <a:lnTo>
                    <a:pt x="1342865" y="0"/>
                  </a:lnTo>
                  <a:lnTo>
                    <a:pt x="1342865" y="1839683"/>
                  </a:lnTo>
                  <a:lnTo>
                    <a:pt x="0" y="18396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/>
            <p:cNvSpPr/>
            <p:nvPr/>
          </p:nvSpPr>
          <p:spPr>
            <a:xfrm>
              <a:off x="11688572" y="1430586"/>
              <a:ext cx="1683950" cy="1758530"/>
            </a:xfrm>
            <a:custGeom>
              <a:avLst/>
              <a:gdLst/>
              <a:ahLst/>
              <a:cxnLst/>
              <a:rect l="l" t="t" r="r" b="b"/>
              <a:pathLst>
                <a:path w="1683950" h="1758530">
                  <a:moveTo>
                    <a:pt x="0" y="0"/>
                  </a:moveTo>
                  <a:lnTo>
                    <a:pt x="1683950" y="0"/>
                  </a:lnTo>
                  <a:lnTo>
                    <a:pt x="1683950" y="1758530"/>
                  </a:lnTo>
                  <a:lnTo>
                    <a:pt x="0" y="17585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/>
            <p:nvPr/>
          </p:nvSpPr>
          <p:spPr>
            <a:xfrm>
              <a:off x="10142878" y="1430586"/>
              <a:ext cx="1755252" cy="1758530"/>
            </a:xfrm>
            <a:custGeom>
              <a:avLst/>
              <a:gdLst/>
              <a:ahLst/>
              <a:cxnLst/>
              <a:rect l="l" t="t" r="r" b="b"/>
              <a:pathLst>
                <a:path w="1755252" h="1758530">
                  <a:moveTo>
                    <a:pt x="0" y="0"/>
                  </a:moveTo>
                  <a:lnTo>
                    <a:pt x="1755252" y="0"/>
                  </a:lnTo>
                  <a:lnTo>
                    <a:pt x="1755252" y="1758530"/>
                  </a:lnTo>
                  <a:lnTo>
                    <a:pt x="0" y="17585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/>
            <p:nvPr/>
          </p:nvSpPr>
          <p:spPr>
            <a:xfrm>
              <a:off x="13372522" y="1430586"/>
              <a:ext cx="1755252" cy="1758530"/>
            </a:xfrm>
            <a:custGeom>
              <a:avLst/>
              <a:gdLst/>
              <a:ahLst/>
              <a:cxnLst/>
              <a:rect l="l" t="t" r="r" b="b"/>
              <a:pathLst>
                <a:path w="1755252" h="1758530">
                  <a:moveTo>
                    <a:pt x="0" y="0"/>
                  </a:moveTo>
                  <a:lnTo>
                    <a:pt x="1755252" y="0"/>
                  </a:lnTo>
                  <a:lnTo>
                    <a:pt x="1755252" y="1758530"/>
                  </a:lnTo>
                  <a:lnTo>
                    <a:pt x="0" y="17585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Nhóm 21"/>
          <p:cNvGrpSpPr/>
          <p:nvPr/>
        </p:nvGrpSpPr>
        <p:grpSpPr>
          <a:xfrm>
            <a:off x="9429708" y="4305300"/>
            <a:ext cx="3751769" cy="992645"/>
            <a:chOff x="664165" y="5782090"/>
            <a:chExt cx="6646488" cy="1758530"/>
          </a:xfrm>
        </p:grpSpPr>
        <p:sp>
          <p:nvSpPr>
            <p:cNvPr id="13" name="Freeform 11"/>
            <p:cNvSpPr/>
            <p:nvPr/>
          </p:nvSpPr>
          <p:spPr>
            <a:xfrm>
              <a:off x="2209859" y="5782090"/>
              <a:ext cx="1683950" cy="1758530"/>
            </a:xfrm>
            <a:custGeom>
              <a:avLst/>
              <a:gdLst/>
              <a:ahLst/>
              <a:cxnLst/>
              <a:rect l="l" t="t" r="r" b="b"/>
              <a:pathLst>
                <a:path w="1683950" h="1758530">
                  <a:moveTo>
                    <a:pt x="0" y="0"/>
                  </a:moveTo>
                  <a:lnTo>
                    <a:pt x="1683950" y="0"/>
                  </a:lnTo>
                  <a:lnTo>
                    <a:pt x="1683950" y="1758531"/>
                  </a:lnTo>
                  <a:lnTo>
                    <a:pt x="0" y="17585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/>
            <p:cNvSpPr/>
            <p:nvPr/>
          </p:nvSpPr>
          <p:spPr>
            <a:xfrm>
              <a:off x="664165" y="5782090"/>
              <a:ext cx="1755252" cy="1758530"/>
            </a:xfrm>
            <a:custGeom>
              <a:avLst/>
              <a:gdLst/>
              <a:ahLst/>
              <a:cxnLst/>
              <a:rect l="l" t="t" r="r" b="b"/>
              <a:pathLst>
                <a:path w="1755252" h="1758530">
                  <a:moveTo>
                    <a:pt x="0" y="0"/>
                  </a:moveTo>
                  <a:lnTo>
                    <a:pt x="1755252" y="0"/>
                  </a:lnTo>
                  <a:lnTo>
                    <a:pt x="1755252" y="1758531"/>
                  </a:lnTo>
                  <a:lnTo>
                    <a:pt x="0" y="17585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3"/>
            <p:cNvSpPr/>
            <p:nvPr/>
          </p:nvSpPr>
          <p:spPr>
            <a:xfrm>
              <a:off x="3800149" y="5782090"/>
              <a:ext cx="1755252" cy="1758530"/>
            </a:xfrm>
            <a:custGeom>
              <a:avLst/>
              <a:gdLst/>
              <a:ahLst/>
              <a:cxnLst/>
              <a:rect l="l" t="t" r="r" b="b"/>
              <a:pathLst>
                <a:path w="1755252" h="1758530">
                  <a:moveTo>
                    <a:pt x="0" y="0"/>
                  </a:moveTo>
                  <a:lnTo>
                    <a:pt x="1755252" y="0"/>
                  </a:lnTo>
                  <a:lnTo>
                    <a:pt x="1755252" y="1758531"/>
                  </a:lnTo>
                  <a:lnTo>
                    <a:pt x="0" y="17585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/>
            <p:cNvSpPr/>
            <p:nvPr/>
          </p:nvSpPr>
          <p:spPr>
            <a:xfrm>
              <a:off x="5555401" y="5782090"/>
              <a:ext cx="1755252" cy="1758530"/>
            </a:xfrm>
            <a:custGeom>
              <a:avLst/>
              <a:gdLst/>
              <a:ahLst/>
              <a:cxnLst/>
              <a:rect l="l" t="t" r="r" b="b"/>
              <a:pathLst>
                <a:path w="1755252" h="1758530">
                  <a:moveTo>
                    <a:pt x="0" y="0"/>
                  </a:moveTo>
                  <a:lnTo>
                    <a:pt x="1755252" y="0"/>
                  </a:lnTo>
                  <a:lnTo>
                    <a:pt x="1755252" y="1758531"/>
                  </a:lnTo>
                  <a:lnTo>
                    <a:pt x="0" y="17585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Nhóm 20"/>
          <p:cNvGrpSpPr/>
          <p:nvPr/>
        </p:nvGrpSpPr>
        <p:grpSpPr>
          <a:xfrm>
            <a:off x="13958655" y="4305300"/>
            <a:ext cx="3552165" cy="992645"/>
            <a:chOff x="10142878" y="5782090"/>
            <a:chExt cx="6292878" cy="1758530"/>
          </a:xfrm>
        </p:grpSpPr>
        <p:sp>
          <p:nvSpPr>
            <p:cNvPr id="17" name="Freeform 5"/>
            <p:cNvSpPr/>
            <p:nvPr/>
          </p:nvSpPr>
          <p:spPr>
            <a:xfrm>
              <a:off x="15034113" y="5782090"/>
              <a:ext cx="1401643" cy="1718494"/>
            </a:xfrm>
            <a:custGeom>
              <a:avLst/>
              <a:gdLst/>
              <a:ahLst/>
              <a:cxnLst/>
              <a:rect l="l" t="t" r="r" b="b"/>
              <a:pathLst>
                <a:path w="1401643" h="1718494">
                  <a:moveTo>
                    <a:pt x="0" y="0"/>
                  </a:moveTo>
                  <a:lnTo>
                    <a:pt x="1401643" y="0"/>
                  </a:lnTo>
                  <a:lnTo>
                    <a:pt x="1401643" y="1718494"/>
                  </a:lnTo>
                  <a:lnTo>
                    <a:pt x="0" y="17184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5"/>
            <p:cNvSpPr/>
            <p:nvPr/>
          </p:nvSpPr>
          <p:spPr>
            <a:xfrm>
              <a:off x="11688572" y="5782090"/>
              <a:ext cx="1683950" cy="1758530"/>
            </a:xfrm>
            <a:custGeom>
              <a:avLst/>
              <a:gdLst/>
              <a:ahLst/>
              <a:cxnLst/>
              <a:rect l="l" t="t" r="r" b="b"/>
              <a:pathLst>
                <a:path w="1683950" h="1758530">
                  <a:moveTo>
                    <a:pt x="0" y="0"/>
                  </a:moveTo>
                  <a:lnTo>
                    <a:pt x="1683950" y="0"/>
                  </a:lnTo>
                  <a:lnTo>
                    <a:pt x="1683950" y="1758531"/>
                  </a:lnTo>
                  <a:lnTo>
                    <a:pt x="0" y="17585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6"/>
            <p:cNvSpPr/>
            <p:nvPr/>
          </p:nvSpPr>
          <p:spPr>
            <a:xfrm>
              <a:off x="10142878" y="5782090"/>
              <a:ext cx="1755252" cy="1758530"/>
            </a:xfrm>
            <a:custGeom>
              <a:avLst/>
              <a:gdLst/>
              <a:ahLst/>
              <a:cxnLst/>
              <a:rect l="l" t="t" r="r" b="b"/>
              <a:pathLst>
                <a:path w="1755252" h="1758530">
                  <a:moveTo>
                    <a:pt x="0" y="0"/>
                  </a:moveTo>
                  <a:lnTo>
                    <a:pt x="1755252" y="0"/>
                  </a:lnTo>
                  <a:lnTo>
                    <a:pt x="1755252" y="1758531"/>
                  </a:lnTo>
                  <a:lnTo>
                    <a:pt x="0" y="17585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7"/>
            <p:cNvSpPr/>
            <p:nvPr/>
          </p:nvSpPr>
          <p:spPr>
            <a:xfrm>
              <a:off x="13278861" y="5782090"/>
              <a:ext cx="1755252" cy="1758530"/>
            </a:xfrm>
            <a:custGeom>
              <a:avLst/>
              <a:gdLst/>
              <a:ahLst/>
              <a:cxnLst/>
              <a:rect l="l" t="t" r="r" b="b"/>
              <a:pathLst>
                <a:path w="1755252" h="1758530">
                  <a:moveTo>
                    <a:pt x="0" y="0"/>
                  </a:moveTo>
                  <a:lnTo>
                    <a:pt x="1755252" y="0"/>
                  </a:lnTo>
                  <a:lnTo>
                    <a:pt x="1755252" y="1758531"/>
                  </a:lnTo>
                  <a:lnTo>
                    <a:pt x="0" y="17585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Nhóm 26"/>
          <p:cNvGrpSpPr/>
          <p:nvPr/>
        </p:nvGrpSpPr>
        <p:grpSpPr>
          <a:xfrm>
            <a:off x="723300" y="5582495"/>
            <a:ext cx="3753855" cy="2144161"/>
            <a:chOff x="723301" y="4980538"/>
            <a:chExt cx="3753855" cy="2144161"/>
          </a:xfrm>
        </p:grpSpPr>
        <p:sp>
          <p:nvSpPr>
            <p:cNvPr id="25" name="Freeform 18"/>
            <p:cNvSpPr/>
            <p:nvPr/>
          </p:nvSpPr>
          <p:spPr>
            <a:xfrm>
              <a:off x="723301" y="4980538"/>
              <a:ext cx="3753855" cy="2144161"/>
            </a:xfrm>
            <a:custGeom>
              <a:avLst/>
              <a:gdLst/>
              <a:ahLst/>
              <a:cxnLst/>
              <a:rect l="l" t="t" r="r" b="b"/>
              <a:pathLst>
                <a:path w="7315200" h="1371600">
                  <a:moveTo>
                    <a:pt x="0" y="0"/>
                  </a:moveTo>
                  <a:lnTo>
                    <a:pt x="7315200" y="0"/>
                  </a:lnTo>
                  <a:lnTo>
                    <a:pt x="7315200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Hình chữ nhật 25"/>
            <p:cNvSpPr/>
            <p:nvPr/>
          </p:nvSpPr>
          <p:spPr>
            <a:xfrm>
              <a:off x="892228" y="5116931"/>
              <a:ext cx="3415999" cy="175432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vi-VN" sz="5400" b="1" cap="none" spc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2 873 </a:t>
              </a:r>
              <a:endParaRPr lang="vi-VN" sz="5400" b="1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vi-VN" sz="5400" b="1" cap="none" spc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sản phẩm</a:t>
              </a:r>
              <a:endParaRPr lang="vi-VN" sz="5400" b="1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8" name="Nhóm 27"/>
          <p:cNvGrpSpPr/>
          <p:nvPr/>
        </p:nvGrpSpPr>
        <p:grpSpPr>
          <a:xfrm>
            <a:off x="5146578" y="5582495"/>
            <a:ext cx="3753855" cy="2144161"/>
            <a:chOff x="723301" y="4980538"/>
            <a:chExt cx="3753855" cy="2144161"/>
          </a:xfrm>
        </p:grpSpPr>
        <p:sp>
          <p:nvSpPr>
            <p:cNvPr id="29" name="Freeform 18"/>
            <p:cNvSpPr/>
            <p:nvPr/>
          </p:nvSpPr>
          <p:spPr>
            <a:xfrm>
              <a:off x="723301" y="4980538"/>
              <a:ext cx="3753855" cy="2144161"/>
            </a:xfrm>
            <a:custGeom>
              <a:avLst/>
              <a:gdLst/>
              <a:ahLst/>
              <a:cxnLst/>
              <a:rect l="l" t="t" r="r" b="b"/>
              <a:pathLst>
                <a:path w="7315200" h="1371600">
                  <a:moveTo>
                    <a:pt x="0" y="0"/>
                  </a:moveTo>
                  <a:lnTo>
                    <a:pt x="7315200" y="0"/>
                  </a:lnTo>
                  <a:lnTo>
                    <a:pt x="7315200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Hình chữ nhật 29"/>
            <p:cNvSpPr/>
            <p:nvPr/>
          </p:nvSpPr>
          <p:spPr>
            <a:xfrm>
              <a:off x="892228" y="5116931"/>
              <a:ext cx="3415999" cy="175432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vi-VN" sz="5400" b="1" cap="none" spc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2 837</a:t>
              </a:r>
              <a:endParaRPr lang="vi-VN" sz="5400" b="1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vi-VN" sz="5400" b="1" cap="none" spc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sản phẩm</a:t>
              </a:r>
              <a:endParaRPr lang="vi-VN" sz="5400" b="1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31" name="Nhóm 30"/>
          <p:cNvGrpSpPr/>
          <p:nvPr/>
        </p:nvGrpSpPr>
        <p:grpSpPr>
          <a:xfrm>
            <a:off x="9445549" y="5550076"/>
            <a:ext cx="3753855" cy="2144161"/>
            <a:chOff x="723301" y="4980538"/>
            <a:chExt cx="3753855" cy="2144161"/>
          </a:xfrm>
        </p:grpSpPr>
        <p:sp>
          <p:nvSpPr>
            <p:cNvPr id="32" name="Freeform 18"/>
            <p:cNvSpPr/>
            <p:nvPr/>
          </p:nvSpPr>
          <p:spPr>
            <a:xfrm>
              <a:off x="723301" y="4980538"/>
              <a:ext cx="3753855" cy="2144161"/>
            </a:xfrm>
            <a:custGeom>
              <a:avLst/>
              <a:gdLst/>
              <a:ahLst/>
              <a:cxnLst/>
              <a:rect l="l" t="t" r="r" b="b"/>
              <a:pathLst>
                <a:path w="7315200" h="1371600">
                  <a:moveTo>
                    <a:pt x="0" y="0"/>
                  </a:moveTo>
                  <a:lnTo>
                    <a:pt x="7315200" y="0"/>
                  </a:lnTo>
                  <a:lnTo>
                    <a:pt x="7315200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Hình chữ nhật 32"/>
            <p:cNvSpPr/>
            <p:nvPr/>
          </p:nvSpPr>
          <p:spPr>
            <a:xfrm>
              <a:off x="892228" y="5116931"/>
              <a:ext cx="3415999" cy="175432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vi-VN" sz="5400" b="1" cap="none" spc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3 293</a:t>
              </a:r>
              <a:endParaRPr lang="vi-VN" sz="5400" b="1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vi-VN" sz="5400" b="1" cap="none" spc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sản phẩm</a:t>
              </a:r>
              <a:endParaRPr lang="vi-VN" sz="5400" b="1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34" name="Nhóm 33"/>
          <p:cNvGrpSpPr/>
          <p:nvPr/>
        </p:nvGrpSpPr>
        <p:grpSpPr>
          <a:xfrm>
            <a:off x="13968180" y="5550076"/>
            <a:ext cx="3753855" cy="2144161"/>
            <a:chOff x="723301" y="4980538"/>
            <a:chExt cx="3753855" cy="2144161"/>
          </a:xfrm>
        </p:grpSpPr>
        <p:sp>
          <p:nvSpPr>
            <p:cNvPr id="35" name="Freeform 18"/>
            <p:cNvSpPr/>
            <p:nvPr/>
          </p:nvSpPr>
          <p:spPr>
            <a:xfrm>
              <a:off x="723301" y="4980538"/>
              <a:ext cx="3753855" cy="2144161"/>
            </a:xfrm>
            <a:custGeom>
              <a:avLst/>
              <a:gdLst/>
              <a:ahLst/>
              <a:cxnLst/>
              <a:rect l="l" t="t" r="r" b="b"/>
              <a:pathLst>
                <a:path w="7315200" h="1371600">
                  <a:moveTo>
                    <a:pt x="0" y="0"/>
                  </a:moveTo>
                  <a:lnTo>
                    <a:pt x="7315200" y="0"/>
                  </a:lnTo>
                  <a:lnTo>
                    <a:pt x="7315200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Hình chữ nhật 35"/>
            <p:cNvSpPr/>
            <p:nvPr/>
          </p:nvSpPr>
          <p:spPr>
            <a:xfrm>
              <a:off x="892228" y="5116931"/>
              <a:ext cx="3415999" cy="175432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vi-VN" sz="5400" b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3 018</a:t>
              </a:r>
              <a:endParaRPr lang="vi-VN" sz="5400" b="1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vi-VN" sz="5400" b="1" cap="none" spc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sản phẩm</a:t>
              </a:r>
              <a:endParaRPr lang="vi-VN" sz="5400" b="1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47" name="Nhóm 46"/>
          <p:cNvGrpSpPr/>
          <p:nvPr/>
        </p:nvGrpSpPr>
        <p:grpSpPr>
          <a:xfrm>
            <a:off x="4191000" y="7720533"/>
            <a:ext cx="4386649" cy="2197272"/>
            <a:chOff x="4191000" y="7720533"/>
            <a:chExt cx="4386649" cy="2197272"/>
          </a:xfrm>
        </p:grpSpPr>
        <p:grpSp>
          <p:nvGrpSpPr>
            <p:cNvPr id="41" name="Nhóm 40"/>
            <p:cNvGrpSpPr/>
            <p:nvPr/>
          </p:nvGrpSpPr>
          <p:grpSpPr>
            <a:xfrm>
              <a:off x="4191000" y="7720533"/>
              <a:ext cx="4386649" cy="2197272"/>
              <a:chOff x="2797770" y="4446476"/>
              <a:chExt cx="7315200" cy="3538728"/>
            </a:xfrm>
          </p:grpSpPr>
          <p:sp>
            <p:nvSpPr>
              <p:cNvPr id="38" name="Freeform 3"/>
              <p:cNvSpPr/>
              <p:nvPr/>
            </p:nvSpPr>
            <p:spPr>
              <a:xfrm>
                <a:off x="2797770" y="4446476"/>
                <a:ext cx="7315200" cy="3538728"/>
              </a:xfrm>
              <a:custGeom>
                <a:avLst/>
                <a:gdLst/>
                <a:ahLst/>
                <a:cxnLst/>
                <a:rect l="l" t="t" r="r" b="b"/>
                <a:pathLst>
                  <a:path w="7315200" h="3538728">
                    <a:moveTo>
                      <a:pt x="0" y="0"/>
                    </a:moveTo>
                    <a:lnTo>
                      <a:pt x="7315200" y="0"/>
                    </a:lnTo>
                    <a:lnTo>
                      <a:pt x="7315200" y="3538728"/>
                    </a:lnTo>
                    <a:lnTo>
                      <a:pt x="0" y="353872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Hình chữ nhật 39"/>
              <p:cNvSpPr/>
              <p:nvPr/>
            </p:nvSpPr>
            <p:spPr>
              <a:xfrm>
                <a:off x="5562600" y="6084449"/>
                <a:ext cx="4267200" cy="869657"/>
              </a:xfrm>
              <a:prstGeom prst="rect">
                <a:avLst/>
              </a:prstGeom>
              <a:solidFill>
                <a:srgbClr val="FF313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Hình chữ nhật 42"/>
            <p:cNvSpPr/>
            <p:nvPr/>
          </p:nvSpPr>
          <p:spPr>
            <a:xfrm>
              <a:off x="5638800" y="8606659"/>
              <a:ext cx="2769043" cy="8802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vi-VN" sz="3200" b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Ít</a:t>
              </a:r>
              <a:r>
                <a:rPr lang="vi-VN" sz="3200" b="1" cap="none" spc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sản phẩm nhất</a:t>
              </a:r>
              <a:endParaRPr lang="vi-VN" sz="3200" b="1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46" name="Nhóm 45"/>
          <p:cNvGrpSpPr/>
          <p:nvPr/>
        </p:nvGrpSpPr>
        <p:grpSpPr>
          <a:xfrm>
            <a:off x="8917391" y="7707875"/>
            <a:ext cx="4810167" cy="2197272"/>
            <a:chOff x="8917391" y="7707875"/>
            <a:chExt cx="4810167" cy="2197272"/>
          </a:xfrm>
        </p:grpSpPr>
        <p:grpSp>
          <p:nvGrpSpPr>
            <p:cNvPr id="42" name="Nhóm 41"/>
            <p:cNvGrpSpPr/>
            <p:nvPr/>
          </p:nvGrpSpPr>
          <p:grpSpPr>
            <a:xfrm>
              <a:off x="8917391" y="7707875"/>
              <a:ext cx="4810167" cy="2197272"/>
              <a:chOff x="2797770" y="907748"/>
              <a:chExt cx="7315200" cy="3538728"/>
            </a:xfrm>
          </p:grpSpPr>
          <p:sp>
            <p:nvSpPr>
              <p:cNvPr id="37" name="Freeform 2"/>
              <p:cNvSpPr/>
              <p:nvPr/>
            </p:nvSpPr>
            <p:spPr>
              <a:xfrm>
                <a:off x="2797770" y="907748"/>
                <a:ext cx="7315200" cy="3538728"/>
              </a:xfrm>
              <a:custGeom>
                <a:avLst/>
                <a:gdLst/>
                <a:ahLst/>
                <a:cxnLst/>
                <a:rect l="l" t="t" r="r" b="b"/>
                <a:pathLst>
                  <a:path w="7315200" h="3538728">
                    <a:moveTo>
                      <a:pt x="0" y="0"/>
                    </a:moveTo>
                    <a:lnTo>
                      <a:pt x="7315200" y="0"/>
                    </a:lnTo>
                    <a:lnTo>
                      <a:pt x="7315200" y="3538728"/>
                    </a:lnTo>
                    <a:lnTo>
                      <a:pt x="0" y="353872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Hình chữ nhật 38"/>
              <p:cNvSpPr/>
              <p:nvPr/>
            </p:nvSpPr>
            <p:spPr>
              <a:xfrm>
                <a:off x="5562600" y="2476500"/>
                <a:ext cx="4267200" cy="869657"/>
              </a:xfrm>
              <a:prstGeom prst="rect">
                <a:avLst/>
              </a:prstGeom>
              <a:solidFill>
                <a:srgbClr val="37D26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Hình chữ nhật 44"/>
            <p:cNvSpPr/>
            <p:nvPr/>
          </p:nvSpPr>
          <p:spPr>
            <a:xfrm>
              <a:off x="10668000" y="8606659"/>
              <a:ext cx="2769043" cy="8802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vi-VN" sz="3200" b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Nhiều </a:t>
              </a:r>
              <a:r>
                <a:rPr lang="vi-VN" sz="3200" b="1" cap="none" spc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sản phẩm nhất</a:t>
              </a:r>
              <a:endParaRPr lang="vi-VN" sz="3200" b="1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48" name="Tieng-ting-www_tiengdong_com">
            <a:hlinkClick r:id="" action="ppaction://media"/>
          </p:cNvPr>
          <p:cNvPicPr>
            <a:picLocks noChangeAspect="1"/>
          </p:cNvPicPr>
          <p:nvPr>
            <a:audioFile r:link="rId17"/>
            <p:extLst>
              <p:ext uri="{DAA4B4D4-6D71-4841-9C94-3DE7FCFB9230}">
                <p14:media xmlns:p14="http://schemas.microsoft.com/office/powerpoint/2010/main" r:embed="rId18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4613275" y="-396875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808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808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Nhóm 41"/>
          <p:cNvGrpSpPr/>
          <p:nvPr/>
        </p:nvGrpSpPr>
        <p:grpSpPr>
          <a:xfrm>
            <a:off x="381000" y="266700"/>
            <a:ext cx="2438400" cy="1295400"/>
            <a:chOff x="838200" y="327530"/>
            <a:chExt cx="2438400" cy="1295400"/>
          </a:xfrm>
        </p:grpSpPr>
        <p:sp>
          <p:nvSpPr>
            <p:cNvPr id="40" name="Hình chữ nhật: Góc Tròn 39"/>
            <p:cNvSpPr/>
            <p:nvPr/>
          </p:nvSpPr>
          <p:spPr>
            <a:xfrm>
              <a:off x="838200" y="327530"/>
              <a:ext cx="2438400" cy="1295400"/>
            </a:xfrm>
            <a:prstGeom prst="roundRect">
              <a:avLst>
                <a:gd name="adj" fmla="val 22835"/>
              </a:avLst>
            </a:prstGeom>
            <a:solidFill>
              <a:srgbClr val="52AFA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Hình chữ nhật 40"/>
            <p:cNvSpPr/>
            <p:nvPr/>
          </p:nvSpPr>
          <p:spPr>
            <a:xfrm>
              <a:off x="1143001" y="513565"/>
              <a:ext cx="18389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vi-VN" sz="5400" b="1" cap="none" spc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Bài </a:t>
              </a:r>
              <a:r>
                <a:rPr lang="vi-VN" sz="5400" b="1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vi-VN" sz="5400" b="1" cap="none" spc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5" name="Hộp Văn bản 44"/>
          <p:cNvSpPr txBox="1"/>
          <p:nvPr/>
        </p:nvSpPr>
        <p:spPr>
          <a:xfrm>
            <a:off x="457200" y="1748135"/>
            <a:ext cx="17373600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vi-VN" sz="4800">
                <a:latin typeface="Arial" panose="020B0604020202020204" pitchFamily="34" charset="0"/>
                <a:cs typeface="Arial" panose="020B0604020202020204" pitchFamily="34" charset="0"/>
              </a:rPr>
              <a:t>Cuối ngày, người bán hàng nói rằng: “Doanh thu cả ngày của cửa hàng được khoảng 2 500 000 đồng”. Thực tế doanh thu cả ngày của cửa hàng là 2 545 000 đồng.</a:t>
            </a:r>
            <a:endParaRPr lang="vi-VN" sz="4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vi-VN" sz="4800">
                <a:latin typeface="Arial" panose="020B0604020202020204" pitchFamily="34" charset="0"/>
                <a:cs typeface="Arial" panose="020B0604020202020204" pitchFamily="34" charset="0"/>
              </a:rPr>
              <a:t>a) Hỏi người bán hàng đã làm tròn doanh thu đến hàng nào?</a:t>
            </a:r>
            <a:endParaRPr lang="vi-VN" sz="4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vi-VN" sz="4800">
                <a:latin typeface="Arial" panose="020B0604020202020204" pitchFamily="34" charset="0"/>
                <a:cs typeface="Arial" panose="020B0604020202020204" pitchFamily="34" charset="0"/>
              </a:rPr>
              <a:t>b) Hãy làm tròn doanh thu thực tế của cửa hàng đến hàng chục nghìn.</a:t>
            </a:r>
            <a:endParaRPr lang="vi-VN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Hình ảnh 7"/>
          <p:cNvPicPr/>
          <p:nvPr/>
        </p:nvPicPr>
        <p:blipFill rotWithShape="1">
          <a:blip r:embed="rId1"/>
          <a:srcRect t="-1" b="77740"/>
          <a:stretch>
            <a:fillRect/>
          </a:stretch>
        </p:blipFill>
        <p:spPr>
          <a:xfrm>
            <a:off x="0" y="8990156"/>
            <a:ext cx="18288000" cy="129684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Nhóm 41"/>
          <p:cNvGrpSpPr/>
          <p:nvPr/>
        </p:nvGrpSpPr>
        <p:grpSpPr>
          <a:xfrm>
            <a:off x="381000" y="266700"/>
            <a:ext cx="2438400" cy="1295400"/>
            <a:chOff x="838200" y="327530"/>
            <a:chExt cx="2438400" cy="1295400"/>
          </a:xfrm>
        </p:grpSpPr>
        <p:sp>
          <p:nvSpPr>
            <p:cNvPr id="40" name="Hình chữ nhật: Góc Tròn 39"/>
            <p:cNvSpPr/>
            <p:nvPr/>
          </p:nvSpPr>
          <p:spPr>
            <a:xfrm>
              <a:off x="838200" y="327530"/>
              <a:ext cx="2438400" cy="1295400"/>
            </a:xfrm>
            <a:prstGeom prst="roundRect">
              <a:avLst>
                <a:gd name="adj" fmla="val 22835"/>
              </a:avLst>
            </a:prstGeom>
            <a:solidFill>
              <a:srgbClr val="52AFA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Hình chữ nhật 40"/>
            <p:cNvSpPr/>
            <p:nvPr/>
          </p:nvSpPr>
          <p:spPr>
            <a:xfrm>
              <a:off x="1143001" y="513565"/>
              <a:ext cx="18389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vi-VN" sz="5400" b="1" cap="none" spc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Bài </a:t>
              </a:r>
              <a:r>
                <a:rPr lang="vi-VN" sz="5400" b="1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vi-VN" sz="5400" b="1" cap="none" spc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5" name="Hộp Văn bản 44"/>
          <p:cNvSpPr txBox="1"/>
          <p:nvPr/>
        </p:nvSpPr>
        <p:spPr>
          <a:xfrm>
            <a:off x="1066801" y="1748135"/>
            <a:ext cx="159258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vi-VN" sz="5400">
                <a:latin typeface="Arial" panose="020B0604020202020204" pitchFamily="34" charset="0"/>
                <a:cs typeface="Arial" panose="020B0604020202020204" pitchFamily="34" charset="0"/>
              </a:rPr>
              <a:t>a) Hỏi người bán hàng đã làm tròn doanh thu đến hàng nào?</a:t>
            </a:r>
            <a:endParaRPr lang="vi-VN" sz="5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Hình ảnh 7"/>
          <p:cNvPicPr/>
          <p:nvPr/>
        </p:nvPicPr>
        <p:blipFill rotWithShape="1">
          <a:blip r:embed="rId1"/>
          <a:srcRect t="-1" b="77740"/>
          <a:stretch>
            <a:fillRect/>
          </a:stretch>
        </p:blipFill>
        <p:spPr>
          <a:xfrm>
            <a:off x="0" y="8990156"/>
            <a:ext cx="18288000" cy="1296844"/>
          </a:xfrm>
          <a:prstGeom prst="rect">
            <a:avLst/>
          </a:prstGeom>
        </p:spPr>
      </p:pic>
      <p:sp>
        <p:nvSpPr>
          <p:cNvPr id="2" name="Hình chữ nhật 1"/>
          <p:cNvSpPr/>
          <p:nvPr/>
        </p:nvSpPr>
        <p:spPr>
          <a:xfrm>
            <a:off x="4079763" y="3809160"/>
            <a:ext cx="3262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2 545 000</a:t>
            </a:r>
            <a:endParaRPr lang="vi-VN" sz="5400" b="1" cap="none" spc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Đồ họa 5" descr="Back with solid fil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43801" y="3809160"/>
            <a:ext cx="914400" cy="914400"/>
          </a:xfrm>
          <a:prstGeom prst="rect">
            <a:avLst/>
          </a:prstGeom>
        </p:spPr>
      </p:pic>
      <p:sp>
        <p:nvSpPr>
          <p:cNvPr id="7" name="Hình chữ nhật 6"/>
          <p:cNvSpPr/>
          <p:nvPr/>
        </p:nvSpPr>
        <p:spPr>
          <a:xfrm>
            <a:off x="8915400" y="3809160"/>
            <a:ext cx="3262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2 500 000</a:t>
            </a:r>
            <a:endParaRPr lang="vi-VN" sz="5400" b="1" cap="none" spc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4" p14:bwMode="auto">
            <p14:nvContentPartPr>
              <p14:cNvPr id="9" name="Viết tay 8"/>
              <p14:cNvContentPartPr/>
              <p14:nvPr/>
            </p14:nvContentPartPr>
            <p14:xfrm>
              <a:off x="4772190" y="4622488"/>
              <a:ext cx="381240" cy="360"/>
            </p14:xfrm>
          </p:contentPart>
        </mc:Choice>
        <mc:Fallback xmlns="">
          <p:pic>
            <p:nvPicPr>
              <p:cNvPr id="9" name="Viết tay 8"/>
            </p:nvPicPr>
            <p:blipFill>
              <a:blip r:embed="rId5"/>
            </p:blipFill>
            <p:spPr>
              <a:xfrm>
                <a:off x="4772190" y="4622488"/>
                <a:ext cx="381240" cy="360"/>
              </a:xfrm>
              <a:prstGeom prst="rect"/>
            </p:spPr>
          </p:pic>
        </mc:Fallback>
      </mc:AlternateContent>
      <p:pic>
        <p:nvPicPr>
          <p:cNvPr id="11" name="Đồ họa 10" descr="Right pointing backhand index with solid fill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4505610" y="4732490"/>
            <a:ext cx="914400" cy="914400"/>
          </a:xfrm>
          <a:prstGeom prst="rect">
            <a:avLst/>
          </a:prstGeom>
        </p:spPr>
      </p:pic>
      <p:sp>
        <p:nvSpPr>
          <p:cNvPr id="3" name="Hình chữ nhật 2"/>
          <p:cNvSpPr/>
          <p:nvPr/>
        </p:nvSpPr>
        <p:spPr>
          <a:xfrm>
            <a:off x="1066801" y="5524500"/>
            <a:ext cx="159258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 algn="just">
              <a:buFont typeface="Wingdings" panose="05000000000000000000" pitchFamily="2" charset="2"/>
              <a:buChar char="Ø"/>
            </a:pPr>
            <a:r>
              <a:rPr lang="vi-VN" sz="5400" b="0" cap="none" spc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 bán hàng đã làm tròn doanh thu đến hàng trăm nghìn</a:t>
            </a:r>
            <a:endParaRPr lang="en-US" sz="5400" b="0" cap="none" spc="0">
              <a:ln w="0"/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Nhóm 41"/>
          <p:cNvGrpSpPr/>
          <p:nvPr/>
        </p:nvGrpSpPr>
        <p:grpSpPr>
          <a:xfrm>
            <a:off x="381000" y="266700"/>
            <a:ext cx="2438400" cy="1295400"/>
            <a:chOff x="838200" y="327530"/>
            <a:chExt cx="2438400" cy="1295400"/>
          </a:xfrm>
        </p:grpSpPr>
        <p:sp>
          <p:nvSpPr>
            <p:cNvPr id="40" name="Hình chữ nhật: Góc Tròn 39"/>
            <p:cNvSpPr/>
            <p:nvPr/>
          </p:nvSpPr>
          <p:spPr>
            <a:xfrm>
              <a:off x="838200" y="327530"/>
              <a:ext cx="2438400" cy="1295400"/>
            </a:xfrm>
            <a:prstGeom prst="roundRect">
              <a:avLst>
                <a:gd name="adj" fmla="val 22835"/>
              </a:avLst>
            </a:prstGeom>
            <a:solidFill>
              <a:srgbClr val="52AFA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Hình chữ nhật 40"/>
            <p:cNvSpPr/>
            <p:nvPr/>
          </p:nvSpPr>
          <p:spPr>
            <a:xfrm>
              <a:off x="1143001" y="513565"/>
              <a:ext cx="18389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vi-VN" sz="5400" b="1" cap="none" spc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Bài </a:t>
              </a:r>
              <a:r>
                <a:rPr lang="vi-VN" sz="5400" b="1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vi-VN" sz="5400" b="1" cap="none" spc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5" name="Hộp Văn bản 44"/>
          <p:cNvSpPr txBox="1"/>
          <p:nvPr/>
        </p:nvSpPr>
        <p:spPr>
          <a:xfrm>
            <a:off x="1066801" y="1748135"/>
            <a:ext cx="159258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vi-VN" sz="5400">
                <a:latin typeface="Arial" panose="020B0604020202020204" pitchFamily="34" charset="0"/>
                <a:cs typeface="Arial" panose="020B0604020202020204" pitchFamily="34" charset="0"/>
              </a:rPr>
              <a:t>b) Hãy làm tròn doanh thu thực tế của cửa hàng đến hàng chục nghìn.</a:t>
            </a:r>
            <a:endParaRPr lang="vi-VN" sz="5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Hình ảnh 7"/>
          <p:cNvPicPr/>
          <p:nvPr/>
        </p:nvPicPr>
        <p:blipFill rotWithShape="1">
          <a:blip r:embed="rId1"/>
          <a:srcRect t="-1" b="77740"/>
          <a:stretch>
            <a:fillRect/>
          </a:stretch>
        </p:blipFill>
        <p:spPr>
          <a:xfrm>
            <a:off x="0" y="8990156"/>
            <a:ext cx="18288000" cy="1296844"/>
          </a:xfrm>
          <a:prstGeom prst="rect">
            <a:avLst/>
          </a:prstGeom>
        </p:spPr>
      </p:pic>
      <p:sp>
        <p:nvSpPr>
          <p:cNvPr id="2" name="Hình chữ nhật 1"/>
          <p:cNvSpPr/>
          <p:nvPr/>
        </p:nvSpPr>
        <p:spPr>
          <a:xfrm>
            <a:off x="4079763" y="3809160"/>
            <a:ext cx="3262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2 545 000</a:t>
            </a:r>
            <a:endParaRPr lang="vi-VN" sz="5400" b="1" cap="none" spc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Đồ họa 5" descr="Back with solid fil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43801" y="3809160"/>
            <a:ext cx="914400" cy="914400"/>
          </a:xfrm>
          <a:prstGeom prst="rect">
            <a:avLst/>
          </a:prstGeom>
        </p:spPr>
      </p:pic>
      <p:sp>
        <p:nvSpPr>
          <p:cNvPr id="7" name="Hình chữ nhật 6"/>
          <p:cNvSpPr/>
          <p:nvPr/>
        </p:nvSpPr>
        <p:spPr>
          <a:xfrm>
            <a:off x="8915403" y="3809160"/>
            <a:ext cx="3262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2 550 000</a:t>
            </a:r>
            <a:endParaRPr lang="vi-VN" sz="5400" b="1" cap="none" spc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4" p14:bwMode="auto">
            <p14:nvContentPartPr>
              <p14:cNvPr id="9" name="Viết tay 8"/>
              <p14:cNvContentPartPr/>
              <p14:nvPr/>
            </p14:nvContentPartPr>
            <p14:xfrm>
              <a:off x="5219580" y="4622488"/>
              <a:ext cx="381240" cy="360"/>
            </p14:xfrm>
          </p:contentPart>
        </mc:Choice>
        <mc:Fallback xmlns="">
          <p:pic>
            <p:nvPicPr>
              <p:cNvPr id="9" name="Viết tay 8"/>
            </p:nvPicPr>
            <p:blipFill>
              <a:blip r:embed="rId5"/>
            </p:blipFill>
            <p:spPr>
              <a:xfrm>
                <a:off x="5219580" y="4622488"/>
                <a:ext cx="381240" cy="360"/>
              </a:xfrm>
              <a:prstGeom prst="rect"/>
            </p:spPr>
          </p:pic>
        </mc:Fallback>
      </mc:AlternateContent>
      <p:pic>
        <p:nvPicPr>
          <p:cNvPr id="11" name="Đồ họa 10" descr="Right pointing backhand index with solid fill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4953000" y="4732490"/>
            <a:ext cx="914400" cy="91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Nhóm 41"/>
          <p:cNvGrpSpPr/>
          <p:nvPr/>
        </p:nvGrpSpPr>
        <p:grpSpPr>
          <a:xfrm>
            <a:off x="381000" y="266700"/>
            <a:ext cx="2438400" cy="1295400"/>
            <a:chOff x="838200" y="327530"/>
            <a:chExt cx="2438400" cy="1295400"/>
          </a:xfrm>
        </p:grpSpPr>
        <p:sp>
          <p:nvSpPr>
            <p:cNvPr id="40" name="Hình chữ nhật: Góc Tròn 39"/>
            <p:cNvSpPr/>
            <p:nvPr/>
          </p:nvSpPr>
          <p:spPr>
            <a:xfrm>
              <a:off x="838200" y="327530"/>
              <a:ext cx="2438400" cy="1295400"/>
            </a:xfrm>
            <a:prstGeom prst="roundRect">
              <a:avLst>
                <a:gd name="adj" fmla="val 22835"/>
              </a:avLst>
            </a:prstGeom>
            <a:solidFill>
              <a:srgbClr val="52AFA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Hình chữ nhật 40"/>
            <p:cNvSpPr/>
            <p:nvPr/>
          </p:nvSpPr>
          <p:spPr>
            <a:xfrm>
              <a:off x="1143001" y="513565"/>
              <a:ext cx="18389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vi-VN" sz="5400" b="1" cap="none" spc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Bài </a:t>
              </a:r>
              <a:r>
                <a:rPr lang="vi-VN" sz="5400" b="1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vi-VN" sz="5400" b="1" cap="none" spc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5" name="Hộp Văn bản 44"/>
          <p:cNvSpPr txBox="1"/>
          <p:nvPr/>
        </p:nvSpPr>
        <p:spPr>
          <a:xfrm>
            <a:off x="2971800" y="229601"/>
            <a:ext cx="14935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vi-VN" sz="4800">
                <a:latin typeface="Arial" panose="020B0604020202020204" pitchFamily="34" charset="0"/>
                <a:cs typeface="Arial" panose="020B0604020202020204" pitchFamily="34" charset="0"/>
              </a:rPr>
              <a:t>Rô-bốt lập số 863 749 bằng các tấm thẻ như hình dưới đây.</a:t>
            </a:r>
            <a:endParaRPr lang="vi-VN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Hình ảnh 7"/>
          <p:cNvPicPr/>
          <p:nvPr/>
        </p:nvPicPr>
        <p:blipFill rotWithShape="1">
          <a:blip r:embed="rId1"/>
          <a:srcRect t="-1" b="77740"/>
          <a:stretch>
            <a:fillRect/>
          </a:stretch>
        </p:blipFill>
        <p:spPr>
          <a:xfrm>
            <a:off x="0" y="8990156"/>
            <a:ext cx="18288000" cy="1296844"/>
          </a:xfrm>
          <a:prstGeom prst="rect">
            <a:avLst/>
          </a:prstGeom>
        </p:spPr>
      </p:pic>
      <p:pic>
        <p:nvPicPr>
          <p:cNvPr id="2" name="Hình ảnh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756217"/>
            <a:ext cx="13792200" cy="5520665"/>
          </a:xfrm>
          <a:prstGeom prst="rect">
            <a:avLst/>
          </a:prstGeom>
        </p:spPr>
      </p:pic>
      <p:sp>
        <p:nvSpPr>
          <p:cNvPr id="4" name="Hộp Văn bản 3"/>
          <p:cNvSpPr txBox="1"/>
          <p:nvPr/>
        </p:nvSpPr>
        <p:spPr>
          <a:xfrm>
            <a:off x="1828800" y="7318879"/>
            <a:ext cx="13944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spcBef>
                <a:spcPts val="1200"/>
              </a:spcBef>
              <a:spcAft>
                <a:spcPts val="1200"/>
              </a:spcAft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Em hãy đổi chỗ 2 tấm thẻ để nhận được một </a:t>
            </a:r>
            <a:r>
              <a:rPr lang="en-US" b="1">
                <a:solidFill>
                  <a:srgbClr val="C00000"/>
                </a:solidFill>
              </a:rPr>
              <a:t>số lẻ lớn nhất.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12" name="Hình chữ nhật 11"/>
          <p:cNvSpPr/>
          <p:nvPr/>
        </p:nvSpPr>
        <p:spPr>
          <a:xfrm>
            <a:off x="2999509" y="2857500"/>
            <a:ext cx="10259291" cy="2438400"/>
          </a:xfrm>
          <a:prstGeom prst="rect">
            <a:avLst/>
          </a:prstGeom>
          <a:solidFill>
            <a:srgbClr val="F6DF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Hình ảnh 4"/>
          <p:cNvPicPr>
            <a:picLocks noChangeAspect="1"/>
          </p:cNvPicPr>
          <p:nvPr/>
        </p:nvPicPr>
        <p:blipFill rotWithShape="1">
          <a:blip r:embed="rId2"/>
          <a:srcRect l="8839" t="17944" r="79559" b="35127"/>
          <a:stretch>
            <a:fillRect/>
          </a:stretch>
        </p:blipFill>
        <p:spPr>
          <a:xfrm>
            <a:off x="2784764" y="2705100"/>
            <a:ext cx="1600200" cy="2590800"/>
          </a:xfrm>
          <a:prstGeom prst="rect">
            <a:avLst/>
          </a:prstGeom>
        </p:spPr>
      </p:pic>
      <p:pic>
        <p:nvPicPr>
          <p:cNvPr id="7" name="Hình ảnh 6"/>
          <p:cNvPicPr>
            <a:picLocks noChangeAspect="1"/>
          </p:cNvPicPr>
          <p:nvPr/>
        </p:nvPicPr>
        <p:blipFill rotWithShape="1">
          <a:blip r:embed="rId2"/>
          <a:srcRect l="33626" t="17944" r="54772" b="35127"/>
          <a:stretch>
            <a:fillRect/>
          </a:stretch>
        </p:blipFill>
        <p:spPr>
          <a:xfrm>
            <a:off x="6328064" y="2705100"/>
            <a:ext cx="1600200" cy="2590800"/>
          </a:xfrm>
          <a:prstGeom prst="rect">
            <a:avLst/>
          </a:prstGeom>
        </p:spPr>
      </p:pic>
      <p:pic>
        <p:nvPicPr>
          <p:cNvPr id="10" name="Hình ảnh 9"/>
          <p:cNvPicPr>
            <a:picLocks noChangeAspect="1"/>
          </p:cNvPicPr>
          <p:nvPr/>
        </p:nvPicPr>
        <p:blipFill rotWithShape="1">
          <a:blip r:embed="rId2"/>
          <a:srcRect l="58621" t="17944" r="29777" b="35127"/>
          <a:stretch>
            <a:fillRect/>
          </a:stretch>
        </p:blipFill>
        <p:spPr>
          <a:xfrm>
            <a:off x="9927937" y="2705100"/>
            <a:ext cx="1600200" cy="2590800"/>
          </a:xfrm>
          <a:prstGeom prst="rect">
            <a:avLst/>
          </a:prstGeom>
        </p:spPr>
      </p:pic>
      <p:pic>
        <p:nvPicPr>
          <p:cNvPr id="11" name="Hình ảnh 10"/>
          <p:cNvPicPr>
            <a:picLocks noChangeAspect="1"/>
          </p:cNvPicPr>
          <p:nvPr/>
        </p:nvPicPr>
        <p:blipFill rotWithShape="1">
          <a:blip r:embed="rId2"/>
          <a:srcRect l="71680" t="17944" r="16718" b="35127"/>
          <a:stretch>
            <a:fillRect/>
          </a:stretch>
        </p:blipFill>
        <p:spPr>
          <a:xfrm>
            <a:off x="11729028" y="2705100"/>
            <a:ext cx="1600200" cy="2590800"/>
          </a:xfrm>
          <a:prstGeom prst="rect">
            <a:avLst/>
          </a:prstGeom>
        </p:spPr>
      </p:pic>
      <p:pic>
        <p:nvPicPr>
          <p:cNvPr id="13" name="Hình ảnh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9234" y="2705100"/>
            <a:ext cx="1603387" cy="2591025"/>
          </a:xfrm>
          <a:prstGeom prst="rect">
            <a:avLst/>
          </a:prstGeom>
        </p:spPr>
      </p:pic>
      <p:pic>
        <p:nvPicPr>
          <p:cNvPr id="14" name="Hình ảnh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7179" y="2705100"/>
            <a:ext cx="1597290" cy="259102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5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800121" y="-5914954"/>
            <a:ext cx="9658491" cy="21765614"/>
          </a:xfrm>
          <a:custGeom>
            <a:avLst/>
            <a:gdLst/>
            <a:ahLst/>
            <a:cxnLst/>
            <a:rect l="l" t="t" r="r" b="b"/>
            <a:pathLst>
              <a:path w="9658491" h="21765614">
                <a:moveTo>
                  <a:pt x="0" y="0"/>
                </a:moveTo>
                <a:lnTo>
                  <a:pt x="9658491" y="0"/>
                </a:lnTo>
                <a:lnTo>
                  <a:pt x="9658491" y="21765615"/>
                </a:lnTo>
                <a:lnTo>
                  <a:pt x="0" y="21765615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1823818">
            <a:off x="-3571403" y="4215654"/>
            <a:ext cx="6647475" cy="8296380"/>
          </a:xfrm>
          <a:custGeom>
            <a:avLst/>
            <a:gdLst/>
            <a:ahLst/>
            <a:cxnLst/>
            <a:rect l="l" t="t" r="r" b="b"/>
            <a:pathLst>
              <a:path w="6647475" h="8296380">
                <a:moveTo>
                  <a:pt x="0" y="0"/>
                </a:moveTo>
                <a:lnTo>
                  <a:pt x="6647475" y="0"/>
                </a:lnTo>
                <a:lnTo>
                  <a:pt x="6647475" y="8296380"/>
                </a:lnTo>
                <a:lnTo>
                  <a:pt x="0" y="82963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28700" y="757225"/>
            <a:ext cx="6053368" cy="5833933"/>
          </a:xfrm>
          <a:custGeom>
            <a:avLst/>
            <a:gdLst/>
            <a:ahLst/>
            <a:cxnLst/>
            <a:rect l="l" t="t" r="r" b="b"/>
            <a:pathLst>
              <a:path w="6053368" h="5833933">
                <a:moveTo>
                  <a:pt x="0" y="0"/>
                </a:moveTo>
                <a:lnTo>
                  <a:pt x="6053368" y="0"/>
                </a:lnTo>
                <a:lnTo>
                  <a:pt x="6053368" y="5833933"/>
                </a:lnTo>
                <a:lnTo>
                  <a:pt x="0" y="58339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688092" y="5143500"/>
            <a:ext cx="4900441" cy="6070366"/>
          </a:xfrm>
          <a:custGeom>
            <a:avLst/>
            <a:gdLst/>
            <a:ahLst/>
            <a:cxnLst/>
            <a:rect l="l" t="t" r="r" b="b"/>
            <a:pathLst>
              <a:path w="4900441" h="6070366">
                <a:moveTo>
                  <a:pt x="0" y="0"/>
                </a:moveTo>
                <a:lnTo>
                  <a:pt x="4900440" y="0"/>
                </a:lnTo>
                <a:lnTo>
                  <a:pt x="4900440" y="6070366"/>
                </a:lnTo>
                <a:lnTo>
                  <a:pt x="0" y="607036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Hộp Văn bản 18"/>
          <p:cNvSpPr txBox="1">
            <a:spLocks noChangeAspect="1"/>
          </p:cNvSpPr>
          <p:nvPr/>
        </p:nvSpPr>
        <p:spPr>
          <a:xfrm>
            <a:off x="9561810" y="463277"/>
            <a:ext cx="5988634" cy="994105"/>
          </a:xfrm>
          <a:custGeom>
            <a:avLst/>
            <a:gdLst/>
            <a:ahLst/>
            <a:cxnLst/>
            <a:rect l="l" t="t" r="r" b="b"/>
            <a:pathLst>
              <a:path w="5988634" h="994105">
                <a:moveTo>
                  <a:pt x="5356555" y="848258"/>
                </a:moveTo>
                <a:cubicBezTo>
                  <a:pt x="5380024" y="848258"/>
                  <a:pt x="5398605" y="855243"/>
                  <a:pt x="5412295" y="869213"/>
                </a:cubicBezTo>
                <a:cubicBezTo>
                  <a:pt x="5425986" y="883183"/>
                  <a:pt x="5432831" y="900506"/>
                  <a:pt x="5432831" y="921182"/>
                </a:cubicBezTo>
                <a:cubicBezTo>
                  <a:pt x="5432831" y="941857"/>
                  <a:pt x="5425986" y="959180"/>
                  <a:pt x="5412295" y="973150"/>
                </a:cubicBezTo>
                <a:cubicBezTo>
                  <a:pt x="5398605" y="987120"/>
                  <a:pt x="5380024" y="994105"/>
                  <a:pt x="5356555" y="994105"/>
                </a:cubicBezTo>
                <a:cubicBezTo>
                  <a:pt x="5335321" y="994105"/>
                  <a:pt x="5317579" y="987120"/>
                  <a:pt x="5303329" y="973150"/>
                </a:cubicBezTo>
                <a:cubicBezTo>
                  <a:pt x="5289080" y="959180"/>
                  <a:pt x="5281956" y="941857"/>
                  <a:pt x="5281956" y="921182"/>
                </a:cubicBezTo>
                <a:cubicBezTo>
                  <a:pt x="5281956" y="900506"/>
                  <a:pt x="5289080" y="883183"/>
                  <a:pt x="5303329" y="869213"/>
                </a:cubicBezTo>
                <a:cubicBezTo>
                  <a:pt x="5317579" y="855243"/>
                  <a:pt x="5335321" y="848258"/>
                  <a:pt x="5356555" y="848258"/>
                </a:cubicBezTo>
                <a:close/>
                <a:moveTo>
                  <a:pt x="5354879" y="417423"/>
                </a:moveTo>
                <a:cubicBezTo>
                  <a:pt x="5349850" y="433070"/>
                  <a:pt x="5344262" y="450113"/>
                  <a:pt x="5338115" y="468553"/>
                </a:cubicBezTo>
                <a:cubicBezTo>
                  <a:pt x="5331968" y="486994"/>
                  <a:pt x="5325542" y="506412"/>
                  <a:pt x="5318836" y="526808"/>
                </a:cubicBezTo>
                <a:lnTo>
                  <a:pt x="5301600" y="583387"/>
                </a:lnTo>
                <a:lnTo>
                  <a:pt x="5405730" y="583387"/>
                </a:lnTo>
                <a:lnTo>
                  <a:pt x="5390083" y="524713"/>
                </a:lnTo>
                <a:cubicBezTo>
                  <a:pt x="5384495" y="504596"/>
                  <a:pt x="5379187" y="485457"/>
                  <a:pt x="5374158" y="467296"/>
                </a:cubicBezTo>
                <a:cubicBezTo>
                  <a:pt x="5369128" y="449135"/>
                  <a:pt x="5364378" y="432511"/>
                  <a:pt x="5359908" y="417423"/>
                </a:cubicBezTo>
                <a:close/>
                <a:moveTo>
                  <a:pt x="3707054" y="417423"/>
                </a:moveTo>
                <a:cubicBezTo>
                  <a:pt x="3702024" y="433070"/>
                  <a:pt x="3696436" y="450113"/>
                  <a:pt x="3690290" y="468553"/>
                </a:cubicBezTo>
                <a:cubicBezTo>
                  <a:pt x="3684143" y="486994"/>
                  <a:pt x="3677717" y="506412"/>
                  <a:pt x="3671011" y="526808"/>
                </a:cubicBezTo>
                <a:lnTo>
                  <a:pt x="3653775" y="583387"/>
                </a:lnTo>
                <a:lnTo>
                  <a:pt x="3757904" y="583387"/>
                </a:lnTo>
                <a:lnTo>
                  <a:pt x="3742258" y="524713"/>
                </a:lnTo>
                <a:cubicBezTo>
                  <a:pt x="3736670" y="504596"/>
                  <a:pt x="3731362" y="485457"/>
                  <a:pt x="3726332" y="467296"/>
                </a:cubicBezTo>
                <a:cubicBezTo>
                  <a:pt x="3721303" y="449135"/>
                  <a:pt x="3716554" y="432511"/>
                  <a:pt x="3712083" y="417423"/>
                </a:cubicBezTo>
                <a:close/>
                <a:moveTo>
                  <a:pt x="2173529" y="417423"/>
                </a:moveTo>
                <a:cubicBezTo>
                  <a:pt x="2168500" y="433070"/>
                  <a:pt x="2162912" y="450113"/>
                  <a:pt x="2156765" y="468553"/>
                </a:cubicBezTo>
                <a:cubicBezTo>
                  <a:pt x="2150618" y="486994"/>
                  <a:pt x="2144192" y="506412"/>
                  <a:pt x="2137486" y="526808"/>
                </a:cubicBezTo>
                <a:lnTo>
                  <a:pt x="2120250" y="583387"/>
                </a:lnTo>
                <a:lnTo>
                  <a:pt x="2224380" y="583387"/>
                </a:lnTo>
                <a:lnTo>
                  <a:pt x="2208733" y="524713"/>
                </a:lnTo>
                <a:cubicBezTo>
                  <a:pt x="2203145" y="504596"/>
                  <a:pt x="2197837" y="485457"/>
                  <a:pt x="2192807" y="467296"/>
                </a:cubicBezTo>
                <a:cubicBezTo>
                  <a:pt x="2187778" y="449135"/>
                  <a:pt x="2183028" y="432511"/>
                  <a:pt x="2178558" y="417423"/>
                </a:cubicBezTo>
                <a:close/>
                <a:moveTo>
                  <a:pt x="4835728" y="398145"/>
                </a:moveTo>
                <a:cubicBezTo>
                  <a:pt x="4827905" y="398145"/>
                  <a:pt x="4819942" y="398424"/>
                  <a:pt x="4811840" y="398983"/>
                </a:cubicBezTo>
                <a:cubicBezTo>
                  <a:pt x="4803737" y="399542"/>
                  <a:pt x="4795494" y="400380"/>
                  <a:pt x="4787112" y="401497"/>
                </a:cubicBezTo>
                <a:lnTo>
                  <a:pt x="4787112" y="488670"/>
                </a:lnTo>
                <a:lnTo>
                  <a:pt x="4860874" y="488670"/>
                </a:lnTo>
                <a:cubicBezTo>
                  <a:pt x="4864786" y="494817"/>
                  <a:pt x="4868278" y="502640"/>
                  <a:pt x="4871352" y="512140"/>
                </a:cubicBezTo>
                <a:cubicBezTo>
                  <a:pt x="4874425" y="521639"/>
                  <a:pt x="4875962" y="532257"/>
                  <a:pt x="4875962" y="543991"/>
                </a:cubicBezTo>
                <a:cubicBezTo>
                  <a:pt x="4875962" y="564667"/>
                  <a:pt x="4871492" y="579615"/>
                  <a:pt x="4862550" y="588835"/>
                </a:cubicBezTo>
                <a:cubicBezTo>
                  <a:pt x="4853610" y="598055"/>
                  <a:pt x="4841316" y="602665"/>
                  <a:pt x="4825670" y="602665"/>
                </a:cubicBezTo>
                <a:lnTo>
                  <a:pt x="4787112" y="602665"/>
                </a:lnTo>
                <a:lnTo>
                  <a:pt x="4787112" y="693191"/>
                </a:lnTo>
                <a:cubicBezTo>
                  <a:pt x="4793260" y="694309"/>
                  <a:pt x="4800942" y="695287"/>
                  <a:pt x="4810163" y="696125"/>
                </a:cubicBezTo>
                <a:cubicBezTo>
                  <a:pt x="4819383" y="696963"/>
                  <a:pt x="4827626" y="697382"/>
                  <a:pt x="4834890" y="697382"/>
                </a:cubicBezTo>
                <a:cubicBezTo>
                  <a:pt x="4872888" y="697382"/>
                  <a:pt x="4904042" y="685089"/>
                  <a:pt x="4928349" y="660501"/>
                </a:cubicBezTo>
                <a:cubicBezTo>
                  <a:pt x="4952657" y="635914"/>
                  <a:pt x="4964811" y="599033"/>
                  <a:pt x="4964811" y="549859"/>
                </a:cubicBezTo>
                <a:cubicBezTo>
                  <a:pt x="4964811" y="516331"/>
                  <a:pt x="4959502" y="488391"/>
                  <a:pt x="4948885" y="466039"/>
                </a:cubicBezTo>
                <a:cubicBezTo>
                  <a:pt x="4938268" y="443687"/>
                  <a:pt x="4923320" y="426783"/>
                  <a:pt x="4904042" y="415328"/>
                </a:cubicBezTo>
                <a:cubicBezTo>
                  <a:pt x="4884763" y="403872"/>
                  <a:pt x="4861992" y="398145"/>
                  <a:pt x="4835728" y="398145"/>
                </a:cubicBezTo>
                <a:close/>
                <a:moveTo>
                  <a:pt x="5605576" y="294208"/>
                </a:moveTo>
                <a:lnTo>
                  <a:pt x="5694426" y="294208"/>
                </a:lnTo>
                <a:lnTo>
                  <a:pt x="5848654" y="294208"/>
                </a:lnTo>
                <a:lnTo>
                  <a:pt x="5973546" y="294208"/>
                </a:lnTo>
                <a:cubicBezTo>
                  <a:pt x="5977458" y="300355"/>
                  <a:pt x="5980950" y="308457"/>
                  <a:pt x="5984024" y="318516"/>
                </a:cubicBezTo>
                <a:cubicBezTo>
                  <a:pt x="5987098" y="328574"/>
                  <a:pt x="5988634" y="339471"/>
                  <a:pt x="5988634" y="351205"/>
                </a:cubicBezTo>
                <a:cubicBezTo>
                  <a:pt x="5988634" y="371881"/>
                  <a:pt x="5984024" y="387108"/>
                  <a:pt x="5974804" y="396887"/>
                </a:cubicBezTo>
                <a:cubicBezTo>
                  <a:pt x="5965584" y="406666"/>
                  <a:pt x="5953150" y="411556"/>
                  <a:pt x="5937504" y="411556"/>
                </a:cubicBezTo>
                <a:lnTo>
                  <a:pt x="5848654" y="411556"/>
                </a:lnTo>
                <a:lnTo>
                  <a:pt x="5842788" y="411556"/>
                </a:lnTo>
                <a:lnTo>
                  <a:pt x="5842788" y="801319"/>
                </a:lnTo>
                <a:cubicBezTo>
                  <a:pt x="5836641" y="802995"/>
                  <a:pt x="5827141" y="804672"/>
                  <a:pt x="5814288" y="806348"/>
                </a:cubicBezTo>
                <a:cubicBezTo>
                  <a:pt x="5801436" y="808024"/>
                  <a:pt x="5788304" y="808863"/>
                  <a:pt x="5774893" y="808863"/>
                </a:cubicBezTo>
                <a:cubicBezTo>
                  <a:pt x="5745836" y="808863"/>
                  <a:pt x="5725440" y="803694"/>
                  <a:pt x="5713705" y="793356"/>
                </a:cubicBezTo>
                <a:cubicBezTo>
                  <a:pt x="5701970" y="783018"/>
                  <a:pt x="5696102" y="764997"/>
                  <a:pt x="5696102" y="739292"/>
                </a:cubicBezTo>
                <a:lnTo>
                  <a:pt x="5696102" y="411556"/>
                </a:lnTo>
                <a:lnTo>
                  <a:pt x="5694426" y="411556"/>
                </a:lnTo>
                <a:lnTo>
                  <a:pt x="5569534" y="411556"/>
                </a:lnTo>
                <a:cubicBezTo>
                  <a:pt x="5565622" y="405409"/>
                  <a:pt x="5562130" y="397306"/>
                  <a:pt x="5559056" y="387248"/>
                </a:cubicBezTo>
                <a:cubicBezTo>
                  <a:pt x="5555984" y="377190"/>
                  <a:pt x="5554446" y="366293"/>
                  <a:pt x="5554446" y="354558"/>
                </a:cubicBezTo>
                <a:cubicBezTo>
                  <a:pt x="5554446" y="333324"/>
                  <a:pt x="5559056" y="317957"/>
                  <a:pt x="5568277" y="308457"/>
                </a:cubicBezTo>
                <a:cubicBezTo>
                  <a:pt x="5577497" y="298958"/>
                  <a:pt x="5589930" y="294208"/>
                  <a:pt x="5605576" y="294208"/>
                </a:cubicBezTo>
                <a:close/>
                <a:moveTo>
                  <a:pt x="566395" y="294208"/>
                </a:moveTo>
                <a:lnTo>
                  <a:pt x="843001" y="294208"/>
                </a:lnTo>
                <a:cubicBezTo>
                  <a:pt x="846912" y="300355"/>
                  <a:pt x="850405" y="308178"/>
                  <a:pt x="853478" y="317677"/>
                </a:cubicBezTo>
                <a:cubicBezTo>
                  <a:pt x="856552" y="327177"/>
                  <a:pt x="858088" y="337794"/>
                  <a:pt x="858088" y="349529"/>
                </a:cubicBezTo>
                <a:cubicBezTo>
                  <a:pt x="858088" y="370205"/>
                  <a:pt x="853618" y="385292"/>
                  <a:pt x="844677" y="394792"/>
                </a:cubicBezTo>
                <a:cubicBezTo>
                  <a:pt x="835736" y="404291"/>
                  <a:pt x="823443" y="409041"/>
                  <a:pt x="807796" y="409041"/>
                </a:cubicBezTo>
                <a:lnTo>
                  <a:pt x="630936" y="409041"/>
                </a:lnTo>
                <a:lnTo>
                  <a:pt x="630936" y="431673"/>
                </a:lnTo>
                <a:lnTo>
                  <a:pt x="630936" y="486994"/>
                </a:lnTo>
                <a:lnTo>
                  <a:pt x="819531" y="486994"/>
                </a:lnTo>
                <a:cubicBezTo>
                  <a:pt x="823443" y="493141"/>
                  <a:pt x="826935" y="500964"/>
                  <a:pt x="830009" y="510463"/>
                </a:cubicBezTo>
                <a:cubicBezTo>
                  <a:pt x="833082" y="519963"/>
                  <a:pt x="834619" y="530580"/>
                  <a:pt x="834619" y="542315"/>
                </a:cubicBezTo>
                <a:cubicBezTo>
                  <a:pt x="834619" y="562991"/>
                  <a:pt x="830148" y="577939"/>
                  <a:pt x="821207" y="587159"/>
                </a:cubicBezTo>
                <a:cubicBezTo>
                  <a:pt x="812267" y="596379"/>
                  <a:pt x="799973" y="600989"/>
                  <a:pt x="784327" y="600989"/>
                </a:cubicBezTo>
                <a:lnTo>
                  <a:pt x="630936" y="600989"/>
                </a:lnTo>
                <a:lnTo>
                  <a:pt x="630936" y="667207"/>
                </a:lnTo>
                <a:lnTo>
                  <a:pt x="630936" y="689000"/>
                </a:lnTo>
                <a:lnTo>
                  <a:pt x="846354" y="689000"/>
                </a:lnTo>
                <a:cubicBezTo>
                  <a:pt x="850265" y="695147"/>
                  <a:pt x="853758" y="703249"/>
                  <a:pt x="856831" y="713308"/>
                </a:cubicBezTo>
                <a:cubicBezTo>
                  <a:pt x="859904" y="723366"/>
                  <a:pt x="861441" y="734263"/>
                  <a:pt x="861441" y="745998"/>
                </a:cubicBezTo>
                <a:cubicBezTo>
                  <a:pt x="861441" y="766673"/>
                  <a:pt x="856971" y="781621"/>
                  <a:pt x="848030" y="790841"/>
                </a:cubicBezTo>
                <a:cubicBezTo>
                  <a:pt x="839089" y="800062"/>
                  <a:pt x="826796" y="804672"/>
                  <a:pt x="811149" y="804672"/>
                </a:cubicBezTo>
                <a:lnTo>
                  <a:pt x="566395" y="804672"/>
                </a:lnTo>
                <a:cubicBezTo>
                  <a:pt x="542366" y="804672"/>
                  <a:pt x="523367" y="797687"/>
                  <a:pt x="509397" y="783717"/>
                </a:cubicBezTo>
                <a:cubicBezTo>
                  <a:pt x="495427" y="769747"/>
                  <a:pt x="488442" y="750748"/>
                  <a:pt x="488442" y="726719"/>
                </a:cubicBezTo>
                <a:lnTo>
                  <a:pt x="488442" y="667207"/>
                </a:lnTo>
                <a:lnTo>
                  <a:pt x="488442" y="431673"/>
                </a:lnTo>
                <a:lnTo>
                  <a:pt x="488442" y="372160"/>
                </a:lnTo>
                <a:cubicBezTo>
                  <a:pt x="488442" y="348132"/>
                  <a:pt x="495427" y="329133"/>
                  <a:pt x="509397" y="315163"/>
                </a:cubicBezTo>
                <a:cubicBezTo>
                  <a:pt x="523367" y="301193"/>
                  <a:pt x="542366" y="294208"/>
                  <a:pt x="566395" y="294208"/>
                </a:cubicBezTo>
                <a:close/>
                <a:moveTo>
                  <a:pt x="76276" y="291693"/>
                </a:moveTo>
                <a:cubicBezTo>
                  <a:pt x="98069" y="291693"/>
                  <a:pt x="115811" y="296164"/>
                  <a:pt x="129502" y="305104"/>
                </a:cubicBezTo>
                <a:cubicBezTo>
                  <a:pt x="143193" y="314045"/>
                  <a:pt x="156185" y="330809"/>
                  <a:pt x="168478" y="355396"/>
                </a:cubicBezTo>
                <a:cubicBezTo>
                  <a:pt x="168478" y="355396"/>
                  <a:pt x="170993" y="360426"/>
                  <a:pt x="176022" y="370484"/>
                </a:cubicBezTo>
                <a:cubicBezTo>
                  <a:pt x="181051" y="380542"/>
                  <a:pt x="187198" y="392836"/>
                  <a:pt x="194463" y="407365"/>
                </a:cubicBezTo>
                <a:cubicBezTo>
                  <a:pt x="201727" y="421894"/>
                  <a:pt x="208991" y="436562"/>
                  <a:pt x="216256" y="451370"/>
                </a:cubicBezTo>
                <a:cubicBezTo>
                  <a:pt x="223520" y="466179"/>
                  <a:pt x="229667" y="478612"/>
                  <a:pt x="234696" y="488670"/>
                </a:cubicBezTo>
                <a:cubicBezTo>
                  <a:pt x="239725" y="498729"/>
                  <a:pt x="242240" y="503758"/>
                  <a:pt x="242240" y="503758"/>
                </a:cubicBezTo>
                <a:lnTo>
                  <a:pt x="247269" y="503758"/>
                </a:lnTo>
                <a:cubicBezTo>
                  <a:pt x="257886" y="480288"/>
                  <a:pt x="267246" y="458774"/>
                  <a:pt x="275349" y="439216"/>
                </a:cubicBezTo>
                <a:cubicBezTo>
                  <a:pt x="283451" y="419658"/>
                  <a:pt x="291554" y="399402"/>
                  <a:pt x="299657" y="378447"/>
                </a:cubicBezTo>
                <a:cubicBezTo>
                  <a:pt x="307759" y="357492"/>
                  <a:pt x="317119" y="333883"/>
                  <a:pt x="327736" y="307619"/>
                </a:cubicBezTo>
                <a:cubicBezTo>
                  <a:pt x="337795" y="302590"/>
                  <a:pt x="348971" y="298678"/>
                  <a:pt x="361264" y="295884"/>
                </a:cubicBezTo>
                <a:cubicBezTo>
                  <a:pt x="373558" y="293090"/>
                  <a:pt x="385293" y="291693"/>
                  <a:pt x="396469" y="291693"/>
                </a:cubicBezTo>
                <a:cubicBezTo>
                  <a:pt x="416027" y="291693"/>
                  <a:pt x="432651" y="296862"/>
                  <a:pt x="446342" y="307200"/>
                </a:cubicBezTo>
                <a:cubicBezTo>
                  <a:pt x="460032" y="317538"/>
                  <a:pt x="466878" y="333044"/>
                  <a:pt x="466878" y="353720"/>
                </a:cubicBezTo>
                <a:cubicBezTo>
                  <a:pt x="466878" y="360426"/>
                  <a:pt x="464922" y="369506"/>
                  <a:pt x="461010" y="380962"/>
                </a:cubicBezTo>
                <a:cubicBezTo>
                  <a:pt x="457098" y="392417"/>
                  <a:pt x="449694" y="408622"/>
                  <a:pt x="438798" y="429577"/>
                </a:cubicBezTo>
                <a:cubicBezTo>
                  <a:pt x="427901" y="450532"/>
                  <a:pt x="412255" y="478332"/>
                  <a:pt x="391859" y="512978"/>
                </a:cubicBezTo>
                <a:cubicBezTo>
                  <a:pt x="376562" y="538962"/>
                  <a:pt x="357728" y="570133"/>
                  <a:pt x="335359" y="606490"/>
                </a:cubicBezTo>
                <a:lnTo>
                  <a:pt x="316840" y="636442"/>
                </a:lnTo>
                <a:lnTo>
                  <a:pt x="316840" y="801319"/>
                </a:lnTo>
                <a:cubicBezTo>
                  <a:pt x="310693" y="802995"/>
                  <a:pt x="301333" y="804672"/>
                  <a:pt x="288760" y="806348"/>
                </a:cubicBezTo>
                <a:cubicBezTo>
                  <a:pt x="276187" y="808024"/>
                  <a:pt x="263474" y="808863"/>
                  <a:pt x="250622" y="808863"/>
                </a:cubicBezTo>
                <a:cubicBezTo>
                  <a:pt x="221564" y="808863"/>
                  <a:pt x="201448" y="803834"/>
                  <a:pt x="190271" y="793775"/>
                </a:cubicBezTo>
                <a:cubicBezTo>
                  <a:pt x="179095" y="783717"/>
                  <a:pt x="173507" y="766114"/>
                  <a:pt x="173507" y="740969"/>
                </a:cubicBezTo>
                <a:lnTo>
                  <a:pt x="173507" y="634485"/>
                </a:lnTo>
                <a:lnTo>
                  <a:pt x="158001" y="611152"/>
                </a:lnTo>
                <a:cubicBezTo>
                  <a:pt x="150178" y="599208"/>
                  <a:pt x="141935" y="586460"/>
                  <a:pt x="133274" y="572909"/>
                </a:cubicBezTo>
                <a:cubicBezTo>
                  <a:pt x="115951" y="545808"/>
                  <a:pt x="98768" y="517728"/>
                  <a:pt x="81725" y="488670"/>
                </a:cubicBezTo>
                <a:cubicBezTo>
                  <a:pt x="64681" y="459613"/>
                  <a:pt x="48895" y="431533"/>
                  <a:pt x="34366" y="404431"/>
                </a:cubicBezTo>
                <a:cubicBezTo>
                  <a:pt x="19837" y="377329"/>
                  <a:pt x="8382" y="353161"/>
                  <a:pt x="0" y="331927"/>
                </a:cubicBezTo>
                <a:cubicBezTo>
                  <a:pt x="7265" y="321868"/>
                  <a:pt x="17183" y="312648"/>
                  <a:pt x="29756" y="304266"/>
                </a:cubicBezTo>
                <a:cubicBezTo>
                  <a:pt x="42329" y="295884"/>
                  <a:pt x="57836" y="291693"/>
                  <a:pt x="76276" y="291693"/>
                </a:cubicBezTo>
                <a:close/>
                <a:moveTo>
                  <a:pt x="5355716" y="285826"/>
                </a:moveTo>
                <a:cubicBezTo>
                  <a:pt x="5383657" y="285826"/>
                  <a:pt x="5408524" y="289877"/>
                  <a:pt x="5430317" y="297980"/>
                </a:cubicBezTo>
                <a:cubicBezTo>
                  <a:pt x="5452110" y="306082"/>
                  <a:pt x="5465800" y="319074"/>
                  <a:pt x="5471388" y="336956"/>
                </a:cubicBezTo>
                <a:cubicBezTo>
                  <a:pt x="5481447" y="365455"/>
                  <a:pt x="5492204" y="398843"/>
                  <a:pt x="5503660" y="437121"/>
                </a:cubicBezTo>
                <a:cubicBezTo>
                  <a:pt x="5515114" y="475399"/>
                  <a:pt x="5526850" y="515353"/>
                  <a:pt x="5538864" y="556984"/>
                </a:cubicBezTo>
                <a:cubicBezTo>
                  <a:pt x="5550878" y="598614"/>
                  <a:pt x="5562472" y="639127"/>
                  <a:pt x="5573649" y="678523"/>
                </a:cubicBezTo>
                <a:cubicBezTo>
                  <a:pt x="5584825" y="717918"/>
                  <a:pt x="5594604" y="753262"/>
                  <a:pt x="5602986" y="784555"/>
                </a:cubicBezTo>
                <a:cubicBezTo>
                  <a:pt x="5596280" y="791819"/>
                  <a:pt x="5586222" y="797966"/>
                  <a:pt x="5572811" y="802995"/>
                </a:cubicBezTo>
                <a:cubicBezTo>
                  <a:pt x="5559400" y="808024"/>
                  <a:pt x="5543474" y="810539"/>
                  <a:pt x="5525033" y="810539"/>
                </a:cubicBezTo>
                <a:cubicBezTo>
                  <a:pt x="5497652" y="810539"/>
                  <a:pt x="5478653" y="805929"/>
                  <a:pt x="5468036" y="796709"/>
                </a:cubicBezTo>
                <a:cubicBezTo>
                  <a:pt x="5457418" y="787489"/>
                  <a:pt x="5449596" y="773379"/>
                  <a:pt x="5444566" y="754380"/>
                </a:cubicBezTo>
                <a:lnTo>
                  <a:pt x="5429504" y="696544"/>
                </a:lnTo>
                <a:lnTo>
                  <a:pt x="5277958" y="696544"/>
                </a:lnTo>
                <a:lnTo>
                  <a:pt x="5272316" y="717499"/>
                </a:lnTo>
                <a:cubicBezTo>
                  <a:pt x="5269802" y="728116"/>
                  <a:pt x="5267286" y="738175"/>
                  <a:pt x="5264772" y="747674"/>
                </a:cubicBezTo>
                <a:cubicBezTo>
                  <a:pt x="5262258" y="757174"/>
                  <a:pt x="5259882" y="766394"/>
                  <a:pt x="5257648" y="775335"/>
                </a:cubicBezTo>
                <a:cubicBezTo>
                  <a:pt x="5255412" y="784275"/>
                  <a:pt x="5253177" y="792937"/>
                  <a:pt x="5250942" y="801319"/>
                </a:cubicBezTo>
                <a:cubicBezTo>
                  <a:pt x="5243678" y="803554"/>
                  <a:pt x="5235574" y="805789"/>
                  <a:pt x="5226634" y="808024"/>
                </a:cubicBezTo>
                <a:cubicBezTo>
                  <a:pt x="5217694" y="810260"/>
                  <a:pt x="5207076" y="811377"/>
                  <a:pt x="5194782" y="811377"/>
                </a:cubicBezTo>
                <a:cubicBezTo>
                  <a:pt x="5166842" y="811377"/>
                  <a:pt x="5145888" y="806488"/>
                  <a:pt x="5131918" y="796709"/>
                </a:cubicBezTo>
                <a:cubicBezTo>
                  <a:pt x="5117948" y="786930"/>
                  <a:pt x="5110962" y="773379"/>
                  <a:pt x="5110962" y="756056"/>
                </a:cubicBezTo>
                <a:cubicBezTo>
                  <a:pt x="5110962" y="748233"/>
                  <a:pt x="5112080" y="740410"/>
                  <a:pt x="5114315" y="732586"/>
                </a:cubicBezTo>
                <a:cubicBezTo>
                  <a:pt x="5116550" y="724763"/>
                  <a:pt x="5119065" y="715543"/>
                  <a:pt x="5121859" y="704926"/>
                </a:cubicBezTo>
                <a:cubicBezTo>
                  <a:pt x="5126330" y="687044"/>
                  <a:pt x="5133036" y="663994"/>
                  <a:pt x="5141976" y="635774"/>
                </a:cubicBezTo>
                <a:cubicBezTo>
                  <a:pt x="5150916" y="607555"/>
                  <a:pt x="5160836" y="577100"/>
                  <a:pt x="5171732" y="544411"/>
                </a:cubicBezTo>
                <a:cubicBezTo>
                  <a:pt x="5182628" y="511721"/>
                  <a:pt x="5193526" y="479729"/>
                  <a:pt x="5204422" y="448437"/>
                </a:cubicBezTo>
                <a:cubicBezTo>
                  <a:pt x="5215318" y="417144"/>
                  <a:pt x="5225238" y="389064"/>
                  <a:pt x="5234178" y="364198"/>
                </a:cubicBezTo>
                <a:cubicBezTo>
                  <a:pt x="5243118" y="339331"/>
                  <a:pt x="5249824" y="321030"/>
                  <a:pt x="5254295" y="309295"/>
                </a:cubicBezTo>
                <a:cubicBezTo>
                  <a:pt x="5263794" y="303707"/>
                  <a:pt x="5278323" y="298399"/>
                  <a:pt x="5297882" y="293370"/>
                </a:cubicBezTo>
                <a:cubicBezTo>
                  <a:pt x="5317440" y="288340"/>
                  <a:pt x="5336718" y="285826"/>
                  <a:pt x="5355716" y="285826"/>
                </a:cubicBezTo>
                <a:close/>
                <a:moveTo>
                  <a:pt x="3707892" y="285826"/>
                </a:moveTo>
                <a:cubicBezTo>
                  <a:pt x="3735832" y="285826"/>
                  <a:pt x="3760698" y="289877"/>
                  <a:pt x="3782492" y="297980"/>
                </a:cubicBezTo>
                <a:cubicBezTo>
                  <a:pt x="3804285" y="306082"/>
                  <a:pt x="3817976" y="319074"/>
                  <a:pt x="3823564" y="336956"/>
                </a:cubicBezTo>
                <a:cubicBezTo>
                  <a:pt x="3833622" y="365455"/>
                  <a:pt x="3844379" y="398843"/>
                  <a:pt x="3855834" y="437121"/>
                </a:cubicBezTo>
                <a:cubicBezTo>
                  <a:pt x="3867290" y="475399"/>
                  <a:pt x="3879024" y="515353"/>
                  <a:pt x="3891039" y="556984"/>
                </a:cubicBezTo>
                <a:cubicBezTo>
                  <a:pt x="3903053" y="598614"/>
                  <a:pt x="3914648" y="639127"/>
                  <a:pt x="3925824" y="678523"/>
                </a:cubicBezTo>
                <a:cubicBezTo>
                  <a:pt x="3937000" y="717918"/>
                  <a:pt x="3946779" y="753262"/>
                  <a:pt x="3955161" y="784555"/>
                </a:cubicBezTo>
                <a:cubicBezTo>
                  <a:pt x="3948455" y="791819"/>
                  <a:pt x="3938397" y="797966"/>
                  <a:pt x="3924986" y="802995"/>
                </a:cubicBezTo>
                <a:cubicBezTo>
                  <a:pt x="3911574" y="808024"/>
                  <a:pt x="3895648" y="810539"/>
                  <a:pt x="3877208" y="810539"/>
                </a:cubicBezTo>
                <a:cubicBezTo>
                  <a:pt x="3849827" y="810539"/>
                  <a:pt x="3830828" y="805929"/>
                  <a:pt x="3820211" y="796709"/>
                </a:cubicBezTo>
                <a:cubicBezTo>
                  <a:pt x="3809594" y="787489"/>
                  <a:pt x="3801770" y="773379"/>
                  <a:pt x="3796741" y="754380"/>
                </a:cubicBezTo>
                <a:lnTo>
                  <a:pt x="3781680" y="696544"/>
                </a:lnTo>
                <a:lnTo>
                  <a:pt x="3630133" y="696544"/>
                </a:lnTo>
                <a:lnTo>
                  <a:pt x="3624491" y="717499"/>
                </a:lnTo>
                <a:cubicBezTo>
                  <a:pt x="3621976" y="728116"/>
                  <a:pt x="3619462" y="738175"/>
                  <a:pt x="3616947" y="747674"/>
                </a:cubicBezTo>
                <a:cubicBezTo>
                  <a:pt x="3614432" y="757174"/>
                  <a:pt x="3612058" y="766394"/>
                  <a:pt x="3609822" y="775335"/>
                </a:cubicBezTo>
                <a:cubicBezTo>
                  <a:pt x="3607588" y="784275"/>
                  <a:pt x="3605352" y="792937"/>
                  <a:pt x="3603117" y="801319"/>
                </a:cubicBezTo>
                <a:cubicBezTo>
                  <a:pt x="3595853" y="803554"/>
                  <a:pt x="3587750" y="805789"/>
                  <a:pt x="3578809" y="808024"/>
                </a:cubicBezTo>
                <a:cubicBezTo>
                  <a:pt x="3569868" y="810260"/>
                  <a:pt x="3559252" y="811377"/>
                  <a:pt x="3546957" y="811377"/>
                </a:cubicBezTo>
                <a:cubicBezTo>
                  <a:pt x="3519018" y="811377"/>
                  <a:pt x="3498063" y="806488"/>
                  <a:pt x="3484092" y="796709"/>
                </a:cubicBezTo>
                <a:cubicBezTo>
                  <a:pt x="3470122" y="786930"/>
                  <a:pt x="3463138" y="773379"/>
                  <a:pt x="3463138" y="756056"/>
                </a:cubicBezTo>
                <a:cubicBezTo>
                  <a:pt x="3463138" y="748233"/>
                  <a:pt x="3464255" y="740410"/>
                  <a:pt x="3466490" y="732586"/>
                </a:cubicBezTo>
                <a:cubicBezTo>
                  <a:pt x="3468726" y="724763"/>
                  <a:pt x="3471240" y="715543"/>
                  <a:pt x="3474034" y="704926"/>
                </a:cubicBezTo>
                <a:cubicBezTo>
                  <a:pt x="3478504" y="687044"/>
                  <a:pt x="3485210" y="663994"/>
                  <a:pt x="3494151" y="635774"/>
                </a:cubicBezTo>
                <a:cubicBezTo>
                  <a:pt x="3503092" y="607555"/>
                  <a:pt x="3513010" y="577100"/>
                  <a:pt x="3523907" y="544411"/>
                </a:cubicBezTo>
                <a:cubicBezTo>
                  <a:pt x="3534804" y="511721"/>
                  <a:pt x="3545700" y="479729"/>
                  <a:pt x="3556597" y="448437"/>
                </a:cubicBezTo>
                <a:cubicBezTo>
                  <a:pt x="3567493" y="417144"/>
                  <a:pt x="3577412" y="389064"/>
                  <a:pt x="3586353" y="364198"/>
                </a:cubicBezTo>
                <a:cubicBezTo>
                  <a:pt x="3595294" y="339331"/>
                  <a:pt x="3602000" y="321030"/>
                  <a:pt x="3606470" y="309295"/>
                </a:cubicBezTo>
                <a:cubicBezTo>
                  <a:pt x="3615970" y="303707"/>
                  <a:pt x="3630498" y="298399"/>
                  <a:pt x="3650056" y="293370"/>
                </a:cubicBezTo>
                <a:cubicBezTo>
                  <a:pt x="3669614" y="288340"/>
                  <a:pt x="3688893" y="285826"/>
                  <a:pt x="3707892" y="285826"/>
                </a:cubicBezTo>
                <a:close/>
                <a:moveTo>
                  <a:pt x="2174367" y="285826"/>
                </a:moveTo>
                <a:cubicBezTo>
                  <a:pt x="2202307" y="285826"/>
                  <a:pt x="2227174" y="289877"/>
                  <a:pt x="2248967" y="297980"/>
                </a:cubicBezTo>
                <a:cubicBezTo>
                  <a:pt x="2270760" y="306082"/>
                  <a:pt x="2284451" y="319074"/>
                  <a:pt x="2290039" y="336956"/>
                </a:cubicBezTo>
                <a:cubicBezTo>
                  <a:pt x="2300097" y="365455"/>
                  <a:pt x="2310854" y="398843"/>
                  <a:pt x="2322310" y="437121"/>
                </a:cubicBezTo>
                <a:cubicBezTo>
                  <a:pt x="2333765" y="475399"/>
                  <a:pt x="2345500" y="515353"/>
                  <a:pt x="2357514" y="556984"/>
                </a:cubicBezTo>
                <a:cubicBezTo>
                  <a:pt x="2369528" y="598614"/>
                  <a:pt x="2381123" y="639127"/>
                  <a:pt x="2392299" y="678523"/>
                </a:cubicBezTo>
                <a:cubicBezTo>
                  <a:pt x="2403475" y="717918"/>
                  <a:pt x="2413254" y="753262"/>
                  <a:pt x="2421636" y="784555"/>
                </a:cubicBezTo>
                <a:cubicBezTo>
                  <a:pt x="2414930" y="791819"/>
                  <a:pt x="2404872" y="797966"/>
                  <a:pt x="2391461" y="802995"/>
                </a:cubicBezTo>
                <a:cubicBezTo>
                  <a:pt x="2378050" y="808024"/>
                  <a:pt x="2362124" y="810539"/>
                  <a:pt x="2343683" y="810539"/>
                </a:cubicBezTo>
                <a:cubicBezTo>
                  <a:pt x="2316302" y="810539"/>
                  <a:pt x="2297303" y="805929"/>
                  <a:pt x="2286686" y="796709"/>
                </a:cubicBezTo>
                <a:cubicBezTo>
                  <a:pt x="2276069" y="787489"/>
                  <a:pt x="2268245" y="773379"/>
                  <a:pt x="2263216" y="754380"/>
                </a:cubicBezTo>
                <a:lnTo>
                  <a:pt x="2248155" y="696544"/>
                </a:lnTo>
                <a:lnTo>
                  <a:pt x="2096608" y="696544"/>
                </a:lnTo>
                <a:lnTo>
                  <a:pt x="2090966" y="717499"/>
                </a:lnTo>
                <a:cubicBezTo>
                  <a:pt x="2088452" y="728116"/>
                  <a:pt x="2085937" y="738175"/>
                  <a:pt x="2083422" y="747674"/>
                </a:cubicBezTo>
                <a:cubicBezTo>
                  <a:pt x="2080908" y="757174"/>
                  <a:pt x="2078533" y="766394"/>
                  <a:pt x="2076298" y="775335"/>
                </a:cubicBezTo>
                <a:cubicBezTo>
                  <a:pt x="2074063" y="784275"/>
                  <a:pt x="2071827" y="792937"/>
                  <a:pt x="2069592" y="801319"/>
                </a:cubicBezTo>
                <a:cubicBezTo>
                  <a:pt x="2062328" y="803554"/>
                  <a:pt x="2054225" y="805789"/>
                  <a:pt x="2045284" y="808024"/>
                </a:cubicBezTo>
                <a:cubicBezTo>
                  <a:pt x="2036344" y="810260"/>
                  <a:pt x="2025726" y="811377"/>
                  <a:pt x="2013432" y="811377"/>
                </a:cubicBezTo>
                <a:cubicBezTo>
                  <a:pt x="1985493" y="811377"/>
                  <a:pt x="1964538" y="806488"/>
                  <a:pt x="1950568" y="796709"/>
                </a:cubicBezTo>
                <a:cubicBezTo>
                  <a:pt x="1936598" y="786930"/>
                  <a:pt x="1929613" y="773379"/>
                  <a:pt x="1929613" y="756056"/>
                </a:cubicBezTo>
                <a:cubicBezTo>
                  <a:pt x="1929613" y="748233"/>
                  <a:pt x="1930730" y="740410"/>
                  <a:pt x="1932966" y="732586"/>
                </a:cubicBezTo>
                <a:cubicBezTo>
                  <a:pt x="1935201" y="724763"/>
                  <a:pt x="1937715" y="715543"/>
                  <a:pt x="1940509" y="704926"/>
                </a:cubicBezTo>
                <a:cubicBezTo>
                  <a:pt x="1944980" y="687044"/>
                  <a:pt x="1951685" y="663994"/>
                  <a:pt x="1960626" y="635774"/>
                </a:cubicBezTo>
                <a:cubicBezTo>
                  <a:pt x="1969567" y="607555"/>
                  <a:pt x="1979486" y="577100"/>
                  <a:pt x="1990382" y="544411"/>
                </a:cubicBezTo>
                <a:cubicBezTo>
                  <a:pt x="2001279" y="511721"/>
                  <a:pt x="2012175" y="479729"/>
                  <a:pt x="2023072" y="448437"/>
                </a:cubicBezTo>
                <a:cubicBezTo>
                  <a:pt x="2033969" y="417144"/>
                  <a:pt x="2043887" y="389064"/>
                  <a:pt x="2052828" y="364198"/>
                </a:cubicBezTo>
                <a:cubicBezTo>
                  <a:pt x="2061769" y="339331"/>
                  <a:pt x="2068474" y="321030"/>
                  <a:pt x="2072945" y="309295"/>
                </a:cubicBezTo>
                <a:cubicBezTo>
                  <a:pt x="2082445" y="303707"/>
                  <a:pt x="2096973" y="298399"/>
                  <a:pt x="2116531" y="293370"/>
                </a:cubicBezTo>
                <a:cubicBezTo>
                  <a:pt x="2136090" y="288340"/>
                  <a:pt x="2155368" y="285826"/>
                  <a:pt x="2174367" y="285826"/>
                </a:cubicBezTo>
                <a:close/>
                <a:moveTo>
                  <a:pt x="4359326" y="284988"/>
                </a:moveTo>
                <a:cubicBezTo>
                  <a:pt x="4387266" y="284988"/>
                  <a:pt x="4406824" y="289877"/>
                  <a:pt x="4418000" y="299656"/>
                </a:cubicBezTo>
                <a:cubicBezTo>
                  <a:pt x="4429176" y="309435"/>
                  <a:pt x="4434764" y="326898"/>
                  <a:pt x="4434764" y="352044"/>
                </a:cubicBezTo>
                <a:lnTo>
                  <a:pt x="4434764" y="475259"/>
                </a:lnTo>
                <a:lnTo>
                  <a:pt x="4434764" y="580872"/>
                </a:lnTo>
                <a:lnTo>
                  <a:pt x="4434764" y="626135"/>
                </a:lnTo>
                <a:lnTo>
                  <a:pt x="4434764" y="784555"/>
                </a:lnTo>
                <a:cubicBezTo>
                  <a:pt x="4426940" y="791819"/>
                  <a:pt x="4415625" y="797687"/>
                  <a:pt x="4400817" y="802157"/>
                </a:cubicBezTo>
                <a:cubicBezTo>
                  <a:pt x="4386008" y="806627"/>
                  <a:pt x="4368266" y="808863"/>
                  <a:pt x="4347591" y="808863"/>
                </a:cubicBezTo>
                <a:cubicBezTo>
                  <a:pt x="4326916" y="808863"/>
                  <a:pt x="4307358" y="805789"/>
                  <a:pt x="4288917" y="799642"/>
                </a:cubicBezTo>
                <a:cubicBezTo>
                  <a:pt x="4270477" y="793496"/>
                  <a:pt x="4255389" y="778687"/>
                  <a:pt x="4243654" y="755218"/>
                </a:cubicBezTo>
                <a:lnTo>
                  <a:pt x="4160672" y="585901"/>
                </a:lnTo>
                <a:cubicBezTo>
                  <a:pt x="4155084" y="574167"/>
                  <a:pt x="4149916" y="563130"/>
                  <a:pt x="4145166" y="552793"/>
                </a:cubicBezTo>
                <a:cubicBezTo>
                  <a:pt x="4140416" y="542455"/>
                  <a:pt x="4135806" y="531698"/>
                  <a:pt x="4131336" y="520522"/>
                </a:cubicBezTo>
                <a:cubicBezTo>
                  <a:pt x="4126865" y="509346"/>
                  <a:pt x="4121836" y="497052"/>
                  <a:pt x="4116248" y="483641"/>
                </a:cubicBezTo>
                <a:lnTo>
                  <a:pt x="4110666" y="484863"/>
                </a:lnTo>
                <a:lnTo>
                  <a:pt x="4114152" y="540639"/>
                </a:lnTo>
                <a:cubicBezTo>
                  <a:pt x="4114991" y="564108"/>
                  <a:pt x="4115410" y="586321"/>
                  <a:pt x="4115410" y="607276"/>
                </a:cubicBezTo>
                <a:cubicBezTo>
                  <a:pt x="4115410" y="628231"/>
                  <a:pt x="4115410" y="648766"/>
                  <a:pt x="4115410" y="668883"/>
                </a:cubicBezTo>
                <a:lnTo>
                  <a:pt x="4115410" y="802157"/>
                </a:lnTo>
                <a:cubicBezTo>
                  <a:pt x="4109822" y="803275"/>
                  <a:pt x="4100741" y="804672"/>
                  <a:pt x="4088168" y="806348"/>
                </a:cubicBezTo>
                <a:cubicBezTo>
                  <a:pt x="4075595" y="808024"/>
                  <a:pt x="4062882" y="808863"/>
                  <a:pt x="4050030" y="808863"/>
                </a:cubicBezTo>
                <a:cubicBezTo>
                  <a:pt x="4022090" y="808863"/>
                  <a:pt x="4002532" y="803973"/>
                  <a:pt x="3991356" y="794194"/>
                </a:cubicBezTo>
                <a:cubicBezTo>
                  <a:pt x="3980180" y="784415"/>
                  <a:pt x="3974592" y="766953"/>
                  <a:pt x="3974592" y="741807"/>
                </a:cubicBezTo>
                <a:lnTo>
                  <a:pt x="3974592" y="514654"/>
                </a:lnTo>
                <a:lnTo>
                  <a:pt x="3974592" y="466877"/>
                </a:lnTo>
                <a:lnTo>
                  <a:pt x="3974592" y="320192"/>
                </a:lnTo>
                <a:cubicBezTo>
                  <a:pt x="3982415" y="309016"/>
                  <a:pt x="3994430" y="300634"/>
                  <a:pt x="4010635" y="295046"/>
                </a:cubicBezTo>
                <a:cubicBezTo>
                  <a:pt x="4026840" y="289458"/>
                  <a:pt x="4044163" y="286664"/>
                  <a:pt x="4062603" y="286664"/>
                </a:cubicBezTo>
                <a:cubicBezTo>
                  <a:pt x="4083279" y="286664"/>
                  <a:pt x="4102976" y="289877"/>
                  <a:pt x="4121696" y="296303"/>
                </a:cubicBezTo>
                <a:cubicBezTo>
                  <a:pt x="4140416" y="302730"/>
                  <a:pt x="4155364" y="317398"/>
                  <a:pt x="4166540" y="340309"/>
                </a:cubicBezTo>
                <a:lnTo>
                  <a:pt x="4250360" y="509625"/>
                </a:lnTo>
                <a:cubicBezTo>
                  <a:pt x="4255948" y="520801"/>
                  <a:pt x="4261116" y="531698"/>
                  <a:pt x="4265866" y="542315"/>
                </a:cubicBezTo>
                <a:cubicBezTo>
                  <a:pt x="4270616" y="552932"/>
                  <a:pt x="4275366" y="563829"/>
                  <a:pt x="4280116" y="575005"/>
                </a:cubicBezTo>
                <a:cubicBezTo>
                  <a:pt x="4284866" y="586181"/>
                  <a:pt x="4289756" y="598474"/>
                  <a:pt x="4294784" y="611886"/>
                </a:cubicBezTo>
                <a:lnTo>
                  <a:pt x="4298773" y="611002"/>
                </a:lnTo>
                <a:lnTo>
                  <a:pt x="4295937" y="569766"/>
                </a:lnTo>
                <a:cubicBezTo>
                  <a:pt x="4295029" y="551745"/>
                  <a:pt x="4294505" y="534492"/>
                  <a:pt x="4294366" y="518007"/>
                </a:cubicBezTo>
                <a:cubicBezTo>
                  <a:pt x="4294086" y="485038"/>
                  <a:pt x="4293946" y="453745"/>
                  <a:pt x="4293946" y="424129"/>
                </a:cubicBezTo>
                <a:lnTo>
                  <a:pt x="4293946" y="291693"/>
                </a:lnTo>
                <a:cubicBezTo>
                  <a:pt x="4300093" y="290576"/>
                  <a:pt x="4309313" y="289179"/>
                  <a:pt x="4321607" y="287502"/>
                </a:cubicBezTo>
                <a:cubicBezTo>
                  <a:pt x="4333900" y="285826"/>
                  <a:pt x="4346474" y="284988"/>
                  <a:pt x="4359326" y="284988"/>
                </a:cubicBezTo>
                <a:close/>
                <a:moveTo>
                  <a:pt x="2496922" y="284988"/>
                </a:moveTo>
                <a:cubicBezTo>
                  <a:pt x="2524862" y="284988"/>
                  <a:pt x="2544978" y="289737"/>
                  <a:pt x="2557272" y="299237"/>
                </a:cubicBezTo>
                <a:cubicBezTo>
                  <a:pt x="2569566" y="308737"/>
                  <a:pt x="2575712" y="327177"/>
                  <a:pt x="2575712" y="354558"/>
                </a:cubicBezTo>
                <a:lnTo>
                  <a:pt x="2575712" y="564946"/>
                </a:lnTo>
                <a:lnTo>
                  <a:pt x="2575712" y="587578"/>
                </a:lnTo>
                <a:lnTo>
                  <a:pt x="2575712" y="613562"/>
                </a:lnTo>
                <a:cubicBezTo>
                  <a:pt x="2575712" y="639826"/>
                  <a:pt x="2583116" y="660641"/>
                  <a:pt x="2597925" y="676008"/>
                </a:cubicBezTo>
                <a:cubicBezTo>
                  <a:pt x="2612733" y="691375"/>
                  <a:pt x="2631872" y="699059"/>
                  <a:pt x="2655342" y="699059"/>
                </a:cubicBezTo>
                <a:cubicBezTo>
                  <a:pt x="2678811" y="699059"/>
                  <a:pt x="2697950" y="691375"/>
                  <a:pt x="2712758" y="676008"/>
                </a:cubicBezTo>
                <a:cubicBezTo>
                  <a:pt x="2727566" y="660641"/>
                  <a:pt x="2734970" y="639826"/>
                  <a:pt x="2734970" y="613562"/>
                </a:cubicBezTo>
                <a:lnTo>
                  <a:pt x="2734970" y="589254"/>
                </a:lnTo>
                <a:lnTo>
                  <a:pt x="2734970" y="564946"/>
                </a:lnTo>
                <a:lnTo>
                  <a:pt x="2734970" y="292531"/>
                </a:lnTo>
                <a:cubicBezTo>
                  <a:pt x="2741676" y="291414"/>
                  <a:pt x="2751594" y="289877"/>
                  <a:pt x="2764726" y="287921"/>
                </a:cubicBezTo>
                <a:cubicBezTo>
                  <a:pt x="2777858" y="285966"/>
                  <a:pt x="2790571" y="284988"/>
                  <a:pt x="2802865" y="284988"/>
                </a:cubicBezTo>
                <a:cubicBezTo>
                  <a:pt x="2830804" y="284988"/>
                  <a:pt x="2850921" y="289737"/>
                  <a:pt x="2863215" y="299237"/>
                </a:cubicBezTo>
                <a:cubicBezTo>
                  <a:pt x="2875508" y="308737"/>
                  <a:pt x="2881656" y="327177"/>
                  <a:pt x="2881656" y="354558"/>
                </a:cubicBezTo>
                <a:lnTo>
                  <a:pt x="2881656" y="564946"/>
                </a:lnTo>
                <a:lnTo>
                  <a:pt x="2881656" y="589254"/>
                </a:lnTo>
                <a:lnTo>
                  <a:pt x="2881656" y="616077"/>
                </a:lnTo>
                <a:cubicBezTo>
                  <a:pt x="2881656" y="656310"/>
                  <a:pt x="2872575" y="691515"/>
                  <a:pt x="2854414" y="721690"/>
                </a:cubicBezTo>
                <a:cubicBezTo>
                  <a:pt x="2836253" y="751865"/>
                  <a:pt x="2810268" y="775335"/>
                  <a:pt x="2776461" y="792099"/>
                </a:cubicBezTo>
                <a:cubicBezTo>
                  <a:pt x="2742654" y="808863"/>
                  <a:pt x="2702281" y="817245"/>
                  <a:pt x="2655342" y="817245"/>
                </a:cubicBezTo>
                <a:cubicBezTo>
                  <a:pt x="2608402" y="817245"/>
                  <a:pt x="2568029" y="808863"/>
                  <a:pt x="2534222" y="792099"/>
                </a:cubicBezTo>
                <a:cubicBezTo>
                  <a:pt x="2500414" y="775335"/>
                  <a:pt x="2474430" y="751865"/>
                  <a:pt x="2456269" y="721690"/>
                </a:cubicBezTo>
                <a:cubicBezTo>
                  <a:pt x="2438108" y="691515"/>
                  <a:pt x="2429028" y="656310"/>
                  <a:pt x="2429028" y="616077"/>
                </a:cubicBezTo>
                <a:lnTo>
                  <a:pt x="2429028" y="587578"/>
                </a:lnTo>
                <a:lnTo>
                  <a:pt x="2429028" y="564946"/>
                </a:lnTo>
                <a:lnTo>
                  <a:pt x="2429028" y="292531"/>
                </a:lnTo>
                <a:cubicBezTo>
                  <a:pt x="2435733" y="291414"/>
                  <a:pt x="2445652" y="289877"/>
                  <a:pt x="2458784" y="287921"/>
                </a:cubicBezTo>
                <a:cubicBezTo>
                  <a:pt x="2471915" y="285966"/>
                  <a:pt x="2484628" y="284988"/>
                  <a:pt x="2496922" y="284988"/>
                </a:cubicBezTo>
                <a:close/>
                <a:moveTo>
                  <a:pt x="963397" y="284988"/>
                </a:moveTo>
                <a:cubicBezTo>
                  <a:pt x="991337" y="284988"/>
                  <a:pt x="1011454" y="289737"/>
                  <a:pt x="1023747" y="299237"/>
                </a:cubicBezTo>
                <a:cubicBezTo>
                  <a:pt x="1036041" y="308737"/>
                  <a:pt x="1042188" y="327177"/>
                  <a:pt x="1042188" y="354558"/>
                </a:cubicBezTo>
                <a:lnTo>
                  <a:pt x="1042188" y="564946"/>
                </a:lnTo>
                <a:lnTo>
                  <a:pt x="1042188" y="587578"/>
                </a:lnTo>
                <a:lnTo>
                  <a:pt x="1042188" y="613562"/>
                </a:lnTo>
                <a:cubicBezTo>
                  <a:pt x="1042188" y="639826"/>
                  <a:pt x="1049592" y="660641"/>
                  <a:pt x="1064400" y="676008"/>
                </a:cubicBezTo>
                <a:cubicBezTo>
                  <a:pt x="1079208" y="691375"/>
                  <a:pt x="1098347" y="699059"/>
                  <a:pt x="1121816" y="699059"/>
                </a:cubicBezTo>
                <a:cubicBezTo>
                  <a:pt x="1145286" y="699059"/>
                  <a:pt x="1164425" y="691375"/>
                  <a:pt x="1179233" y="676008"/>
                </a:cubicBezTo>
                <a:cubicBezTo>
                  <a:pt x="1194041" y="660641"/>
                  <a:pt x="1201446" y="639826"/>
                  <a:pt x="1201446" y="613562"/>
                </a:cubicBezTo>
                <a:lnTo>
                  <a:pt x="1201446" y="589254"/>
                </a:lnTo>
                <a:lnTo>
                  <a:pt x="1201446" y="564946"/>
                </a:lnTo>
                <a:lnTo>
                  <a:pt x="1201446" y="292531"/>
                </a:lnTo>
                <a:cubicBezTo>
                  <a:pt x="1208151" y="291414"/>
                  <a:pt x="1218070" y="289877"/>
                  <a:pt x="1231202" y="287921"/>
                </a:cubicBezTo>
                <a:cubicBezTo>
                  <a:pt x="1244333" y="285966"/>
                  <a:pt x="1257046" y="284988"/>
                  <a:pt x="1269340" y="284988"/>
                </a:cubicBezTo>
                <a:cubicBezTo>
                  <a:pt x="1297280" y="284988"/>
                  <a:pt x="1317397" y="289737"/>
                  <a:pt x="1329690" y="299237"/>
                </a:cubicBezTo>
                <a:cubicBezTo>
                  <a:pt x="1341984" y="308737"/>
                  <a:pt x="1348130" y="327177"/>
                  <a:pt x="1348130" y="354558"/>
                </a:cubicBezTo>
                <a:lnTo>
                  <a:pt x="1348130" y="564946"/>
                </a:lnTo>
                <a:lnTo>
                  <a:pt x="1348130" y="589254"/>
                </a:lnTo>
                <a:lnTo>
                  <a:pt x="1348130" y="616077"/>
                </a:lnTo>
                <a:cubicBezTo>
                  <a:pt x="1348130" y="656310"/>
                  <a:pt x="1339050" y="691515"/>
                  <a:pt x="1320889" y="721690"/>
                </a:cubicBezTo>
                <a:cubicBezTo>
                  <a:pt x="1302728" y="751865"/>
                  <a:pt x="1276744" y="775335"/>
                  <a:pt x="1242936" y="792099"/>
                </a:cubicBezTo>
                <a:cubicBezTo>
                  <a:pt x="1209129" y="808863"/>
                  <a:pt x="1168756" y="817245"/>
                  <a:pt x="1121816" y="817245"/>
                </a:cubicBezTo>
                <a:cubicBezTo>
                  <a:pt x="1074877" y="817245"/>
                  <a:pt x="1034504" y="808863"/>
                  <a:pt x="1000697" y="792099"/>
                </a:cubicBezTo>
                <a:cubicBezTo>
                  <a:pt x="966889" y="775335"/>
                  <a:pt x="940905" y="751865"/>
                  <a:pt x="922744" y="721690"/>
                </a:cubicBezTo>
                <a:cubicBezTo>
                  <a:pt x="904583" y="691515"/>
                  <a:pt x="895502" y="656310"/>
                  <a:pt x="895502" y="616077"/>
                </a:cubicBezTo>
                <a:lnTo>
                  <a:pt x="895502" y="587578"/>
                </a:lnTo>
                <a:lnTo>
                  <a:pt x="895502" y="564946"/>
                </a:lnTo>
                <a:lnTo>
                  <a:pt x="895502" y="292531"/>
                </a:lnTo>
                <a:cubicBezTo>
                  <a:pt x="902208" y="291414"/>
                  <a:pt x="912127" y="289877"/>
                  <a:pt x="925259" y="287921"/>
                </a:cubicBezTo>
                <a:cubicBezTo>
                  <a:pt x="938390" y="285966"/>
                  <a:pt x="951103" y="284988"/>
                  <a:pt x="963397" y="284988"/>
                </a:cubicBezTo>
                <a:close/>
                <a:moveTo>
                  <a:pt x="4825670" y="279958"/>
                </a:moveTo>
                <a:cubicBezTo>
                  <a:pt x="4883785" y="279958"/>
                  <a:pt x="4934496" y="289598"/>
                  <a:pt x="4977803" y="308876"/>
                </a:cubicBezTo>
                <a:cubicBezTo>
                  <a:pt x="5021110" y="328155"/>
                  <a:pt x="5054918" y="357492"/>
                  <a:pt x="5079225" y="396887"/>
                </a:cubicBezTo>
                <a:cubicBezTo>
                  <a:pt x="5103532" y="436283"/>
                  <a:pt x="5115686" y="486435"/>
                  <a:pt x="5115686" y="547344"/>
                </a:cubicBezTo>
                <a:cubicBezTo>
                  <a:pt x="5115686" y="607136"/>
                  <a:pt x="5103952" y="656869"/>
                  <a:pt x="5080482" y="696544"/>
                </a:cubicBezTo>
                <a:cubicBezTo>
                  <a:pt x="5057013" y="736219"/>
                  <a:pt x="5024184" y="765975"/>
                  <a:pt x="4981994" y="785812"/>
                </a:cubicBezTo>
                <a:cubicBezTo>
                  <a:pt x="4939805" y="805650"/>
                  <a:pt x="4890490" y="815568"/>
                  <a:pt x="4834052" y="815568"/>
                </a:cubicBezTo>
                <a:cubicBezTo>
                  <a:pt x="4815052" y="815568"/>
                  <a:pt x="4791444" y="814171"/>
                  <a:pt x="4763224" y="811377"/>
                </a:cubicBezTo>
                <a:cubicBezTo>
                  <a:pt x="4735004" y="808583"/>
                  <a:pt x="4709719" y="802995"/>
                  <a:pt x="4687366" y="794613"/>
                </a:cubicBezTo>
                <a:cubicBezTo>
                  <a:pt x="4656632" y="782878"/>
                  <a:pt x="4641266" y="762482"/>
                  <a:pt x="4641266" y="733425"/>
                </a:cubicBezTo>
                <a:lnTo>
                  <a:pt x="4641266" y="602665"/>
                </a:lnTo>
                <a:lnTo>
                  <a:pt x="4585944" y="602665"/>
                </a:lnTo>
                <a:cubicBezTo>
                  <a:pt x="4582033" y="596519"/>
                  <a:pt x="4578540" y="588695"/>
                  <a:pt x="4575467" y="579196"/>
                </a:cubicBezTo>
                <a:cubicBezTo>
                  <a:pt x="4572394" y="569696"/>
                  <a:pt x="4570857" y="559079"/>
                  <a:pt x="4570857" y="547344"/>
                </a:cubicBezTo>
                <a:cubicBezTo>
                  <a:pt x="4570857" y="526669"/>
                  <a:pt x="4575328" y="511721"/>
                  <a:pt x="4584268" y="502501"/>
                </a:cubicBezTo>
                <a:cubicBezTo>
                  <a:pt x="4593209" y="493280"/>
                  <a:pt x="4605502" y="488670"/>
                  <a:pt x="4621149" y="488670"/>
                </a:cubicBezTo>
                <a:lnTo>
                  <a:pt x="4641266" y="488670"/>
                </a:lnTo>
                <a:lnTo>
                  <a:pt x="4641266" y="341985"/>
                </a:lnTo>
                <a:cubicBezTo>
                  <a:pt x="4641266" y="330250"/>
                  <a:pt x="4644618" y="321170"/>
                  <a:pt x="4651324" y="314744"/>
                </a:cubicBezTo>
                <a:cubicBezTo>
                  <a:pt x="4658030" y="308318"/>
                  <a:pt x="4666691" y="303149"/>
                  <a:pt x="4677308" y="299237"/>
                </a:cubicBezTo>
                <a:cubicBezTo>
                  <a:pt x="4701337" y="291414"/>
                  <a:pt x="4726762" y="286245"/>
                  <a:pt x="4753584" y="283730"/>
                </a:cubicBezTo>
                <a:cubicBezTo>
                  <a:pt x="4780407" y="281216"/>
                  <a:pt x="4804436" y="279958"/>
                  <a:pt x="4825670" y="279958"/>
                </a:cubicBezTo>
                <a:close/>
                <a:moveTo>
                  <a:pt x="3287878" y="278282"/>
                </a:moveTo>
                <a:cubicBezTo>
                  <a:pt x="3321964" y="278282"/>
                  <a:pt x="3351022" y="282194"/>
                  <a:pt x="3375050" y="290017"/>
                </a:cubicBezTo>
                <a:cubicBezTo>
                  <a:pt x="3399079" y="297840"/>
                  <a:pt x="3417519" y="308457"/>
                  <a:pt x="3430372" y="321868"/>
                </a:cubicBezTo>
                <a:cubicBezTo>
                  <a:pt x="3443224" y="335280"/>
                  <a:pt x="3449650" y="350647"/>
                  <a:pt x="3449650" y="367969"/>
                </a:cubicBezTo>
                <a:cubicBezTo>
                  <a:pt x="3449650" y="381939"/>
                  <a:pt x="3446018" y="394373"/>
                  <a:pt x="3438754" y="405269"/>
                </a:cubicBezTo>
                <a:cubicBezTo>
                  <a:pt x="3431490" y="416166"/>
                  <a:pt x="3423107" y="424688"/>
                  <a:pt x="3413608" y="430834"/>
                </a:cubicBezTo>
                <a:cubicBezTo>
                  <a:pt x="3399638" y="421335"/>
                  <a:pt x="3384270" y="413232"/>
                  <a:pt x="3367507" y="406527"/>
                </a:cubicBezTo>
                <a:cubicBezTo>
                  <a:pt x="3350742" y="399821"/>
                  <a:pt x="3331464" y="396468"/>
                  <a:pt x="3309671" y="396468"/>
                </a:cubicBezTo>
                <a:cubicBezTo>
                  <a:pt x="3281172" y="396468"/>
                  <a:pt x="3257004" y="402475"/>
                  <a:pt x="3237166" y="414490"/>
                </a:cubicBezTo>
                <a:cubicBezTo>
                  <a:pt x="3217329" y="426504"/>
                  <a:pt x="3202242" y="443827"/>
                  <a:pt x="3191904" y="466458"/>
                </a:cubicBezTo>
                <a:cubicBezTo>
                  <a:pt x="3181566" y="489089"/>
                  <a:pt x="3176397" y="516331"/>
                  <a:pt x="3176397" y="548182"/>
                </a:cubicBezTo>
                <a:cubicBezTo>
                  <a:pt x="3176397" y="597357"/>
                  <a:pt x="3188830" y="634797"/>
                  <a:pt x="3213697" y="660501"/>
                </a:cubicBezTo>
                <a:cubicBezTo>
                  <a:pt x="3238564" y="686206"/>
                  <a:pt x="3273070" y="699059"/>
                  <a:pt x="3317215" y="699059"/>
                </a:cubicBezTo>
                <a:cubicBezTo>
                  <a:pt x="3340125" y="699059"/>
                  <a:pt x="3359544" y="695985"/>
                  <a:pt x="3375470" y="689838"/>
                </a:cubicBezTo>
                <a:cubicBezTo>
                  <a:pt x="3391395" y="683692"/>
                  <a:pt x="3406622" y="676706"/>
                  <a:pt x="3421151" y="668883"/>
                </a:cubicBezTo>
                <a:cubicBezTo>
                  <a:pt x="3430651" y="676148"/>
                  <a:pt x="3438055" y="685368"/>
                  <a:pt x="3443364" y="696544"/>
                </a:cubicBezTo>
                <a:cubicBezTo>
                  <a:pt x="3448672" y="707720"/>
                  <a:pt x="3451326" y="720572"/>
                  <a:pt x="3451326" y="735101"/>
                </a:cubicBezTo>
                <a:cubicBezTo>
                  <a:pt x="3451326" y="747953"/>
                  <a:pt x="3447974" y="759688"/>
                  <a:pt x="3441268" y="770305"/>
                </a:cubicBezTo>
                <a:cubicBezTo>
                  <a:pt x="3434562" y="780923"/>
                  <a:pt x="3423107" y="789864"/>
                  <a:pt x="3406902" y="797128"/>
                </a:cubicBezTo>
                <a:cubicBezTo>
                  <a:pt x="3396844" y="801598"/>
                  <a:pt x="3382594" y="806069"/>
                  <a:pt x="3364154" y="810539"/>
                </a:cubicBezTo>
                <a:cubicBezTo>
                  <a:pt x="3345713" y="815010"/>
                  <a:pt x="3323362" y="817245"/>
                  <a:pt x="3297098" y="817245"/>
                </a:cubicBezTo>
                <a:cubicBezTo>
                  <a:pt x="3246806" y="817245"/>
                  <a:pt x="3201124" y="807745"/>
                  <a:pt x="3160052" y="788746"/>
                </a:cubicBezTo>
                <a:cubicBezTo>
                  <a:pt x="3118980" y="769747"/>
                  <a:pt x="3086290" y="740410"/>
                  <a:pt x="3061982" y="700735"/>
                </a:cubicBezTo>
                <a:cubicBezTo>
                  <a:pt x="3037675" y="661060"/>
                  <a:pt x="3025521" y="610209"/>
                  <a:pt x="3025521" y="548182"/>
                </a:cubicBezTo>
                <a:cubicBezTo>
                  <a:pt x="3025521" y="490067"/>
                  <a:pt x="3037256" y="441033"/>
                  <a:pt x="3060726" y="401078"/>
                </a:cubicBezTo>
                <a:cubicBezTo>
                  <a:pt x="3084195" y="361124"/>
                  <a:pt x="3115907" y="330670"/>
                  <a:pt x="3155861" y="309715"/>
                </a:cubicBezTo>
                <a:cubicBezTo>
                  <a:pt x="3195816" y="288760"/>
                  <a:pt x="3239821" y="278282"/>
                  <a:pt x="3287878" y="278282"/>
                </a:cubicBezTo>
                <a:close/>
                <a:moveTo>
                  <a:pt x="1754353" y="278282"/>
                </a:moveTo>
                <a:cubicBezTo>
                  <a:pt x="1788440" y="278282"/>
                  <a:pt x="1817497" y="282194"/>
                  <a:pt x="1841526" y="290017"/>
                </a:cubicBezTo>
                <a:cubicBezTo>
                  <a:pt x="1865554" y="297840"/>
                  <a:pt x="1883994" y="308457"/>
                  <a:pt x="1896847" y="321868"/>
                </a:cubicBezTo>
                <a:cubicBezTo>
                  <a:pt x="1909699" y="335280"/>
                  <a:pt x="1916125" y="350647"/>
                  <a:pt x="1916125" y="367969"/>
                </a:cubicBezTo>
                <a:cubicBezTo>
                  <a:pt x="1916125" y="381939"/>
                  <a:pt x="1912493" y="394373"/>
                  <a:pt x="1905229" y="405269"/>
                </a:cubicBezTo>
                <a:cubicBezTo>
                  <a:pt x="1897964" y="416166"/>
                  <a:pt x="1889582" y="424688"/>
                  <a:pt x="1880083" y="430834"/>
                </a:cubicBezTo>
                <a:cubicBezTo>
                  <a:pt x="1866113" y="421335"/>
                  <a:pt x="1850746" y="413232"/>
                  <a:pt x="1833982" y="406527"/>
                </a:cubicBezTo>
                <a:cubicBezTo>
                  <a:pt x="1817218" y="399821"/>
                  <a:pt x="1797939" y="396468"/>
                  <a:pt x="1776146" y="396468"/>
                </a:cubicBezTo>
                <a:cubicBezTo>
                  <a:pt x="1747647" y="396468"/>
                  <a:pt x="1723479" y="402475"/>
                  <a:pt x="1703642" y="414490"/>
                </a:cubicBezTo>
                <a:cubicBezTo>
                  <a:pt x="1683804" y="426504"/>
                  <a:pt x="1668717" y="443827"/>
                  <a:pt x="1658379" y="466458"/>
                </a:cubicBezTo>
                <a:cubicBezTo>
                  <a:pt x="1648041" y="489089"/>
                  <a:pt x="1642872" y="516331"/>
                  <a:pt x="1642872" y="548182"/>
                </a:cubicBezTo>
                <a:cubicBezTo>
                  <a:pt x="1642872" y="597357"/>
                  <a:pt x="1655306" y="634797"/>
                  <a:pt x="1680172" y="660501"/>
                </a:cubicBezTo>
                <a:cubicBezTo>
                  <a:pt x="1705039" y="686206"/>
                  <a:pt x="1739544" y="699059"/>
                  <a:pt x="1783690" y="699059"/>
                </a:cubicBezTo>
                <a:cubicBezTo>
                  <a:pt x="1806600" y="699059"/>
                  <a:pt x="1826019" y="695985"/>
                  <a:pt x="1841945" y="689838"/>
                </a:cubicBezTo>
                <a:cubicBezTo>
                  <a:pt x="1857870" y="683692"/>
                  <a:pt x="1873098" y="676706"/>
                  <a:pt x="1887626" y="668883"/>
                </a:cubicBezTo>
                <a:cubicBezTo>
                  <a:pt x="1897126" y="676148"/>
                  <a:pt x="1904530" y="685368"/>
                  <a:pt x="1909839" y="696544"/>
                </a:cubicBezTo>
                <a:cubicBezTo>
                  <a:pt x="1915147" y="707720"/>
                  <a:pt x="1917802" y="720572"/>
                  <a:pt x="1917802" y="735101"/>
                </a:cubicBezTo>
                <a:cubicBezTo>
                  <a:pt x="1917802" y="747953"/>
                  <a:pt x="1914449" y="759688"/>
                  <a:pt x="1907743" y="770305"/>
                </a:cubicBezTo>
                <a:cubicBezTo>
                  <a:pt x="1901038" y="780923"/>
                  <a:pt x="1889582" y="789864"/>
                  <a:pt x="1873377" y="797128"/>
                </a:cubicBezTo>
                <a:cubicBezTo>
                  <a:pt x="1863319" y="801598"/>
                  <a:pt x="1849069" y="806069"/>
                  <a:pt x="1830629" y="810539"/>
                </a:cubicBezTo>
                <a:cubicBezTo>
                  <a:pt x="1812188" y="815010"/>
                  <a:pt x="1789836" y="817245"/>
                  <a:pt x="1763573" y="817245"/>
                </a:cubicBezTo>
                <a:cubicBezTo>
                  <a:pt x="1713281" y="817245"/>
                  <a:pt x="1667599" y="807745"/>
                  <a:pt x="1626527" y="788746"/>
                </a:cubicBezTo>
                <a:cubicBezTo>
                  <a:pt x="1585455" y="769747"/>
                  <a:pt x="1552766" y="740410"/>
                  <a:pt x="1528458" y="700735"/>
                </a:cubicBezTo>
                <a:cubicBezTo>
                  <a:pt x="1504150" y="661060"/>
                  <a:pt x="1491996" y="610209"/>
                  <a:pt x="1491996" y="548182"/>
                </a:cubicBezTo>
                <a:cubicBezTo>
                  <a:pt x="1491996" y="490067"/>
                  <a:pt x="1503731" y="441033"/>
                  <a:pt x="1527200" y="401078"/>
                </a:cubicBezTo>
                <a:cubicBezTo>
                  <a:pt x="1550670" y="361124"/>
                  <a:pt x="1582382" y="330670"/>
                  <a:pt x="1622336" y="309715"/>
                </a:cubicBezTo>
                <a:cubicBezTo>
                  <a:pt x="1662290" y="288760"/>
                  <a:pt x="1706296" y="278282"/>
                  <a:pt x="1754353" y="278282"/>
                </a:cubicBezTo>
                <a:close/>
                <a:moveTo>
                  <a:pt x="3717112" y="96393"/>
                </a:moveTo>
                <a:cubicBezTo>
                  <a:pt x="3731641" y="96393"/>
                  <a:pt x="3744913" y="99047"/>
                  <a:pt x="3756926" y="104356"/>
                </a:cubicBezTo>
                <a:cubicBezTo>
                  <a:pt x="3768941" y="109664"/>
                  <a:pt x="3781095" y="118745"/>
                  <a:pt x="3793388" y="131597"/>
                </a:cubicBezTo>
                <a:lnTo>
                  <a:pt x="3861282" y="199491"/>
                </a:lnTo>
                <a:cubicBezTo>
                  <a:pt x="3861282" y="219608"/>
                  <a:pt x="3856114" y="234696"/>
                  <a:pt x="3845776" y="244754"/>
                </a:cubicBezTo>
                <a:cubicBezTo>
                  <a:pt x="3835438" y="254812"/>
                  <a:pt x="3821328" y="259842"/>
                  <a:pt x="3803447" y="259842"/>
                </a:cubicBezTo>
                <a:cubicBezTo>
                  <a:pt x="3792271" y="259842"/>
                  <a:pt x="3781933" y="256209"/>
                  <a:pt x="3772434" y="248945"/>
                </a:cubicBezTo>
                <a:cubicBezTo>
                  <a:pt x="3762934" y="241681"/>
                  <a:pt x="3751478" y="230784"/>
                  <a:pt x="3738067" y="216255"/>
                </a:cubicBezTo>
                <a:lnTo>
                  <a:pt x="3715436" y="191109"/>
                </a:lnTo>
                <a:cubicBezTo>
                  <a:pt x="3702024" y="203403"/>
                  <a:pt x="3688613" y="215836"/>
                  <a:pt x="3675202" y="228409"/>
                </a:cubicBezTo>
                <a:cubicBezTo>
                  <a:pt x="3661791" y="240982"/>
                  <a:pt x="3648939" y="252298"/>
                  <a:pt x="3636645" y="262356"/>
                </a:cubicBezTo>
                <a:cubicBezTo>
                  <a:pt x="3619322" y="262356"/>
                  <a:pt x="3604793" y="257327"/>
                  <a:pt x="3593058" y="247269"/>
                </a:cubicBezTo>
                <a:cubicBezTo>
                  <a:pt x="3581324" y="237210"/>
                  <a:pt x="3575456" y="224637"/>
                  <a:pt x="3575456" y="209550"/>
                </a:cubicBezTo>
                <a:cubicBezTo>
                  <a:pt x="3575456" y="197815"/>
                  <a:pt x="3578250" y="187756"/>
                  <a:pt x="3583838" y="179374"/>
                </a:cubicBezTo>
                <a:cubicBezTo>
                  <a:pt x="3589426" y="170992"/>
                  <a:pt x="3599764" y="160934"/>
                  <a:pt x="3614852" y="149199"/>
                </a:cubicBezTo>
                <a:lnTo>
                  <a:pt x="3639160" y="130759"/>
                </a:lnTo>
                <a:cubicBezTo>
                  <a:pt x="3669894" y="107848"/>
                  <a:pt x="3695878" y="96393"/>
                  <a:pt x="3717112" y="96393"/>
                </a:cubicBezTo>
                <a:close/>
                <a:moveTo>
                  <a:pt x="2183587" y="96393"/>
                </a:moveTo>
                <a:cubicBezTo>
                  <a:pt x="2198116" y="96393"/>
                  <a:pt x="2211388" y="99047"/>
                  <a:pt x="2223402" y="104356"/>
                </a:cubicBezTo>
                <a:cubicBezTo>
                  <a:pt x="2235416" y="109664"/>
                  <a:pt x="2247570" y="118745"/>
                  <a:pt x="2259864" y="131597"/>
                </a:cubicBezTo>
                <a:lnTo>
                  <a:pt x="2327758" y="199491"/>
                </a:lnTo>
                <a:cubicBezTo>
                  <a:pt x="2327758" y="219608"/>
                  <a:pt x="2322589" y="234696"/>
                  <a:pt x="2312251" y="244754"/>
                </a:cubicBezTo>
                <a:cubicBezTo>
                  <a:pt x="2301913" y="254812"/>
                  <a:pt x="2287804" y="259842"/>
                  <a:pt x="2269922" y="259842"/>
                </a:cubicBezTo>
                <a:cubicBezTo>
                  <a:pt x="2258746" y="259842"/>
                  <a:pt x="2248408" y="256209"/>
                  <a:pt x="2238908" y="248945"/>
                </a:cubicBezTo>
                <a:cubicBezTo>
                  <a:pt x="2229409" y="241681"/>
                  <a:pt x="2217953" y="230784"/>
                  <a:pt x="2204542" y="216255"/>
                </a:cubicBezTo>
                <a:lnTo>
                  <a:pt x="2181911" y="191109"/>
                </a:lnTo>
                <a:cubicBezTo>
                  <a:pt x="2168500" y="203403"/>
                  <a:pt x="2155088" y="215836"/>
                  <a:pt x="2141677" y="228409"/>
                </a:cubicBezTo>
                <a:cubicBezTo>
                  <a:pt x="2128266" y="240982"/>
                  <a:pt x="2115414" y="252298"/>
                  <a:pt x="2103120" y="262356"/>
                </a:cubicBezTo>
                <a:cubicBezTo>
                  <a:pt x="2085797" y="262356"/>
                  <a:pt x="2071268" y="257327"/>
                  <a:pt x="2059534" y="247269"/>
                </a:cubicBezTo>
                <a:cubicBezTo>
                  <a:pt x="2047799" y="237210"/>
                  <a:pt x="2041931" y="224637"/>
                  <a:pt x="2041931" y="209550"/>
                </a:cubicBezTo>
                <a:cubicBezTo>
                  <a:pt x="2041931" y="197815"/>
                  <a:pt x="2044726" y="187756"/>
                  <a:pt x="2050314" y="179374"/>
                </a:cubicBezTo>
                <a:cubicBezTo>
                  <a:pt x="2055902" y="170992"/>
                  <a:pt x="2066239" y="160934"/>
                  <a:pt x="2081327" y="149199"/>
                </a:cubicBezTo>
                <a:lnTo>
                  <a:pt x="2105634" y="130759"/>
                </a:lnTo>
                <a:cubicBezTo>
                  <a:pt x="2136369" y="107848"/>
                  <a:pt x="2162353" y="96393"/>
                  <a:pt x="2183587" y="96393"/>
                </a:cubicBezTo>
                <a:close/>
                <a:moveTo>
                  <a:pt x="681228" y="92202"/>
                </a:moveTo>
                <a:cubicBezTo>
                  <a:pt x="695757" y="92202"/>
                  <a:pt x="709028" y="94856"/>
                  <a:pt x="721043" y="100165"/>
                </a:cubicBezTo>
                <a:cubicBezTo>
                  <a:pt x="733057" y="105473"/>
                  <a:pt x="745211" y="114554"/>
                  <a:pt x="757504" y="127406"/>
                </a:cubicBezTo>
                <a:lnTo>
                  <a:pt x="825398" y="195300"/>
                </a:lnTo>
                <a:cubicBezTo>
                  <a:pt x="825398" y="215417"/>
                  <a:pt x="820230" y="230505"/>
                  <a:pt x="809892" y="240563"/>
                </a:cubicBezTo>
                <a:cubicBezTo>
                  <a:pt x="799554" y="250621"/>
                  <a:pt x="785444" y="255651"/>
                  <a:pt x="767563" y="255651"/>
                </a:cubicBezTo>
                <a:cubicBezTo>
                  <a:pt x="756387" y="255651"/>
                  <a:pt x="746049" y="252018"/>
                  <a:pt x="736549" y="244754"/>
                </a:cubicBezTo>
                <a:cubicBezTo>
                  <a:pt x="727050" y="237490"/>
                  <a:pt x="715594" y="226593"/>
                  <a:pt x="702183" y="212064"/>
                </a:cubicBezTo>
                <a:lnTo>
                  <a:pt x="679552" y="186918"/>
                </a:lnTo>
                <a:cubicBezTo>
                  <a:pt x="666141" y="199212"/>
                  <a:pt x="652729" y="211645"/>
                  <a:pt x="639318" y="224218"/>
                </a:cubicBezTo>
                <a:cubicBezTo>
                  <a:pt x="625907" y="236791"/>
                  <a:pt x="613054" y="248107"/>
                  <a:pt x="600761" y="258165"/>
                </a:cubicBezTo>
                <a:cubicBezTo>
                  <a:pt x="583438" y="258165"/>
                  <a:pt x="568909" y="253136"/>
                  <a:pt x="557175" y="243078"/>
                </a:cubicBezTo>
                <a:cubicBezTo>
                  <a:pt x="545440" y="233019"/>
                  <a:pt x="539572" y="220446"/>
                  <a:pt x="539572" y="205359"/>
                </a:cubicBezTo>
                <a:cubicBezTo>
                  <a:pt x="539572" y="193624"/>
                  <a:pt x="542366" y="183565"/>
                  <a:pt x="547954" y="175183"/>
                </a:cubicBezTo>
                <a:cubicBezTo>
                  <a:pt x="553542" y="166801"/>
                  <a:pt x="563880" y="156743"/>
                  <a:pt x="578968" y="145008"/>
                </a:cubicBezTo>
                <a:lnTo>
                  <a:pt x="603276" y="126568"/>
                </a:lnTo>
                <a:cubicBezTo>
                  <a:pt x="634009" y="103657"/>
                  <a:pt x="659994" y="92202"/>
                  <a:pt x="681228" y="92202"/>
                </a:cubicBezTo>
                <a:close/>
                <a:moveTo>
                  <a:pt x="3838651" y="0"/>
                </a:moveTo>
                <a:cubicBezTo>
                  <a:pt x="3850945" y="0"/>
                  <a:pt x="3861562" y="2933"/>
                  <a:pt x="3870503" y="8801"/>
                </a:cubicBezTo>
                <a:cubicBezTo>
                  <a:pt x="3879444" y="14668"/>
                  <a:pt x="3887546" y="23190"/>
                  <a:pt x="3894810" y="34366"/>
                </a:cubicBezTo>
                <a:lnTo>
                  <a:pt x="3945940" y="111480"/>
                </a:lnTo>
                <a:cubicBezTo>
                  <a:pt x="3943706" y="125450"/>
                  <a:pt x="3937838" y="136067"/>
                  <a:pt x="3928338" y="143332"/>
                </a:cubicBezTo>
                <a:cubicBezTo>
                  <a:pt x="3918839" y="150596"/>
                  <a:pt x="3908780" y="154228"/>
                  <a:pt x="3898163" y="154228"/>
                </a:cubicBezTo>
                <a:cubicBezTo>
                  <a:pt x="3889222" y="154228"/>
                  <a:pt x="3881260" y="152133"/>
                  <a:pt x="3874274" y="147942"/>
                </a:cubicBezTo>
                <a:cubicBezTo>
                  <a:pt x="3867290" y="143751"/>
                  <a:pt x="3860165" y="138023"/>
                  <a:pt x="3852900" y="130759"/>
                </a:cubicBezTo>
                <a:lnTo>
                  <a:pt x="3787521" y="56159"/>
                </a:lnTo>
                <a:cubicBezTo>
                  <a:pt x="3788080" y="38277"/>
                  <a:pt x="3793528" y="24447"/>
                  <a:pt x="3803866" y="14668"/>
                </a:cubicBezTo>
                <a:cubicBezTo>
                  <a:pt x="3814204" y="4889"/>
                  <a:pt x="3825799" y="0"/>
                  <a:pt x="3838651" y="0"/>
                </a:cubicBezTo>
                <a:close/>
                <a:moveTo>
                  <a:pt x="2305126" y="0"/>
                </a:moveTo>
                <a:cubicBezTo>
                  <a:pt x="2317420" y="0"/>
                  <a:pt x="2328037" y="2933"/>
                  <a:pt x="2336978" y="8801"/>
                </a:cubicBezTo>
                <a:cubicBezTo>
                  <a:pt x="2345918" y="14668"/>
                  <a:pt x="2354022" y="23190"/>
                  <a:pt x="2361286" y="34366"/>
                </a:cubicBezTo>
                <a:lnTo>
                  <a:pt x="2412416" y="111480"/>
                </a:lnTo>
                <a:cubicBezTo>
                  <a:pt x="2410181" y="125450"/>
                  <a:pt x="2404314" y="136067"/>
                  <a:pt x="2394814" y="143332"/>
                </a:cubicBezTo>
                <a:cubicBezTo>
                  <a:pt x="2385314" y="150596"/>
                  <a:pt x="2375256" y="154228"/>
                  <a:pt x="2364638" y="154228"/>
                </a:cubicBezTo>
                <a:cubicBezTo>
                  <a:pt x="2355698" y="154228"/>
                  <a:pt x="2347735" y="152133"/>
                  <a:pt x="2340750" y="147942"/>
                </a:cubicBezTo>
                <a:cubicBezTo>
                  <a:pt x="2333765" y="143751"/>
                  <a:pt x="2326640" y="138023"/>
                  <a:pt x="2319376" y="130759"/>
                </a:cubicBezTo>
                <a:lnTo>
                  <a:pt x="2253996" y="56159"/>
                </a:lnTo>
                <a:cubicBezTo>
                  <a:pt x="2254555" y="38277"/>
                  <a:pt x="2260003" y="24447"/>
                  <a:pt x="2270341" y="14668"/>
                </a:cubicBezTo>
                <a:cubicBezTo>
                  <a:pt x="2280679" y="4889"/>
                  <a:pt x="2292274" y="0"/>
                  <a:pt x="2305126" y="0"/>
                </a:cubicBezTo>
                <a:close/>
              </a:path>
            </a:pathLst>
          </a:custGeom>
          <a:solidFill>
            <a:srgbClr val="683E38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lvl="0" indent="0" algn="l">
              <a:lnSpc>
                <a:spcPts val="10400"/>
              </a:lnSpc>
            </a:pPr>
            <a:endParaRPr lang="en-US" sz="6600" u="none" strike="noStrike" spc="-389">
              <a:solidFill>
                <a:srgbClr val="683E38"/>
              </a:solidFill>
              <a:latin typeface="Baloo Tammudu 2 ExtraBold" pitchFamily="2" charset="-93"/>
              <a:cs typeface="Baloo Tammudu 2 ExtraBold" pitchFamily="2" charset="-93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5894456" y="310324"/>
            <a:ext cx="399053" cy="399053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A2B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0"/>
                </a:lnSpc>
              </a:p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6293509" y="4179298"/>
            <a:ext cx="399053" cy="399053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D42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0"/>
                </a:lnSpc>
              </a:pPr>
            </a:p>
          </p:txBody>
        </p:sp>
      </p:grpSp>
      <p:sp>
        <p:nvSpPr>
          <p:cNvPr id="14" name="Freeform 14"/>
          <p:cNvSpPr/>
          <p:nvPr/>
        </p:nvSpPr>
        <p:spPr>
          <a:xfrm>
            <a:off x="16293509" y="936126"/>
            <a:ext cx="1555522" cy="1553578"/>
          </a:xfrm>
          <a:custGeom>
            <a:avLst/>
            <a:gdLst/>
            <a:ahLst/>
            <a:cxnLst/>
            <a:rect l="l" t="t" r="r" b="b"/>
            <a:pathLst>
              <a:path w="1555522" h="1553578">
                <a:moveTo>
                  <a:pt x="0" y="0"/>
                </a:moveTo>
                <a:lnTo>
                  <a:pt x="1555522" y="0"/>
                </a:lnTo>
                <a:lnTo>
                  <a:pt x="1555522" y="1553578"/>
                </a:lnTo>
                <a:lnTo>
                  <a:pt x="0" y="155357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7" name="Hình chữ nhật 16"/>
          <p:cNvSpPr/>
          <p:nvPr/>
        </p:nvSpPr>
        <p:spPr>
          <a:xfrm>
            <a:off x="8618975" y="1536144"/>
            <a:ext cx="7735723" cy="68634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 algn="just">
              <a:buFont typeface="Courier New" panose="02070309020205020404" pitchFamily="49" charset="0"/>
              <a:buChar char="o"/>
            </a:pPr>
            <a:r>
              <a:rPr lang="vi-VN" sz="4400" b="0" cap="none" spc="0">
                <a:ln w="0"/>
                <a:solidFill>
                  <a:schemeClr val="tx1"/>
                </a:solidFill>
              </a:rPr>
              <a:t>- Đọc, viết được số tự nhiên; viết được số tự nhiên thành tổng các số hạng theo hàng.</a:t>
            </a:r>
            <a:endParaRPr lang="vi-VN" sz="4400" b="0" cap="none" spc="0">
              <a:ln w="0"/>
              <a:solidFill>
                <a:schemeClr val="tx1"/>
              </a:solidFill>
            </a:endParaRPr>
          </a:p>
          <a:p>
            <a:pPr marL="685800" indent="-685800" algn="just">
              <a:buFont typeface="Courier New" panose="02070309020205020404" pitchFamily="49" charset="0"/>
              <a:buChar char="o"/>
            </a:pPr>
            <a:r>
              <a:rPr lang="vi-VN" sz="4400" b="0" cap="none" spc="0">
                <a:ln w="0"/>
                <a:solidFill>
                  <a:schemeClr val="tx1"/>
                </a:solidFill>
              </a:rPr>
              <a:t>- Vận dụng được việc đọc, viết số tự nhiên; viết được số tự nhiên thành tổng các số hạng theo hàng để giải quyết một số tình huống thực tế.</a:t>
            </a:r>
            <a:endParaRPr lang="vi-VN" sz="4400" b="0" cap="none" spc="0">
              <a:ln w="0"/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Nhóm 41"/>
          <p:cNvGrpSpPr/>
          <p:nvPr/>
        </p:nvGrpSpPr>
        <p:grpSpPr>
          <a:xfrm>
            <a:off x="381000" y="266700"/>
            <a:ext cx="2438400" cy="1295400"/>
            <a:chOff x="838200" y="327530"/>
            <a:chExt cx="2438400" cy="1295400"/>
          </a:xfrm>
        </p:grpSpPr>
        <p:sp>
          <p:nvSpPr>
            <p:cNvPr id="40" name="Hình chữ nhật: Góc Tròn 39"/>
            <p:cNvSpPr/>
            <p:nvPr/>
          </p:nvSpPr>
          <p:spPr>
            <a:xfrm>
              <a:off x="838200" y="327530"/>
              <a:ext cx="2438400" cy="1295400"/>
            </a:xfrm>
            <a:prstGeom prst="roundRect">
              <a:avLst>
                <a:gd name="adj" fmla="val 22835"/>
              </a:avLst>
            </a:prstGeom>
            <a:solidFill>
              <a:srgbClr val="52AFA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Hình chữ nhật 40"/>
            <p:cNvSpPr/>
            <p:nvPr/>
          </p:nvSpPr>
          <p:spPr>
            <a:xfrm>
              <a:off x="1143001" y="513565"/>
              <a:ext cx="18389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vi-VN" sz="5400" b="1" cap="none" spc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Bài </a:t>
              </a:r>
              <a:r>
                <a:rPr lang="vi-VN" sz="5400" b="1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vi-VN" sz="5400" b="1" cap="none" spc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5" name="Hộp Văn bản 44"/>
          <p:cNvSpPr txBox="1"/>
          <p:nvPr/>
        </p:nvSpPr>
        <p:spPr>
          <a:xfrm>
            <a:off x="2971800" y="229601"/>
            <a:ext cx="14935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vi-VN" sz="4800">
                <a:latin typeface="Arial" panose="020B0604020202020204" pitchFamily="34" charset="0"/>
                <a:cs typeface="Arial" panose="020B0604020202020204" pitchFamily="34" charset="0"/>
              </a:rPr>
              <a:t>Rô-bốt lập số 863 749 bằng các tấm thẻ như hình dưới đây.</a:t>
            </a:r>
            <a:endParaRPr lang="vi-VN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Hình ảnh 7"/>
          <p:cNvPicPr/>
          <p:nvPr/>
        </p:nvPicPr>
        <p:blipFill rotWithShape="1">
          <a:blip r:embed="rId1"/>
          <a:srcRect t="-1" b="77740"/>
          <a:stretch>
            <a:fillRect/>
          </a:stretch>
        </p:blipFill>
        <p:spPr>
          <a:xfrm>
            <a:off x="0" y="8990156"/>
            <a:ext cx="18288000" cy="1296844"/>
          </a:xfrm>
          <a:prstGeom prst="rect">
            <a:avLst/>
          </a:prstGeom>
        </p:spPr>
      </p:pic>
      <p:pic>
        <p:nvPicPr>
          <p:cNvPr id="2" name="Hình ảnh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756217"/>
            <a:ext cx="13792200" cy="5520665"/>
          </a:xfrm>
          <a:prstGeom prst="rect">
            <a:avLst/>
          </a:prstGeom>
        </p:spPr>
      </p:pic>
      <p:sp>
        <p:nvSpPr>
          <p:cNvPr id="4" name="Hộp Văn bản 3"/>
          <p:cNvSpPr txBox="1"/>
          <p:nvPr/>
        </p:nvSpPr>
        <p:spPr>
          <a:xfrm>
            <a:off x="1752600" y="7581900"/>
            <a:ext cx="13944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spcBef>
                <a:spcPts val="1200"/>
              </a:spcBef>
              <a:spcAft>
                <a:spcPts val="1200"/>
              </a:spcAft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685800" indent="-685800">
              <a:buFont typeface="Wingdings" panose="05000000000000000000" pitchFamily="2" charset="2"/>
              <a:buChar char="Ø"/>
            </a:pPr>
            <a:r>
              <a:rPr lang="vi-VN" b="1">
                <a:solidFill>
                  <a:srgbClr val="C00000"/>
                </a:solidFill>
              </a:rPr>
              <a:t>S</a:t>
            </a:r>
            <a:r>
              <a:rPr lang="en-US" b="1">
                <a:solidFill>
                  <a:srgbClr val="C00000"/>
                </a:solidFill>
              </a:rPr>
              <a:t>ố lẻ lớn nhất</a:t>
            </a:r>
            <a:r>
              <a:rPr lang="vi-VN" b="1">
                <a:solidFill>
                  <a:srgbClr val="C00000"/>
                </a:solidFill>
              </a:rPr>
              <a:t> là 873 649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12" name="Hình chữ nhật 11"/>
          <p:cNvSpPr/>
          <p:nvPr/>
        </p:nvSpPr>
        <p:spPr>
          <a:xfrm>
            <a:off x="2999509" y="2857500"/>
            <a:ext cx="10259291" cy="2438400"/>
          </a:xfrm>
          <a:prstGeom prst="rect">
            <a:avLst/>
          </a:prstGeom>
          <a:solidFill>
            <a:srgbClr val="F6DF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Hình ảnh 4"/>
          <p:cNvPicPr>
            <a:picLocks noChangeAspect="1"/>
          </p:cNvPicPr>
          <p:nvPr/>
        </p:nvPicPr>
        <p:blipFill rotWithShape="1">
          <a:blip r:embed="rId2"/>
          <a:srcRect l="8839" t="17944" r="79559" b="35127"/>
          <a:stretch>
            <a:fillRect/>
          </a:stretch>
        </p:blipFill>
        <p:spPr>
          <a:xfrm>
            <a:off x="2784764" y="2705100"/>
            <a:ext cx="1600200" cy="2590800"/>
          </a:xfrm>
          <a:prstGeom prst="rect">
            <a:avLst/>
          </a:prstGeom>
        </p:spPr>
      </p:pic>
      <p:pic>
        <p:nvPicPr>
          <p:cNvPr id="7" name="Hình ảnh 6"/>
          <p:cNvPicPr>
            <a:picLocks noChangeAspect="1"/>
          </p:cNvPicPr>
          <p:nvPr/>
        </p:nvPicPr>
        <p:blipFill rotWithShape="1">
          <a:blip r:embed="rId2"/>
          <a:srcRect l="33626" t="17944" r="54772" b="35127"/>
          <a:stretch>
            <a:fillRect/>
          </a:stretch>
        </p:blipFill>
        <p:spPr>
          <a:xfrm>
            <a:off x="6328064" y="2705100"/>
            <a:ext cx="1600200" cy="2590800"/>
          </a:xfrm>
          <a:prstGeom prst="rect">
            <a:avLst/>
          </a:prstGeom>
        </p:spPr>
      </p:pic>
      <p:pic>
        <p:nvPicPr>
          <p:cNvPr id="10" name="Hình ảnh 9"/>
          <p:cNvPicPr>
            <a:picLocks noChangeAspect="1"/>
          </p:cNvPicPr>
          <p:nvPr/>
        </p:nvPicPr>
        <p:blipFill rotWithShape="1">
          <a:blip r:embed="rId2"/>
          <a:srcRect l="58621" t="17944" r="29777" b="35127"/>
          <a:stretch>
            <a:fillRect/>
          </a:stretch>
        </p:blipFill>
        <p:spPr>
          <a:xfrm>
            <a:off x="9927937" y="2705100"/>
            <a:ext cx="1600200" cy="2590800"/>
          </a:xfrm>
          <a:prstGeom prst="rect">
            <a:avLst/>
          </a:prstGeom>
        </p:spPr>
      </p:pic>
      <p:pic>
        <p:nvPicPr>
          <p:cNvPr id="11" name="Hình ảnh 10"/>
          <p:cNvPicPr>
            <a:picLocks noChangeAspect="1"/>
          </p:cNvPicPr>
          <p:nvPr/>
        </p:nvPicPr>
        <p:blipFill rotWithShape="1">
          <a:blip r:embed="rId2"/>
          <a:srcRect l="71680" t="17944" r="16718" b="35127"/>
          <a:stretch>
            <a:fillRect/>
          </a:stretch>
        </p:blipFill>
        <p:spPr>
          <a:xfrm>
            <a:off x="11729028" y="2705100"/>
            <a:ext cx="1600200" cy="2590800"/>
          </a:xfrm>
          <a:prstGeom prst="rect">
            <a:avLst/>
          </a:prstGeom>
        </p:spPr>
      </p:pic>
      <p:pic>
        <p:nvPicPr>
          <p:cNvPr id="3" name="Hình ảnh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3659" y="2685102"/>
            <a:ext cx="1603387" cy="2591025"/>
          </a:xfrm>
          <a:prstGeom prst="rect">
            <a:avLst/>
          </a:prstGeom>
        </p:spPr>
      </p:pic>
      <p:pic>
        <p:nvPicPr>
          <p:cNvPr id="13" name="Hình ảnh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7869" y="2685103"/>
            <a:ext cx="1597290" cy="2591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5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510908">
            <a:off x="-2246288" y="-1732359"/>
            <a:ext cx="5964541" cy="7444045"/>
          </a:xfrm>
          <a:custGeom>
            <a:avLst/>
            <a:gdLst/>
            <a:ahLst/>
            <a:cxnLst/>
            <a:rect l="l" t="t" r="r" b="b"/>
            <a:pathLst>
              <a:path w="5964541" h="7444045">
                <a:moveTo>
                  <a:pt x="0" y="0"/>
                </a:moveTo>
                <a:lnTo>
                  <a:pt x="5964541" y="0"/>
                </a:lnTo>
                <a:lnTo>
                  <a:pt x="5964541" y="7444045"/>
                </a:lnTo>
                <a:lnTo>
                  <a:pt x="0" y="7444045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108572" y="6381962"/>
            <a:ext cx="18505145" cy="5004394"/>
          </a:xfrm>
          <a:custGeom>
            <a:avLst/>
            <a:gdLst/>
            <a:ahLst/>
            <a:cxnLst/>
            <a:rect l="l" t="t" r="r" b="b"/>
            <a:pathLst>
              <a:path w="18505145" h="5004394">
                <a:moveTo>
                  <a:pt x="0" y="0"/>
                </a:moveTo>
                <a:lnTo>
                  <a:pt x="18505144" y="0"/>
                </a:lnTo>
                <a:lnTo>
                  <a:pt x="18505144" y="5004394"/>
                </a:lnTo>
                <a:lnTo>
                  <a:pt x="0" y="50043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5682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2960006" y="1989663"/>
            <a:ext cx="12367988" cy="6307674"/>
          </a:xfrm>
          <a:custGeom>
            <a:avLst/>
            <a:gdLst/>
            <a:ahLst/>
            <a:cxnLst/>
            <a:rect l="l" t="t" r="r" b="b"/>
            <a:pathLst>
              <a:path w="12367988" h="6307674">
                <a:moveTo>
                  <a:pt x="0" y="0"/>
                </a:moveTo>
                <a:lnTo>
                  <a:pt x="12367988" y="0"/>
                </a:lnTo>
                <a:lnTo>
                  <a:pt x="12367988" y="6307674"/>
                </a:lnTo>
                <a:lnTo>
                  <a:pt x="0" y="63076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399753" y="5143500"/>
            <a:ext cx="4747171" cy="5703103"/>
          </a:xfrm>
          <a:custGeom>
            <a:avLst/>
            <a:gdLst/>
            <a:ahLst/>
            <a:cxnLst/>
            <a:rect l="l" t="t" r="r" b="b"/>
            <a:pathLst>
              <a:path w="4747171" h="5703103">
                <a:moveTo>
                  <a:pt x="0" y="0"/>
                </a:moveTo>
                <a:lnTo>
                  <a:pt x="4747171" y="0"/>
                </a:lnTo>
                <a:lnTo>
                  <a:pt x="4747171" y="5703103"/>
                </a:lnTo>
                <a:lnTo>
                  <a:pt x="0" y="570310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634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6288925" y="8297337"/>
            <a:ext cx="1169901" cy="1332186"/>
          </a:xfrm>
          <a:custGeom>
            <a:avLst/>
            <a:gdLst/>
            <a:ahLst/>
            <a:cxnLst/>
            <a:rect l="l" t="t" r="r" b="b"/>
            <a:pathLst>
              <a:path w="1169901" h="1332186">
                <a:moveTo>
                  <a:pt x="0" y="0"/>
                </a:moveTo>
                <a:lnTo>
                  <a:pt x="1169902" y="0"/>
                </a:lnTo>
                <a:lnTo>
                  <a:pt x="1169902" y="1332185"/>
                </a:lnTo>
                <a:lnTo>
                  <a:pt x="0" y="133218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853479" y="829173"/>
            <a:ext cx="1345122" cy="1531712"/>
          </a:xfrm>
          <a:custGeom>
            <a:avLst/>
            <a:gdLst/>
            <a:ahLst/>
            <a:cxnLst/>
            <a:rect l="l" t="t" r="r" b="b"/>
            <a:pathLst>
              <a:path w="1345122" h="1531712">
                <a:moveTo>
                  <a:pt x="0" y="0"/>
                </a:moveTo>
                <a:lnTo>
                  <a:pt x="1345122" y="0"/>
                </a:lnTo>
                <a:lnTo>
                  <a:pt x="1345122" y="1531713"/>
                </a:lnTo>
                <a:lnTo>
                  <a:pt x="0" y="15317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6244489" y="1205303"/>
            <a:ext cx="859721" cy="978979"/>
          </a:xfrm>
          <a:custGeom>
            <a:avLst/>
            <a:gdLst/>
            <a:ahLst/>
            <a:cxnLst/>
            <a:rect l="l" t="t" r="r" b="b"/>
            <a:pathLst>
              <a:path w="859721" h="978979">
                <a:moveTo>
                  <a:pt x="0" y="0"/>
                </a:moveTo>
                <a:lnTo>
                  <a:pt x="859721" y="0"/>
                </a:lnTo>
                <a:lnTo>
                  <a:pt x="859721" y="978979"/>
                </a:lnTo>
                <a:lnTo>
                  <a:pt x="0" y="97897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15661369" y="5665162"/>
            <a:ext cx="399053" cy="399053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E2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0"/>
                </a:lnSpc>
              </a:p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7059773" y="3503305"/>
            <a:ext cx="399053" cy="399053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A2B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0"/>
                </a:lnSpc>
              </a:p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5576344" y="829173"/>
            <a:ext cx="399053" cy="399053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A2B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0"/>
                </a:lnSpc>
              </a:p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456055" y="9058773"/>
            <a:ext cx="399053" cy="399053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A2B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0"/>
                </a:lnSpc>
              </a:pPr>
            </a:p>
          </p:txBody>
        </p:sp>
      </p:grpSp>
      <p:sp>
        <p:nvSpPr>
          <p:cNvPr id="21" name="Freeform 21"/>
          <p:cNvSpPr/>
          <p:nvPr/>
        </p:nvSpPr>
        <p:spPr>
          <a:xfrm flipH="1">
            <a:off x="12122533" y="6442480"/>
            <a:ext cx="4121956" cy="4943876"/>
          </a:xfrm>
          <a:custGeom>
            <a:avLst/>
            <a:gdLst/>
            <a:ahLst/>
            <a:cxnLst/>
            <a:rect l="l" t="t" r="r" b="b"/>
            <a:pathLst>
              <a:path w="4121956" h="4943876">
                <a:moveTo>
                  <a:pt x="4121956" y="0"/>
                </a:moveTo>
                <a:lnTo>
                  <a:pt x="0" y="0"/>
                </a:lnTo>
                <a:lnTo>
                  <a:pt x="0" y="4943876"/>
                </a:lnTo>
                <a:lnTo>
                  <a:pt x="4121956" y="4943876"/>
                </a:lnTo>
                <a:lnTo>
                  <a:pt x="4121956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 rot="-5498069">
            <a:off x="8892969" y="5284951"/>
            <a:ext cx="502063" cy="3550970"/>
          </a:xfrm>
          <a:custGeom>
            <a:avLst/>
            <a:gdLst/>
            <a:ahLst/>
            <a:cxnLst/>
            <a:rect l="l" t="t" r="r" b="b"/>
            <a:pathLst>
              <a:path w="502063" h="3550970">
                <a:moveTo>
                  <a:pt x="0" y="0"/>
                </a:moveTo>
                <a:lnTo>
                  <a:pt x="502062" y="0"/>
                </a:lnTo>
                <a:lnTo>
                  <a:pt x="502062" y="3550970"/>
                </a:lnTo>
                <a:lnTo>
                  <a:pt x="0" y="355097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-229204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>
            <a:off x="1326514" y="4943973"/>
            <a:ext cx="399053" cy="399053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E2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0"/>
                </a:lnSpc>
              </a:pPr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3581400" y="4565333"/>
            <a:ext cx="11048999" cy="15484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0920"/>
              </a:lnSpc>
              <a:spcBef>
                <a:spcPct val="0"/>
              </a:spcBef>
            </a:pPr>
            <a:r>
              <a:rPr lang="vi-VN" sz="13000" u="none" strike="noStrike" spc="-389">
                <a:solidFill>
                  <a:srgbClr val="683E38"/>
                </a:solidFill>
                <a:latin typeface="Baloo Tammudu 2 ExtraBold" pitchFamily="2" charset="-93"/>
                <a:cs typeface="Baloo Tammudu 2 ExtraBold" pitchFamily="2" charset="-93"/>
              </a:rPr>
              <a:t>TIẾT 1</a:t>
            </a:r>
            <a:endParaRPr lang="en-US" sz="13000" u="none" strike="noStrike" spc="-389">
              <a:solidFill>
                <a:srgbClr val="683E38"/>
              </a:solidFill>
              <a:latin typeface="Baloo Tammudu 2 ExtraBold" pitchFamily="2" charset="-93"/>
              <a:cs typeface="Baloo Tammudu 2 ExtraBold" pitchFamily="2" charset="-93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Nhóm 41"/>
          <p:cNvGrpSpPr/>
          <p:nvPr/>
        </p:nvGrpSpPr>
        <p:grpSpPr>
          <a:xfrm>
            <a:off x="838200" y="327530"/>
            <a:ext cx="2438400" cy="1295400"/>
            <a:chOff x="838200" y="327530"/>
            <a:chExt cx="2438400" cy="1295400"/>
          </a:xfrm>
        </p:grpSpPr>
        <p:sp>
          <p:nvSpPr>
            <p:cNvPr id="40" name="Hình chữ nhật: Góc Tròn 39"/>
            <p:cNvSpPr/>
            <p:nvPr/>
          </p:nvSpPr>
          <p:spPr>
            <a:xfrm>
              <a:off x="838200" y="327530"/>
              <a:ext cx="2438400" cy="1295400"/>
            </a:xfrm>
            <a:prstGeom prst="roundRect">
              <a:avLst>
                <a:gd name="adj" fmla="val 22835"/>
              </a:avLst>
            </a:prstGeom>
            <a:solidFill>
              <a:srgbClr val="52AFA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Hình chữ nhật 40"/>
            <p:cNvSpPr/>
            <p:nvPr/>
          </p:nvSpPr>
          <p:spPr>
            <a:xfrm>
              <a:off x="1143000" y="513565"/>
              <a:ext cx="183896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vi-VN" sz="5400" b="1" cap="none" spc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Bài 1</a:t>
              </a:r>
              <a:endParaRPr lang="vi-VN" sz="5400" b="1" cap="none" spc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5" name="Hộp Văn bản 44"/>
          <p:cNvSpPr txBox="1"/>
          <p:nvPr/>
        </p:nvSpPr>
        <p:spPr>
          <a:xfrm>
            <a:off x="3581400" y="511881"/>
            <a:ext cx="95257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Viết số và đọc số (theo mẫu)</a:t>
            </a:r>
            <a:endParaRPr lang="en-US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Hình ảnh 45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4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820293"/>
            <a:ext cx="18288000" cy="7612307"/>
          </a:xfrm>
          <a:prstGeom prst="rect">
            <a:avLst/>
          </a:prstGeom>
        </p:spPr>
      </p:pic>
      <p:sp>
        <p:nvSpPr>
          <p:cNvPr id="47" name="Hình chữ nhật 46"/>
          <p:cNvSpPr/>
          <p:nvPr/>
        </p:nvSpPr>
        <p:spPr>
          <a:xfrm>
            <a:off x="8610600" y="4610100"/>
            <a:ext cx="28956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>
                <a:solidFill>
                  <a:srgbClr val="C00000"/>
                </a:solidFill>
              </a:rPr>
              <a:t>30 008 021</a:t>
            </a:r>
            <a:endParaRPr lang="en-US" sz="4000">
              <a:solidFill>
                <a:srgbClr val="C00000"/>
              </a:solidFill>
            </a:endParaRPr>
          </a:p>
        </p:txBody>
      </p:sp>
      <p:sp>
        <p:nvSpPr>
          <p:cNvPr id="48" name="Hình chữ nhật 47"/>
          <p:cNvSpPr/>
          <p:nvPr/>
        </p:nvSpPr>
        <p:spPr>
          <a:xfrm>
            <a:off x="11658600" y="4686300"/>
            <a:ext cx="64008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86000"/>
              </a:lnSpc>
            </a:pPr>
            <a:r>
              <a:rPr lang="vi-VN" sz="4000">
                <a:solidFill>
                  <a:srgbClr val="C00000"/>
                </a:solidFill>
              </a:rPr>
              <a:t>Ba mươi triệu không trăm linh tám nghìn không trăm hai mươi mốt</a:t>
            </a:r>
            <a:endParaRPr lang="en-US" sz="4000">
              <a:solidFill>
                <a:srgbClr val="C00000"/>
              </a:solidFill>
            </a:endParaRPr>
          </a:p>
        </p:txBody>
      </p:sp>
      <p:sp>
        <p:nvSpPr>
          <p:cNvPr id="49" name="Hình chữ nhật 48"/>
          <p:cNvSpPr/>
          <p:nvPr/>
        </p:nvSpPr>
        <p:spPr>
          <a:xfrm>
            <a:off x="8610600" y="6183150"/>
            <a:ext cx="28956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>
                <a:solidFill>
                  <a:srgbClr val="C00000"/>
                </a:solidFill>
              </a:rPr>
              <a:t>820 015</a:t>
            </a:r>
            <a:endParaRPr lang="en-US" sz="4000">
              <a:solidFill>
                <a:srgbClr val="C00000"/>
              </a:solidFill>
            </a:endParaRPr>
          </a:p>
        </p:txBody>
      </p:sp>
      <p:sp>
        <p:nvSpPr>
          <p:cNvPr id="50" name="Hình chữ nhật 49"/>
          <p:cNvSpPr/>
          <p:nvPr/>
        </p:nvSpPr>
        <p:spPr>
          <a:xfrm>
            <a:off x="11658600" y="6210300"/>
            <a:ext cx="64008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86000"/>
              </a:lnSpc>
            </a:pPr>
            <a:r>
              <a:rPr lang="vi-VN" sz="4000">
                <a:solidFill>
                  <a:srgbClr val="C00000"/>
                </a:solidFill>
              </a:rPr>
              <a:t>Tám trăm hai mươi nghìn không trăm mười lăm</a:t>
            </a:r>
            <a:endParaRPr lang="en-US" sz="4000">
              <a:solidFill>
                <a:srgbClr val="C00000"/>
              </a:solidFill>
            </a:endParaRPr>
          </a:p>
        </p:txBody>
      </p:sp>
      <p:sp>
        <p:nvSpPr>
          <p:cNvPr id="51" name="Hình chữ nhật 50"/>
          <p:cNvSpPr/>
          <p:nvPr/>
        </p:nvSpPr>
        <p:spPr>
          <a:xfrm>
            <a:off x="8610600" y="7780725"/>
            <a:ext cx="2895600" cy="1401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>
                <a:solidFill>
                  <a:srgbClr val="C00000"/>
                </a:solidFill>
              </a:rPr>
              <a:t>1 200 324</a:t>
            </a:r>
            <a:endParaRPr lang="en-US" sz="4000">
              <a:solidFill>
                <a:srgbClr val="C00000"/>
              </a:solidFill>
            </a:endParaRPr>
          </a:p>
        </p:txBody>
      </p:sp>
      <p:sp>
        <p:nvSpPr>
          <p:cNvPr id="52" name="Hình chữ nhật 51"/>
          <p:cNvSpPr/>
          <p:nvPr/>
        </p:nvSpPr>
        <p:spPr>
          <a:xfrm>
            <a:off x="11658600" y="7807875"/>
            <a:ext cx="6400800" cy="1401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86000"/>
              </a:lnSpc>
            </a:pPr>
            <a:r>
              <a:rPr lang="vi-VN" sz="4000">
                <a:solidFill>
                  <a:srgbClr val="C00000"/>
                </a:solidFill>
              </a:rPr>
              <a:t>Một triệu hai trăm nghìn ba trăm hai mươi bốn</a:t>
            </a:r>
            <a:endParaRPr lang="en-US" sz="400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Nhóm 41"/>
          <p:cNvGrpSpPr/>
          <p:nvPr/>
        </p:nvGrpSpPr>
        <p:grpSpPr>
          <a:xfrm>
            <a:off x="838200" y="327530"/>
            <a:ext cx="2438400" cy="1295400"/>
            <a:chOff x="838200" y="327530"/>
            <a:chExt cx="2438400" cy="1295400"/>
          </a:xfrm>
        </p:grpSpPr>
        <p:sp>
          <p:nvSpPr>
            <p:cNvPr id="40" name="Hình chữ nhật: Góc Tròn 39"/>
            <p:cNvSpPr/>
            <p:nvPr/>
          </p:nvSpPr>
          <p:spPr>
            <a:xfrm>
              <a:off x="838200" y="327530"/>
              <a:ext cx="2438400" cy="1295400"/>
            </a:xfrm>
            <a:prstGeom prst="roundRect">
              <a:avLst>
                <a:gd name="adj" fmla="val 22835"/>
              </a:avLst>
            </a:prstGeom>
            <a:solidFill>
              <a:srgbClr val="52AFA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Hình chữ nhật 40"/>
            <p:cNvSpPr/>
            <p:nvPr/>
          </p:nvSpPr>
          <p:spPr>
            <a:xfrm>
              <a:off x="1143000" y="513565"/>
              <a:ext cx="183896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vi-VN" sz="5400" b="1" cap="none" spc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Bài 2</a:t>
              </a:r>
              <a:endParaRPr lang="vi-VN" sz="5400" b="1" cap="none" spc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5" name="Hộp Văn bản 44"/>
          <p:cNvSpPr txBox="1"/>
          <p:nvPr/>
        </p:nvSpPr>
        <p:spPr>
          <a:xfrm>
            <a:off x="3581400" y="511881"/>
            <a:ext cx="95257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Số?</a:t>
            </a:r>
            <a:endParaRPr lang="en-US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Hình ảnh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4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000" y="2095500"/>
            <a:ext cx="16518655" cy="3677163"/>
          </a:xfrm>
          <a:prstGeom prst="rect">
            <a:avLst/>
          </a:prstGeom>
        </p:spPr>
      </p:pic>
      <p:grpSp>
        <p:nvGrpSpPr>
          <p:cNvPr id="7" name="Nhóm 6"/>
          <p:cNvGrpSpPr/>
          <p:nvPr/>
        </p:nvGrpSpPr>
        <p:grpSpPr>
          <a:xfrm>
            <a:off x="9448800" y="2095500"/>
            <a:ext cx="4191000" cy="1143000"/>
            <a:chOff x="8458200" y="7467600"/>
            <a:chExt cx="4191000" cy="1143000"/>
          </a:xfrm>
        </p:grpSpPr>
        <p:grpSp>
          <p:nvGrpSpPr>
            <p:cNvPr id="5" name="Nhóm 4"/>
            <p:cNvGrpSpPr/>
            <p:nvPr/>
          </p:nvGrpSpPr>
          <p:grpSpPr>
            <a:xfrm>
              <a:off x="8458200" y="7467600"/>
              <a:ext cx="4191000" cy="1143000"/>
              <a:chOff x="8458200" y="7467600"/>
              <a:chExt cx="4191000" cy="1143000"/>
            </a:xfrm>
          </p:grpSpPr>
          <p:sp>
            <p:nvSpPr>
              <p:cNvPr id="4" name="Hình chữ nhật 3"/>
              <p:cNvSpPr/>
              <p:nvPr/>
            </p:nvSpPr>
            <p:spPr>
              <a:xfrm>
                <a:off x="8915400" y="7467600"/>
                <a:ext cx="3733800" cy="1143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Hình chữ nhật: Góc Tròn 2"/>
              <p:cNvSpPr/>
              <p:nvPr/>
            </p:nvSpPr>
            <p:spPr>
              <a:xfrm>
                <a:off x="8458200" y="7566786"/>
                <a:ext cx="1371600" cy="944628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800">
                    <a:solidFill>
                      <a:srgbClr val="C00000"/>
                    </a:solidFill>
                  </a:rPr>
                  <a:t>800</a:t>
                </a:r>
                <a:endParaRPr lang="en-US" sz="480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6" name="Hình chữ nhật 5"/>
            <p:cNvSpPr/>
            <p:nvPr/>
          </p:nvSpPr>
          <p:spPr>
            <a:xfrm>
              <a:off x="9829800" y="7623601"/>
              <a:ext cx="2446504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vi-VN" sz="4800" b="0" cap="none" spc="0">
                  <a:ln w="0"/>
                  <a:solidFill>
                    <a:schemeClr val="tx1"/>
                  </a:solidFill>
                </a:rPr>
                <a:t>+ 40 + 2</a:t>
              </a:r>
              <a:endParaRPr lang="vi-VN" sz="4800" b="0" cap="none" spc="0">
                <a:ln w="0"/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Nhóm 7"/>
          <p:cNvGrpSpPr/>
          <p:nvPr/>
        </p:nvGrpSpPr>
        <p:grpSpPr>
          <a:xfrm>
            <a:off x="8229600" y="3289374"/>
            <a:ext cx="9677400" cy="1143000"/>
            <a:chOff x="7315200" y="7467600"/>
            <a:chExt cx="9677400" cy="1143000"/>
          </a:xfrm>
        </p:grpSpPr>
        <p:grpSp>
          <p:nvGrpSpPr>
            <p:cNvPr id="9" name="Nhóm 8"/>
            <p:cNvGrpSpPr/>
            <p:nvPr/>
          </p:nvGrpSpPr>
          <p:grpSpPr>
            <a:xfrm>
              <a:off x="7315200" y="7467600"/>
              <a:ext cx="9525000" cy="1143000"/>
              <a:chOff x="7315200" y="7467600"/>
              <a:chExt cx="9525000" cy="1143000"/>
            </a:xfrm>
          </p:grpSpPr>
          <p:sp>
            <p:nvSpPr>
              <p:cNvPr id="11" name="Hình chữ nhật 10"/>
              <p:cNvSpPr/>
              <p:nvPr/>
            </p:nvSpPr>
            <p:spPr>
              <a:xfrm>
                <a:off x="8915400" y="7467600"/>
                <a:ext cx="7924800" cy="1143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Hình chữ nhật: Góc Tròn 11"/>
              <p:cNvSpPr/>
              <p:nvPr/>
            </p:nvSpPr>
            <p:spPr>
              <a:xfrm>
                <a:off x="7315200" y="7566786"/>
                <a:ext cx="2514600" cy="944628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800">
                    <a:solidFill>
                      <a:srgbClr val="C00000"/>
                    </a:solidFill>
                  </a:rPr>
                  <a:t>700 000</a:t>
                </a:r>
                <a:endParaRPr lang="en-US" sz="480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0" name="Hình chữ nhật 9"/>
            <p:cNvSpPr/>
            <p:nvPr/>
          </p:nvSpPr>
          <p:spPr>
            <a:xfrm>
              <a:off x="9829800" y="7623601"/>
              <a:ext cx="7162800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vi-VN" sz="4800" b="0" cap="none" spc="0">
                  <a:ln w="0"/>
                  <a:solidFill>
                    <a:schemeClr val="tx1"/>
                  </a:solidFill>
                </a:rPr>
                <a:t>+ 30 000 + 500 + 30 + 9</a:t>
              </a:r>
              <a:endParaRPr lang="vi-VN" sz="4800" b="0" cap="none" spc="0">
                <a:ln w="0"/>
                <a:solidFill>
                  <a:schemeClr val="tx1"/>
                </a:solidFill>
              </a:endParaRPr>
            </a:p>
          </p:txBody>
        </p:sp>
      </p:grpSp>
      <p:sp>
        <p:nvSpPr>
          <p:cNvPr id="13" name="Hình chữ nhật: Góc Tròn 12"/>
          <p:cNvSpPr/>
          <p:nvPr/>
        </p:nvSpPr>
        <p:spPr>
          <a:xfrm>
            <a:off x="15544800" y="4585030"/>
            <a:ext cx="1493668" cy="94462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>
                <a:solidFill>
                  <a:srgbClr val="C00000"/>
                </a:solidFill>
              </a:rPr>
              <a:t>500</a:t>
            </a:r>
            <a:endParaRPr lang="en-US" sz="4800">
              <a:solidFill>
                <a:srgbClr val="C00000"/>
              </a:solidFill>
            </a:endParaRPr>
          </a:p>
        </p:txBody>
      </p:sp>
      <p:pic>
        <p:nvPicPr>
          <p:cNvPr id="15" name="Hình ảnh 1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t="-1" b="77740"/>
          <a:stretch>
            <a:fillRect/>
          </a:stretch>
        </p:blipFill>
        <p:spPr>
          <a:xfrm>
            <a:off x="0" y="8990156"/>
            <a:ext cx="18288000" cy="12968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Nhóm 41"/>
          <p:cNvGrpSpPr/>
          <p:nvPr/>
        </p:nvGrpSpPr>
        <p:grpSpPr>
          <a:xfrm>
            <a:off x="533400" y="266700"/>
            <a:ext cx="1905000" cy="1295400"/>
            <a:chOff x="838200" y="327530"/>
            <a:chExt cx="2438400" cy="1295400"/>
          </a:xfrm>
        </p:grpSpPr>
        <p:sp>
          <p:nvSpPr>
            <p:cNvPr id="40" name="Hình chữ nhật: Góc Tròn 39"/>
            <p:cNvSpPr/>
            <p:nvPr/>
          </p:nvSpPr>
          <p:spPr>
            <a:xfrm>
              <a:off x="838200" y="327530"/>
              <a:ext cx="2438400" cy="1295400"/>
            </a:xfrm>
            <a:prstGeom prst="roundRect">
              <a:avLst>
                <a:gd name="adj" fmla="val 22835"/>
              </a:avLst>
            </a:prstGeom>
            <a:solidFill>
              <a:srgbClr val="52AFA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Hình chữ nhật 40"/>
            <p:cNvSpPr/>
            <p:nvPr/>
          </p:nvSpPr>
          <p:spPr>
            <a:xfrm>
              <a:off x="1143000" y="513565"/>
              <a:ext cx="183896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vi-VN" sz="5400" b="1" cap="none" spc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Bài 3</a:t>
              </a:r>
              <a:endParaRPr lang="vi-VN" sz="5400" b="1" cap="none" spc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5" name="Hộp Văn bản 44"/>
          <p:cNvSpPr txBox="1"/>
          <p:nvPr/>
        </p:nvSpPr>
        <p:spPr>
          <a:xfrm>
            <a:off x="2464097" y="1349997"/>
            <a:ext cx="14299903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800">
                <a:cs typeface="Arial" panose="020B0604020202020204" pitchFamily="34" charset="0"/>
              </a:rPr>
              <a:t>Rô-bốt có thói quen viết các số biểu diễn ngày, tháng, năm liên tiếp nhau để được một số tự nhiên có nhiều chữ số. Ví dụ, ngày 30 tháng 4 năm 1975, Rô-bốt sẽ viết được số 3 041 975.</a:t>
            </a:r>
            <a:endParaRPr lang="vi-VN" sz="4800">
              <a:cs typeface="Arial" panose="020B0604020202020204" pitchFamily="34" charset="0"/>
            </a:endParaRPr>
          </a:p>
          <a:p>
            <a:pPr algn="just"/>
            <a:r>
              <a:rPr lang="vi-VN" sz="4800">
                <a:cs typeface="Arial" panose="020B0604020202020204" pitchFamily="34" charset="0"/>
              </a:rPr>
              <a:t>a) Hỏi với ngày Nhà giáo Việt Nam năm nay, Rô-bốt sẽ viết được số nào?</a:t>
            </a:r>
            <a:endParaRPr lang="vi-VN" sz="4800">
              <a:cs typeface="Arial" panose="020B0604020202020204" pitchFamily="34" charset="0"/>
            </a:endParaRPr>
          </a:p>
          <a:p>
            <a:pPr algn="just"/>
            <a:r>
              <a:rPr lang="vi-VN" sz="4800">
                <a:cs typeface="Arial" panose="020B0604020202020204" pitchFamily="34" charset="0"/>
              </a:rPr>
              <a:t>b) Hãy cho biết giá trị của từng chữ số 2 trong số mà Rô-bốt đã viết ở câu a.</a:t>
            </a:r>
            <a:endParaRPr lang="vi-VN" sz="4800">
              <a:cs typeface="Arial" panose="020B0604020202020204" pitchFamily="34" charset="0"/>
            </a:endParaRPr>
          </a:p>
        </p:txBody>
      </p:sp>
      <p:pic>
        <p:nvPicPr>
          <p:cNvPr id="14" name="Hình ảnh 13"/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1"/>
          <a:srcRect t="-1" b="77740"/>
          <a:stretch>
            <a:fillRect/>
          </a:stretch>
        </p:blipFill>
        <p:spPr>
          <a:xfrm>
            <a:off x="0" y="8990156"/>
            <a:ext cx="18288000" cy="12968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Hình chữ nhật: Góc Tròn 29"/>
          <p:cNvSpPr/>
          <p:nvPr/>
        </p:nvSpPr>
        <p:spPr>
          <a:xfrm>
            <a:off x="304800" y="5666509"/>
            <a:ext cx="831273" cy="131618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Hình chữ nhật: Góc Tròn 47"/>
          <p:cNvSpPr/>
          <p:nvPr/>
        </p:nvSpPr>
        <p:spPr>
          <a:xfrm>
            <a:off x="1524000" y="5666509"/>
            <a:ext cx="831273" cy="131618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Hình chữ nhật: Góc Tròn 48"/>
          <p:cNvSpPr/>
          <p:nvPr/>
        </p:nvSpPr>
        <p:spPr>
          <a:xfrm>
            <a:off x="2479963" y="5666509"/>
            <a:ext cx="831273" cy="131618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Hình chữ nhật: Góc Tròn 49"/>
          <p:cNvSpPr/>
          <p:nvPr/>
        </p:nvSpPr>
        <p:spPr>
          <a:xfrm>
            <a:off x="3429000" y="5666509"/>
            <a:ext cx="831273" cy="131618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Hình chữ nhật: Góc Tròn 50"/>
          <p:cNvSpPr/>
          <p:nvPr/>
        </p:nvSpPr>
        <p:spPr>
          <a:xfrm>
            <a:off x="4648200" y="5666509"/>
            <a:ext cx="831273" cy="131618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Hình chữ nhật: Góc Tròn 51"/>
          <p:cNvSpPr/>
          <p:nvPr/>
        </p:nvSpPr>
        <p:spPr>
          <a:xfrm>
            <a:off x="5604163" y="5666509"/>
            <a:ext cx="831273" cy="131618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Hình chữ nhật: Góc Tròn 52"/>
          <p:cNvSpPr/>
          <p:nvPr/>
        </p:nvSpPr>
        <p:spPr>
          <a:xfrm>
            <a:off x="6553200" y="5666509"/>
            <a:ext cx="831273" cy="131618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Hình chữ nhật: Góc Tròn 53"/>
          <p:cNvSpPr/>
          <p:nvPr/>
        </p:nvSpPr>
        <p:spPr>
          <a:xfrm>
            <a:off x="10776751" y="5666509"/>
            <a:ext cx="831273" cy="131618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Hình chữ nhật: Góc Tròn 54"/>
          <p:cNvSpPr/>
          <p:nvPr/>
        </p:nvSpPr>
        <p:spPr>
          <a:xfrm>
            <a:off x="11995951" y="5666509"/>
            <a:ext cx="831273" cy="131618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Hình chữ nhật: Góc Tròn 55"/>
          <p:cNvSpPr/>
          <p:nvPr/>
        </p:nvSpPr>
        <p:spPr>
          <a:xfrm>
            <a:off x="12951914" y="5666509"/>
            <a:ext cx="831273" cy="131618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Hình chữ nhật: Góc Tròn 56"/>
          <p:cNvSpPr/>
          <p:nvPr/>
        </p:nvSpPr>
        <p:spPr>
          <a:xfrm>
            <a:off x="13900951" y="5666509"/>
            <a:ext cx="831273" cy="131618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Hình chữ nhật: Góc Tròn 57"/>
          <p:cNvSpPr/>
          <p:nvPr/>
        </p:nvSpPr>
        <p:spPr>
          <a:xfrm>
            <a:off x="15120151" y="5666509"/>
            <a:ext cx="831273" cy="131618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Hình chữ nhật: Góc Tròn 58"/>
          <p:cNvSpPr/>
          <p:nvPr/>
        </p:nvSpPr>
        <p:spPr>
          <a:xfrm>
            <a:off x="16076114" y="5666509"/>
            <a:ext cx="831273" cy="131618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Hình chữ nhật: Góc Tròn 59"/>
          <p:cNvSpPr/>
          <p:nvPr/>
        </p:nvSpPr>
        <p:spPr>
          <a:xfrm>
            <a:off x="17025151" y="5666509"/>
            <a:ext cx="831273" cy="131618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Hình chữ nhật: Góc Tròn 60"/>
          <p:cNvSpPr/>
          <p:nvPr/>
        </p:nvSpPr>
        <p:spPr>
          <a:xfrm>
            <a:off x="9829800" y="5666509"/>
            <a:ext cx="831273" cy="131618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Hình ảnh 13"/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1"/>
          <a:srcRect t="-1" b="77740"/>
          <a:stretch>
            <a:fillRect/>
          </a:stretch>
        </p:blipFill>
        <p:spPr>
          <a:xfrm>
            <a:off x="0" y="8990156"/>
            <a:ext cx="18288000" cy="1296844"/>
          </a:xfrm>
          <a:prstGeom prst="rect">
            <a:avLst/>
          </a:prstGeom>
        </p:spPr>
      </p:pic>
      <p:pic>
        <p:nvPicPr>
          <p:cNvPr id="2" name="Hình ảnh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0"/>
            <a:ext cx="5257800" cy="5152292"/>
          </a:xfrm>
          <a:prstGeom prst="rect">
            <a:avLst/>
          </a:prstGeom>
        </p:spPr>
      </p:pic>
      <p:sp>
        <p:nvSpPr>
          <p:cNvPr id="3" name="Hình chữ nhật 2"/>
          <p:cNvSpPr/>
          <p:nvPr/>
        </p:nvSpPr>
        <p:spPr>
          <a:xfrm>
            <a:off x="2946290" y="2476500"/>
            <a:ext cx="6559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600" b="0" cap="none" spc="0">
                <a:ln w="0"/>
                <a:solidFill>
                  <a:schemeClr val="tx1"/>
                </a:solidFill>
              </a:rPr>
              <a:t>3</a:t>
            </a:r>
            <a:endParaRPr lang="vi-VN" sz="6600" b="0" cap="none" spc="0">
              <a:ln w="0"/>
              <a:solidFill>
                <a:schemeClr val="tx1"/>
              </a:solidFill>
            </a:endParaRPr>
          </a:p>
        </p:txBody>
      </p:sp>
      <p:sp>
        <p:nvSpPr>
          <p:cNvPr id="4" name="Hình chữ nhật 3"/>
          <p:cNvSpPr/>
          <p:nvPr/>
        </p:nvSpPr>
        <p:spPr>
          <a:xfrm>
            <a:off x="3424329" y="2476500"/>
            <a:ext cx="6559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600">
                <a:ln w="0"/>
              </a:rPr>
              <a:t>0</a:t>
            </a:r>
            <a:endParaRPr lang="vi-VN" sz="6600" b="0" cap="none" spc="0">
              <a:ln w="0"/>
              <a:solidFill>
                <a:schemeClr val="tx1"/>
              </a:solidFill>
            </a:endParaRPr>
          </a:p>
        </p:txBody>
      </p:sp>
      <p:cxnSp>
        <p:nvCxnSpPr>
          <p:cNvPr id="6" name="Đường nối Thẳng 5"/>
          <p:cNvCxnSpPr/>
          <p:nvPr/>
        </p:nvCxnSpPr>
        <p:spPr>
          <a:xfrm flipH="1">
            <a:off x="4009991" y="2589013"/>
            <a:ext cx="140573" cy="88296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Hình chữ nhật 11"/>
          <p:cNvSpPr/>
          <p:nvPr/>
        </p:nvSpPr>
        <p:spPr>
          <a:xfrm>
            <a:off x="4160055" y="2476500"/>
            <a:ext cx="6559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600">
                <a:ln w="0"/>
              </a:rPr>
              <a:t>4</a:t>
            </a:r>
            <a:endParaRPr lang="vi-VN" sz="6600" b="0" cap="none" spc="0">
              <a:ln w="0"/>
              <a:solidFill>
                <a:schemeClr val="tx1"/>
              </a:solidFill>
            </a:endParaRPr>
          </a:p>
        </p:txBody>
      </p:sp>
      <p:cxnSp>
        <p:nvCxnSpPr>
          <p:cNvPr id="13" name="Đường nối Thẳng 12"/>
          <p:cNvCxnSpPr/>
          <p:nvPr/>
        </p:nvCxnSpPr>
        <p:spPr>
          <a:xfrm flipH="1">
            <a:off x="4745717" y="2589013"/>
            <a:ext cx="140573" cy="88296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Hình chữ nhật 14"/>
          <p:cNvSpPr/>
          <p:nvPr/>
        </p:nvSpPr>
        <p:spPr>
          <a:xfrm>
            <a:off x="4895781" y="2476500"/>
            <a:ext cx="6559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600">
                <a:ln w="0"/>
              </a:rPr>
              <a:t>1</a:t>
            </a:r>
            <a:endParaRPr lang="vi-VN" sz="6600" b="0" cap="none" spc="0">
              <a:ln w="0"/>
              <a:solidFill>
                <a:schemeClr val="tx1"/>
              </a:solidFill>
            </a:endParaRPr>
          </a:p>
        </p:txBody>
      </p:sp>
      <p:sp>
        <p:nvSpPr>
          <p:cNvPr id="16" name="Hình chữ nhật 15"/>
          <p:cNvSpPr/>
          <p:nvPr/>
        </p:nvSpPr>
        <p:spPr>
          <a:xfrm>
            <a:off x="5317501" y="2476500"/>
            <a:ext cx="6559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600">
                <a:ln w="0"/>
              </a:rPr>
              <a:t>9</a:t>
            </a:r>
            <a:endParaRPr lang="vi-VN" sz="6600" b="0" cap="none" spc="0">
              <a:ln w="0"/>
              <a:solidFill>
                <a:schemeClr val="tx1"/>
              </a:solidFill>
            </a:endParaRPr>
          </a:p>
        </p:txBody>
      </p:sp>
      <p:sp>
        <p:nvSpPr>
          <p:cNvPr id="17" name="Hình chữ nhật 16"/>
          <p:cNvSpPr/>
          <p:nvPr/>
        </p:nvSpPr>
        <p:spPr>
          <a:xfrm>
            <a:off x="5704131" y="2476500"/>
            <a:ext cx="6559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600">
                <a:ln w="0"/>
              </a:rPr>
              <a:t>7</a:t>
            </a:r>
            <a:endParaRPr lang="vi-VN" sz="6600" b="0" cap="none" spc="0">
              <a:ln w="0"/>
              <a:solidFill>
                <a:schemeClr val="tx1"/>
              </a:solidFill>
            </a:endParaRPr>
          </a:p>
        </p:txBody>
      </p:sp>
      <p:sp>
        <p:nvSpPr>
          <p:cNvPr id="18" name="Hình chữ nhật 17"/>
          <p:cNvSpPr/>
          <p:nvPr/>
        </p:nvSpPr>
        <p:spPr>
          <a:xfrm>
            <a:off x="6125851" y="2476500"/>
            <a:ext cx="6559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600">
                <a:ln w="0"/>
              </a:rPr>
              <a:t>5</a:t>
            </a:r>
            <a:endParaRPr lang="vi-VN" sz="6600" b="0" cap="none" spc="0">
              <a:ln w="0"/>
              <a:solidFill>
                <a:schemeClr val="tx1"/>
              </a:solidFill>
            </a:endParaRPr>
          </a:p>
        </p:txBody>
      </p:sp>
      <p:pic>
        <p:nvPicPr>
          <p:cNvPr id="19" name="Hình ảnh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137" y="0"/>
            <a:ext cx="5257800" cy="5152292"/>
          </a:xfrm>
          <a:prstGeom prst="rect">
            <a:avLst/>
          </a:prstGeom>
        </p:spPr>
      </p:pic>
      <p:sp>
        <p:nvSpPr>
          <p:cNvPr id="20" name="Hình chữ nhật 19"/>
          <p:cNvSpPr/>
          <p:nvPr/>
        </p:nvSpPr>
        <p:spPr>
          <a:xfrm>
            <a:off x="11277600" y="2476500"/>
            <a:ext cx="6559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600" b="0" cap="none" spc="0">
                <a:ln w="0"/>
                <a:solidFill>
                  <a:schemeClr val="tx1"/>
                </a:solidFill>
              </a:rPr>
              <a:t>2</a:t>
            </a:r>
            <a:endParaRPr lang="vi-VN" sz="6600" b="0" cap="none" spc="0">
              <a:ln w="0"/>
              <a:solidFill>
                <a:schemeClr val="tx1"/>
              </a:solidFill>
            </a:endParaRPr>
          </a:p>
        </p:txBody>
      </p:sp>
      <p:sp>
        <p:nvSpPr>
          <p:cNvPr id="21" name="Hình chữ nhật 20"/>
          <p:cNvSpPr/>
          <p:nvPr/>
        </p:nvSpPr>
        <p:spPr>
          <a:xfrm>
            <a:off x="11755639" y="2476500"/>
            <a:ext cx="6559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600">
                <a:ln w="0"/>
              </a:rPr>
              <a:t>0</a:t>
            </a:r>
            <a:endParaRPr lang="vi-VN" sz="6600" b="0" cap="none" spc="0">
              <a:ln w="0"/>
              <a:solidFill>
                <a:schemeClr val="tx1"/>
              </a:solidFill>
            </a:endParaRPr>
          </a:p>
        </p:txBody>
      </p:sp>
      <p:cxnSp>
        <p:nvCxnSpPr>
          <p:cNvPr id="22" name="Đường nối Thẳng 21"/>
          <p:cNvCxnSpPr/>
          <p:nvPr/>
        </p:nvCxnSpPr>
        <p:spPr>
          <a:xfrm flipH="1">
            <a:off x="12341301" y="2589013"/>
            <a:ext cx="140573" cy="88296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Hình chữ nhật 22"/>
          <p:cNvSpPr/>
          <p:nvPr/>
        </p:nvSpPr>
        <p:spPr>
          <a:xfrm>
            <a:off x="12317773" y="2476500"/>
            <a:ext cx="6559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600">
                <a:ln w="0"/>
              </a:rPr>
              <a:t>1</a:t>
            </a:r>
            <a:endParaRPr lang="vi-VN" sz="6600" b="0" cap="none" spc="0">
              <a:ln w="0"/>
              <a:solidFill>
                <a:schemeClr val="tx1"/>
              </a:solidFill>
            </a:endParaRPr>
          </a:p>
        </p:txBody>
      </p:sp>
      <p:cxnSp>
        <p:nvCxnSpPr>
          <p:cNvPr id="24" name="Đường nối Thẳng 23"/>
          <p:cNvCxnSpPr/>
          <p:nvPr/>
        </p:nvCxnSpPr>
        <p:spPr>
          <a:xfrm flipH="1">
            <a:off x="13273441" y="2589013"/>
            <a:ext cx="140573" cy="88296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Hình chữ nhật 24"/>
          <p:cNvSpPr/>
          <p:nvPr/>
        </p:nvSpPr>
        <p:spPr>
          <a:xfrm>
            <a:off x="13329918" y="2476500"/>
            <a:ext cx="6559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600">
                <a:ln w="0"/>
              </a:rPr>
              <a:t>2</a:t>
            </a:r>
            <a:endParaRPr lang="vi-VN" sz="6600" b="0" cap="none" spc="0">
              <a:ln w="0"/>
              <a:solidFill>
                <a:schemeClr val="tx1"/>
              </a:solidFill>
            </a:endParaRPr>
          </a:p>
        </p:txBody>
      </p:sp>
      <p:sp>
        <p:nvSpPr>
          <p:cNvPr id="26" name="Hình chữ nhật 25"/>
          <p:cNvSpPr/>
          <p:nvPr/>
        </p:nvSpPr>
        <p:spPr>
          <a:xfrm>
            <a:off x="13751638" y="2476500"/>
            <a:ext cx="6559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600">
                <a:ln w="0"/>
              </a:rPr>
              <a:t>0</a:t>
            </a:r>
            <a:endParaRPr lang="vi-VN" sz="6600" b="0" cap="none" spc="0">
              <a:ln w="0"/>
              <a:solidFill>
                <a:schemeClr val="tx1"/>
              </a:solidFill>
            </a:endParaRPr>
          </a:p>
        </p:txBody>
      </p:sp>
      <p:sp>
        <p:nvSpPr>
          <p:cNvPr id="27" name="Hình chữ nhật 26"/>
          <p:cNvSpPr/>
          <p:nvPr/>
        </p:nvSpPr>
        <p:spPr>
          <a:xfrm>
            <a:off x="14138268" y="2476500"/>
            <a:ext cx="6559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600">
                <a:ln w="0"/>
              </a:rPr>
              <a:t>2</a:t>
            </a:r>
            <a:endParaRPr lang="vi-VN" sz="6600" b="0" cap="none" spc="0">
              <a:ln w="0"/>
              <a:solidFill>
                <a:schemeClr val="tx1"/>
              </a:solidFill>
            </a:endParaRPr>
          </a:p>
        </p:txBody>
      </p:sp>
      <p:sp>
        <p:nvSpPr>
          <p:cNvPr id="28" name="Hình chữ nhật 27"/>
          <p:cNvSpPr/>
          <p:nvPr/>
        </p:nvSpPr>
        <p:spPr>
          <a:xfrm>
            <a:off x="14559988" y="2476500"/>
            <a:ext cx="6559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600">
                <a:ln w="0"/>
              </a:rPr>
              <a:t>4</a:t>
            </a:r>
            <a:endParaRPr lang="vi-VN" sz="6600" b="0" cap="none" spc="0">
              <a:ln w="0"/>
              <a:solidFill>
                <a:schemeClr val="tx1"/>
              </a:solidFill>
            </a:endParaRPr>
          </a:p>
        </p:txBody>
      </p:sp>
      <p:sp>
        <p:nvSpPr>
          <p:cNvPr id="29" name="Hình chữ nhật 28"/>
          <p:cNvSpPr/>
          <p:nvPr/>
        </p:nvSpPr>
        <p:spPr>
          <a:xfrm>
            <a:off x="12698773" y="2476500"/>
            <a:ext cx="6559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600">
                <a:ln w="0"/>
              </a:rPr>
              <a:t>1</a:t>
            </a:r>
            <a:endParaRPr lang="vi-VN" sz="6600" b="0" cap="none" spc="0">
              <a:ln w="0"/>
              <a:solidFill>
                <a:schemeClr val="tx1"/>
              </a:solidFill>
            </a:endParaRPr>
          </a:p>
        </p:txBody>
      </p:sp>
      <p:sp>
        <p:nvSpPr>
          <p:cNvPr id="62" name="Hình chữ nhật: Góc Tròn 61"/>
          <p:cNvSpPr/>
          <p:nvPr/>
        </p:nvSpPr>
        <p:spPr>
          <a:xfrm>
            <a:off x="152400" y="7159757"/>
            <a:ext cx="8153400" cy="1717543"/>
          </a:xfrm>
          <a:prstGeom prst="roundRect">
            <a:avLst/>
          </a:prstGeom>
          <a:solidFill>
            <a:srgbClr val="52AFAE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 triệu không trăm bốn mươi mốt nghìn chín trăm bảy mươi lăm</a:t>
            </a:r>
            <a:endParaRPr lang="en-US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Hình chữ nhật: Góc Tròn 62"/>
          <p:cNvSpPr/>
          <p:nvPr/>
        </p:nvSpPr>
        <p:spPr>
          <a:xfrm>
            <a:off x="9824251" y="7159757"/>
            <a:ext cx="8153400" cy="1717543"/>
          </a:xfrm>
          <a:prstGeom prst="roundRect">
            <a:avLst/>
          </a:prstGeom>
          <a:solidFill>
            <a:srgbClr val="52AFAE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 mươi triệu một trăm mười hai nghìn không trăm hai mươi bốn</a:t>
            </a:r>
            <a:endParaRPr lang="en-US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23457E-6 L -0.14149 0.323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75" y="16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2778E-6 1.23457E-6 L -0.09861 0.323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1" y="16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7 1.23457E-6 L -0.08611 0.3239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6" y="16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23457E-6 L -0.07674 0.3239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7" y="16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23457E-6 L -0.03316 0.3239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8" y="16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0556E-6 1.23457E-6 L 0.00087 0.3239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16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23457E-6 L 0.02952 0.3239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6" y="16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23457E-6 L -0.07622 0.3239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1" y="16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23457E-6 L -0.05157 0.3239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" y="16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23457E-6 L -0.01276 0.32392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" y="16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23457E-6 L 0.0184 0.3239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" y="16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0556E-6 1.23457E-6 L 0.03394 0.3239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3" y="16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2778E-6 1.23457E-6 L 0.08012 0.3239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2" y="16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23457E-6 L 0.10886 0.3239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3" y="16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23457E-6 L 0.14011 0.3239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5" y="16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" grpId="0"/>
      <p:bldP spid="15" grpId="0"/>
      <p:bldP spid="16" grpId="0"/>
      <p:bldP spid="17" grpId="0"/>
      <p:bldP spid="18" grpId="0"/>
      <p:bldP spid="20" grpId="0"/>
      <p:bldP spid="21" grpId="0"/>
      <p:bldP spid="23" grpId="0"/>
      <p:bldP spid="25" grpId="0"/>
      <p:bldP spid="26" grpId="0"/>
      <p:bldP spid="27" grpId="0"/>
      <p:bldP spid="28" grpId="0"/>
      <p:bldP spid="29" grpId="0"/>
      <p:bldP spid="62" grpId="0" animBg="1"/>
      <p:bldP spid="6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Nhóm 41"/>
          <p:cNvGrpSpPr/>
          <p:nvPr/>
        </p:nvGrpSpPr>
        <p:grpSpPr>
          <a:xfrm>
            <a:off x="533400" y="266700"/>
            <a:ext cx="1905000" cy="1295400"/>
            <a:chOff x="838200" y="327530"/>
            <a:chExt cx="2438400" cy="1295400"/>
          </a:xfrm>
        </p:grpSpPr>
        <p:sp>
          <p:nvSpPr>
            <p:cNvPr id="40" name="Hình chữ nhật: Góc Tròn 39"/>
            <p:cNvSpPr/>
            <p:nvPr/>
          </p:nvSpPr>
          <p:spPr>
            <a:xfrm>
              <a:off x="838200" y="327530"/>
              <a:ext cx="2438400" cy="1295400"/>
            </a:xfrm>
            <a:prstGeom prst="roundRect">
              <a:avLst>
                <a:gd name="adj" fmla="val 22835"/>
              </a:avLst>
            </a:prstGeom>
            <a:solidFill>
              <a:srgbClr val="52AFA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Hình chữ nhật 40"/>
            <p:cNvSpPr/>
            <p:nvPr/>
          </p:nvSpPr>
          <p:spPr>
            <a:xfrm>
              <a:off x="885545" y="513565"/>
              <a:ext cx="23538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vi-VN" sz="5400" b="1" cap="none" spc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Bài 4</a:t>
              </a:r>
              <a:endParaRPr lang="vi-VN" sz="5400" b="1" cap="none" spc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5" name="Hộp Văn bản 44"/>
          <p:cNvSpPr txBox="1"/>
          <p:nvPr/>
        </p:nvSpPr>
        <p:spPr>
          <a:xfrm>
            <a:off x="2475388" y="266700"/>
            <a:ext cx="1353790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800">
                <a:cs typeface="Arial" panose="020B0604020202020204" pitchFamily="34" charset="0"/>
              </a:rPr>
              <a:t>Ba số chẵn liên tiếp được viết vào 3 chiếc mũ, mỗi chiếc mũ được viết một số. Việt, Nam và Rô-bốt, mỗi bạn đội một chiếc mũ trên. Rô-bốt nhìn thấy số được viết trên mũ của Việt và Nam là 2 032 và 2 028. Hỏi chiếc mũ mà Rô-bốt đang đội được viết số nào?</a:t>
            </a:r>
            <a:endParaRPr lang="vi-VN" sz="4800">
              <a:cs typeface="Arial" panose="020B0604020202020204" pitchFamily="34" charset="0"/>
            </a:endParaRPr>
          </a:p>
        </p:txBody>
      </p:sp>
      <p:pic>
        <p:nvPicPr>
          <p:cNvPr id="14" name="Hình ảnh 13"/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1"/>
          <a:srcRect t="-1" b="77740"/>
          <a:stretch>
            <a:fillRect/>
          </a:stretch>
        </p:blipFill>
        <p:spPr>
          <a:xfrm>
            <a:off x="0" y="8990156"/>
            <a:ext cx="18288000" cy="1296844"/>
          </a:xfrm>
          <a:prstGeom prst="rect">
            <a:avLst/>
          </a:prstGeom>
        </p:spPr>
      </p:pic>
      <p:pic>
        <p:nvPicPr>
          <p:cNvPr id="2" name="Hình ảnh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618" y="4630985"/>
            <a:ext cx="8168764" cy="43290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Hình ảnh 13"/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1"/>
          <a:srcRect t="-1" b="77740"/>
          <a:stretch>
            <a:fillRect/>
          </a:stretch>
        </p:blipFill>
        <p:spPr>
          <a:xfrm>
            <a:off x="0" y="8990156"/>
            <a:ext cx="18288000" cy="1296844"/>
          </a:xfrm>
          <a:prstGeom prst="rect">
            <a:avLst/>
          </a:prstGeom>
        </p:spPr>
      </p:pic>
      <p:pic>
        <p:nvPicPr>
          <p:cNvPr id="2" name="Hình ảnh 1"/>
          <p:cNvPicPr>
            <a:picLocks noChangeAspect="1"/>
          </p:cNvPicPr>
          <p:nvPr/>
        </p:nvPicPr>
        <p:blipFill rotWithShape="1">
          <a:blip r:embed="rId2"/>
          <a:srcRect b="1292"/>
          <a:stretch>
            <a:fillRect/>
          </a:stretch>
        </p:blipFill>
        <p:spPr>
          <a:xfrm>
            <a:off x="690408" y="145823"/>
            <a:ext cx="16907184" cy="8844333"/>
          </a:xfrm>
          <a:prstGeom prst="rect">
            <a:avLst/>
          </a:prstGeom>
        </p:spPr>
      </p:pic>
      <p:sp>
        <p:nvSpPr>
          <p:cNvPr id="3" name="Hình chữ nhật 2"/>
          <p:cNvSpPr/>
          <p:nvPr/>
        </p:nvSpPr>
        <p:spPr>
          <a:xfrm rot="682074">
            <a:off x="12636730" y="2584562"/>
            <a:ext cx="1896674" cy="1015663"/>
          </a:xfrm>
          <a:prstGeom prst="rect">
            <a:avLst/>
          </a:prstGeom>
          <a:solidFill>
            <a:srgbClr val="E8ABAF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000" b="0" cap="none" spc="0">
                <a:ln w="0"/>
              </a:rPr>
              <a:t>2030</a:t>
            </a:r>
            <a:endParaRPr lang="vi-VN" sz="6000" b="0" cap="none" spc="0">
              <a:ln w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repeatCount="indefinite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0</TotalTime>
  <Words>2578</Words>
  <Application>WPS Presentation</Application>
  <PresentationFormat>Tùy chỉnh</PresentationFormat>
  <Paragraphs>174</Paragraphs>
  <Slides>20</Slides>
  <Notes>0</Notes>
  <HiddenSlides>0</HiddenSlides>
  <MMClips>3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2" baseType="lpstr">
      <vt:lpstr>Arial</vt:lpstr>
      <vt:lpstr>SimSun</vt:lpstr>
      <vt:lpstr>Wingdings</vt:lpstr>
      <vt:lpstr>#9Slide02 Noi dung dai</vt:lpstr>
      <vt:lpstr>Baloo Tammudu 2 ExtraBold</vt:lpstr>
      <vt:lpstr>Courier New</vt:lpstr>
      <vt:lpstr>Calibri</vt:lpstr>
      <vt:lpstr>Microsoft YaHei</vt:lpstr>
      <vt:lpstr>Arial Unicode MS</vt:lpstr>
      <vt:lpstr>#9Slide02 Noi dung dai</vt:lpstr>
      <vt:lpstr>#9Slide02 Tieu de dai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9Slide.vn</Company>
  <LinksUpToDate>false</LinksUpToDate>
  <SharedDoc>false</SharedDoc>
  <HyperlinksChanged>false</HyperlinksChanged>
  <AppVersion>14.0000</AppVersion>
  <Manager>9Slide.vn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1 </dc:title>
  <dc:creator>Hi There</dc:creator>
  <dc:description>9Slide.vn</dc:description>
  <dc:subject>9Slide.vn</dc:subject>
  <cp:category>9Slide.vn</cp:category>
  <cp:lastModifiedBy>Admin</cp:lastModifiedBy>
  <cp:revision>10</cp:revision>
  <dcterms:created xsi:type="dcterms:W3CDTF">2006-08-16T00:00:00Z</dcterms:created>
  <dcterms:modified xsi:type="dcterms:W3CDTF">2024-07-20T04:08:40Z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8C1115387FDE4F19B4907BC6FED0A8F1_12</vt:lpwstr>
  </property>
  <property fmtid="{D5CDD505-2E9C-101B-9397-08002B2CF9AE}" pid="3" name="KSOProductBuildVer">
    <vt:lpwstr>1033-12.2.0.17153</vt:lpwstr>
  </property>
</Properties>
</file>