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258" r:id="rId4"/>
    <p:sldId id="269" r:id="rId5"/>
    <p:sldId id="266" r:id="rId6"/>
    <p:sldId id="259" r:id="rId7"/>
    <p:sldId id="260" r:id="rId8"/>
    <p:sldId id="267" r:id="rId9"/>
    <p:sldId id="291" r:id="rId10"/>
    <p:sldId id="293" r:id="rId11"/>
    <p:sldId id="268" r:id="rId12"/>
    <p:sldId id="275" r:id="rId13"/>
    <p:sldId id="272" r:id="rId14"/>
  </p:sldIdLst>
  <p:sldSz cx="12192000" cy="6858000"/>
  <p:notesSz cx="6858000" cy="9144000"/>
  <p:embeddedFontLst>
    <p:embeddedFont>
      <p:font typeface="#9Slide07 HoneyCream" pitchFamily="2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#9Slide05 Aphrodite Pro" panose="02000000000000000000" pitchFamily="2" charset="0"/>
      <p:regular r:id="rId25"/>
    </p:embeddedFont>
    <p:embeddedFont>
      <p:font typeface="SVN-Newton" panose="02040603050506020204" pitchFamily="18" charset="0"/>
      <p:regular r:id="rId26"/>
    </p:embeddedFont>
    <p:embeddedFont>
      <p:font typeface="#9Slide05 Bodega Script" pitchFamily="2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780C2-62C4-4C42-9246-61ED4FF78CE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D3BDA-23BD-4ACC-80AE-953F317C7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4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F163DE-6320-E860-46B1-2CA6F953E7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F278DF3-3E2E-5C7E-011A-BE2280EBA2EE}"/>
              </a:ext>
            </a:extLst>
          </p:cNvPr>
          <p:cNvSpPr txBox="1">
            <a:spLocks/>
          </p:cNvSpPr>
          <p:nvPr userDrawn="1"/>
        </p:nvSpPr>
        <p:spPr>
          <a:xfrm>
            <a:off x="-585046" y="580813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FDA1DD-9EC4-B740-1E0A-BE39B8201997}"/>
              </a:ext>
            </a:extLst>
          </p:cNvPr>
          <p:cNvSpPr txBox="1"/>
          <p:nvPr userDrawn="1"/>
        </p:nvSpPr>
        <p:spPr>
          <a:xfrm>
            <a:off x="8944961" y="49544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98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26B1D-780B-3268-1626-3BE16A9E8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081AA-66A8-D602-A1B6-DF23ECB54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263D2-3A4D-EF28-63A1-189CC7681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33E1B-08B3-8453-22B3-D20C904C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D7A5-BC2C-FA78-21FA-341591EE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30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73F96-3E7F-9EA3-370F-644EE3CD4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2FA55-9B67-69B6-C67A-3FD1210D7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EA72-D134-AA99-D8F2-8C46AA309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1A828-0B17-23C0-3D4F-83664B2E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1D6AB-A9AE-6546-8768-D49ED0FA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6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6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1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0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98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941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100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7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DD815-C887-E45E-A51F-C6A7EBA60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6F898-009E-DA72-570C-1065B70DE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FCC9-8FE7-3293-5E25-7CB58B818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F7EF5-C386-A995-0F6B-7F68023A5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DC6C6-4F0B-D062-1FCE-18EB0FF0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AF543A-D8A6-7E66-D04F-C197D0D497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863941-6E54-8EE0-A254-36ACE4189233}"/>
              </a:ext>
            </a:extLst>
          </p:cNvPr>
          <p:cNvSpPr/>
          <p:nvPr userDrawn="1"/>
        </p:nvSpPr>
        <p:spPr>
          <a:xfrm>
            <a:off x="228601" y="257174"/>
            <a:ext cx="11687174" cy="63531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42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99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16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2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5B89C6-6FB3-82B9-9C00-2E4B63A05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3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74C3B-BE5C-050A-7AF3-A66F8C9A4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C8ED5-FAA7-DAF5-838C-9F5EFC21E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1A562-984C-BCE9-336A-A7105A5A7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ACD81-03D4-3C3D-7B13-43156F5C2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92772-796F-B421-EDE2-32EF37F19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233FF-FB0B-9113-BE7A-41B5D77F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0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43116-724F-2D69-29C3-4D8C2FE8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945CA-938C-09A6-45A6-949E1F6C0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EF35E-2E2C-C7E4-FDCB-266619CB3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10D0A8-85A8-E76F-5E7B-865D8E89D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A072A-512E-1A6A-07CB-4F6EE85E05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552D9-1DA0-DD91-361F-575CF34BC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EAF056-2FC9-A278-1698-0E2D3C81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1F355-FD93-9953-7AE4-53B3D1C0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0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8691B-7B7C-5775-F7BF-B1DD6A8DC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4DDFA-3BFB-8C33-D764-4BB39F16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02180-F5A1-27B2-4961-0595F344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8C6A5-3D08-5FF8-C9BF-735A5461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4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814F2D-AEFA-3A00-D340-65A69E3C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68D5E7-02D1-7021-2019-98CEF6390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98306-B483-752B-D311-1BDF7B41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B695-336A-C4CB-8675-63721D16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3638F-726D-F940-7DCB-90E2B4C95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AAA1C-B33A-44D1-0569-7453B6A41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5B243-6B47-11D2-1552-386BC4F5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CCB3E-D9AA-8278-BD7C-AE34FF52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1AE8B-11E2-B682-82E7-308BD2EF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7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BF9C9-F1AD-0697-6FCA-B3C03315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3BD49D-6505-4160-053D-347EB6439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526AF-A930-A9A8-0A68-DCB959117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B2587-FDA1-41EA-F3E0-16AC97B0A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884EC-0369-FF0C-F294-620FEE48E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46B79-C56D-5EC2-DBBF-D05CFE63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9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8DD53-1600-5DB5-403C-9C10FEBB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8DF39-644D-5CA6-4991-DF010EF94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446CC-9ADA-43EA-5D23-7AC17C11E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AFB288-95F4-4789-BF41-88E9FEA7F34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286C4-BB55-B370-0206-D131DBD3B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199D7-5A64-71DB-89E8-331192834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682982-EA64-483F-BAF3-C19101D490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868D7E0-F87D-3601-0138-0F001F0A6725}"/>
              </a:ext>
            </a:extLst>
          </p:cNvPr>
          <p:cNvSpPr txBox="1"/>
          <p:nvPr userDrawn="1"/>
        </p:nvSpPr>
        <p:spPr>
          <a:xfrm>
            <a:off x="1554480" y="778002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68956CB3-45BC-0694-AD53-A5BEB3580D5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706858" y="187916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F6FBED19-8F75-D77D-4234-969A6552BA6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52378" y="6611995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A25CA9-8A23-6C58-731D-FA95AD6514C1}"/>
              </a:ext>
            </a:extLst>
          </p:cNvPr>
          <p:cNvSpPr txBox="1">
            <a:spLocks/>
          </p:cNvSpPr>
          <p:nvPr userDrawn="1"/>
        </p:nvSpPr>
        <p:spPr>
          <a:xfrm>
            <a:off x="-347056" y="583141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23DD14-434A-47A2-8B32-8F2A0F77BB80}"/>
              </a:ext>
            </a:extLst>
          </p:cNvPr>
          <p:cNvSpPr txBox="1"/>
          <p:nvPr userDrawn="1"/>
        </p:nvSpPr>
        <p:spPr>
          <a:xfrm>
            <a:off x="9522481" y="291148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44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46400" y="7645400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28" y="6866717"/>
            <a:ext cx="1804572" cy="25422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820699-3388-EA92-33FE-25D11D55C50E}"/>
              </a:ext>
            </a:extLst>
          </p:cNvPr>
          <p:cNvSpPr txBox="1">
            <a:spLocks/>
          </p:cNvSpPr>
          <p:nvPr userDrawn="1"/>
        </p:nvSpPr>
        <p:spPr>
          <a:xfrm>
            <a:off x="-444325" y="6115342"/>
            <a:ext cx="1943331" cy="699911"/>
          </a:xfrm>
          <a:prstGeom prst="rect">
            <a:avLst/>
          </a:prstGeom>
        </p:spPr>
        <p:txBody>
          <a:bodyPr vert="horz" lIns="81280" tIns="40640" rIns="81280" bIns="406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1F1C8-32E1-614B-B849-A7CA9E8DC1E2}"/>
              </a:ext>
            </a:extLst>
          </p:cNvPr>
          <p:cNvSpPr txBox="1"/>
          <p:nvPr userDrawn="1"/>
        </p:nvSpPr>
        <p:spPr>
          <a:xfrm>
            <a:off x="9992360" y="345536"/>
            <a:ext cx="2441758" cy="6976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22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422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422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60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866B3-6631-5866-4831-BB95B657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125" y="262864"/>
            <a:ext cx="4911639" cy="1552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C6C17E-E2F3-5DE6-8965-D47F146DE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64" y="1609832"/>
            <a:ext cx="12192000" cy="3638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C735C-0824-74CA-B1E4-019841578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188" y="4839018"/>
            <a:ext cx="3764477" cy="1950454"/>
          </a:xfrm>
          <a:prstGeom prst="rect">
            <a:avLst/>
          </a:prstGeom>
        </p:spPr>
      </p:pic>
      <p:pic>
        <p:nvPicPr>
          <p:cNvPr id="18" name="Picture 17" descr="A green and white logo&#10;&#10;Description automatically generated">
            <a:extLst>
              <a:ext uri="{FF2B5EF4-FFF2-40B4-BE49-F238E27FC236}">
                <a16:creationId xmlns:a16="http://schemas.microsoft.com/office/drawing/2014/main" id="{48AD5C77-43F9-6A66-A5E2-70D0ED970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4" y="-85697"/>
            <a:ext cx="2044091" cy="2044091"/>
          </a:xfrm>
          <a:prstGeom prst="rect">
            <a:avLst/>
          </a:prstGeom>
        </p:spPr>
      </p:pic>
      <p:pic>
        <p:nvPicPr>
          <p:cNvPr id="22" name="Picture 21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7458BBAD-39EB-3993-4AE7-754E5AF4A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020" y="28699"/>
            <a:ext cx="1569856" cy="161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9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AD610-14BF-0D9C-F078-B0F6DFCE4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745" y="2279522"/>
            <a:ext cx="7358510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4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AAB4A-D35C-906F-044A-26CD9D95C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7450F29-9171-1CB5-3269-DDAE03CCE896}"/>
              </a:ext>
            </a:extLst>
          </p:cNvPr>
          <p:cNvSpPr txBox="1"/>
          <p:nvPr/>
        </p:nvSpPr>
        <p:spPr>
          <a:xfrm>
            <a:off x="381000" y="778692"/>
            <a:ext cx="11430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 descr="A cartoon of a child and child holding books&#10;&#10;Description automatically generated">
            <a:extLst>
              <a:ext uri="{FF2B5EF4-FFF2-40B4-BE49-F238E27FC236}">
                <a16:creationId xmlns:a16="http://schemas.microsoft.com/office/drawing/2014/main" id="{C9A07ACB-0238-FD49-2D5F-87D31347F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8"/>
          <a:stretch/>
        </p:blipFill>
        <p:spPr>
          <a:xfrm>
            <a:off x="825741" y="2712720"/>
            <a:ext cx="4785827" cy="3931920"/>
          </a:xfrm>
          <a:prstGeom prst="rect">
            <a:avLst/>
          </a:prstGeom>
        </p:spPr>
      </p:pic>
      <p:pic>
        <p:nvPicPr>
          <p:cNvPr id="6" name="Picture 5" descr="A cartoon of a family&#10;&#10;Description automatically generated">
            <a:extLst>
              <a:ext uri="{FF2B5EF4-FFF2-40B4-BE49-F238E27FC236}">
                <a16:creationId xmlns:a16="http://schemas.microsoft.com/office/drawing/2014/main" id="{2EF876C5-A481-9A3C-9A9A-D56048AE2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68" y="2322576"/>
            <a:ext cx="5669280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10D7B-576E-99DC-7F4D-7B52A6B83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007" y="2206250"/>
            <a:ext cx="7577985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6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NDCLAP by Fitz And The Tantrums - Zumba® - Pop - Kramer Pastrana">
            <a:hlinkClick r:id="" action="ppaction://media"/>
            <a:extLst>
              <a:ext uri="{FF2B5EF4-FFF2-40B4-BE49-F238E27FC236}">
                <a16:creationId xmlns:a16="http://schemas.microsoft.com/office/drawing/2014/main" id="{1BD4343F-B2F7-7BB2-518B-34F715CEC6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338" y="325315"/>
            <a:ext cx="11035324" cy="620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9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5440D3-8934-B1F8-1A41-72201B585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407" y="2162292"/>
            <a:ext cx="7401185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0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00108B-6B11-C75A-711C-3A09CBADEDFC}"/>
              </a:ext>
            </a:extLst>
          </p:cNvPr>
          <p:cNvSpPr txBox="1"/>
          <p:nvPr/>
        </p:nvSpPr>
        <p:spPr>
          <a:xfrm>
            <a:off x="700640" y="509731"/>
            <a:ext cx="10790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43CA03-EAE4-11E2-64E8-370FE203A50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6" t="10503" r="66693" b="66378"/>
          <a:stretch/>
        </p:blipFill>
        <p:spPr>
          <a:xfrm>
            <a:off x="752913" y="366777"/>
            <a:ext cx="664379" cy="971076"/>
          </a:xfrm>
          <a:prstGeom prst="rect">
            <a:avLst/>
          </a:prstGeom>
        </p:spPr>
      </p:pic>
      <p:pic>
        <p:nvPicPr>
          <p:cNvPr id="7" name="Picture 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DFFE4C0F-A0F6-A08B-1CA3-6A1BB971D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1186"/>
            <a:ext cx="4125405" cy="5256814"/>
          </a:xfrm>
          <a:prstGeom prst="rect">
            <a:avLst/>
          </a:prstGeom>
        </p:spPr>
      </p:pic>
      <p:pic>
        <p:nvPicPr>
          <p:cNvPr id="9" name="Picture 8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683D490A-AF63-17C5-B46C-8891C724D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7"/>
          <a:stretch/>
        </p:blipFill>
        <p:spPr>
          <a:xfrm>
            <a:off x="3703412" y="2382878"/>
            <a:ext cx="7102456" cy="37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4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7ACFE32-6995-7858-522A-59C75767F8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2" t="8365" r="39915" b="65885"/>
          <a:stretch/>
        </p:blipFill>
        <p:spPr>
          <a:xfrm>
            <a:off x="421883" y="702736"/>
            <a:ext cx="751747" cy="1029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022705-649A-FB7D-B93A-9A518F5C0692}"/>
              </a:ext>
            </a:extLst>
          </p:cNvPr>
          <p:cNvSpPr txBox="1"/>
          <p:nvPr/>
        </p:nvSpPr>
        <p:spPr>
          <a:xfrm>
            <a:off x="1279011" y="616115"/>
            <a:ext cx="102258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noProof="0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noProof="0" dirty="0">
              <a:solidFill>
                <a:srgbClr val="4EA72E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A94937-952F-F655-EE54-9CE075A2E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197282"/>
              </p:ext>
            </p:extLst>
          </p:nvPr>
        </p:nvGraphicFramePr>
        <p:xfrm>
          <a:off x="818481" y="1923626"/>
          <a:ext cx="10459477" cy="4554633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758688">
                  <a:extLst>
                    <a:ext uri="{9D8B030D-6E8A-4147-A177-3AD203B41FA5}">
                      <a16:colId xmlns:a16="http://schemas.microsoft.com/office/drawing/2014/main" val="2551483017"/>
                    </a:ext>
                  </a:extLst>
                </a:gridCol>
                <a:gridCol w="7700789">
                  <a:extLst>
                    <a:ext uri="{9D8B030D-6E8A-4147-A177-3AD203B41FA5}">
                      <a16:colId xmlns:a16="http://schemas.microsoft.com/office/drawing/2014/main" val="3741095484"/>
                    </a:ext>
                  </a:extLst>
                </a:gridCol>
              </a:tblGrid>
              <a:tr h="866553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0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Có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đủ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mở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bài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thân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bài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kết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bài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6847314"/>
                  </a:ext>
                </a:extLst>
              </a:tr>
              <a:tr h="119677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Miêu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tả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ngoại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hình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hoạt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động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,…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làm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nổi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bật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đặc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điểm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riêng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của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người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được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tả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  <a:p>
                      <a:endParaRPr lang="en-US" sz="2800" b="1" kern="1200" dirty="0">
                        <a:solidFill>
                          <a:srgbClr val="4EA72E">
                            <a:lumMod val="50000"/>
                          </a:srgb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4294313"/>
                  </a:ext>
                </a:extLst>
              </a:tr>
              <a:tr h="86655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Thể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hiện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tình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cảm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đối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với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người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được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tả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  <a:p>
                      <a:endParaRPr lang="en-US" sz="2800" b="1" kern="1200" dirty="0">
                        <a:solidFill>
                          <a:srgbClr val="4EA72E">
                            <a:lumMod val="50000"/>
                          </a:srgb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9740105"/>
                  </a:ext>
                </a:extLst>
              </a:tr>
              <a:tr h="119677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Trình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bày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bài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sạch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đẹp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không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mắc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lỗi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chính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tả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lỗi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diễn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đạt</a:t>
                      </a:r>
                      <a:r>
                        <a:rPr lang="en-US" sz="2800" b="1" kern="1200" dirty="0">
                          <a:solidFill>
                            <a:srgbClr val="4EA72E">
                              <a:lumMod val="50000"/>
                            </a:srgb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  <a:p>
                      <a:endParaRPr lang="en-US" sz="2800" b="1" kern="1200" dirty="0">
                        <a:solidFill>
                          <a:srgbClr val="4EA72E">
                            <a:lumMod val="50000"/>
                          </a:srgb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8529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18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E1B893-593B-A4C8-7657-26E11E29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697" y="2326414"/>
            <a:ext cx="7364606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0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218B4-363C-A4EB-3D2D-93AB77E48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113844-2A2A-EDD4-520A-55A865138A00}"/>
              </a:ext>
            </a:extLst>
          </p:cNvPr>
          <p:cNvSpPr txBox="1"/>
          <p:nvPr/>
        </p:nvSpPr>
        <p:spPr>
          <a:xfrm>
            <a:off x="613832" y="315674"/>
            <a:ext cx="116523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918E1D-657E-DB66-02C9-5D899460372C}"/>
              </a:ext>
            </a:extLst>
          </p:cNvPr>
          <p:cNvSpPr/>
          <p:nvPr/>
        </p:nvSpPr>
        <p:spPr>
          <a:xfrm>
            <a:off x="282396" y="2511896"/>
            <a:ext cx="11666660" cy="18381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(Theo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Mác-xim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Go-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-ki)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A723AF-523B-45FC-4D0C-35186FC05E49}"/>
              </a:ext>
            </a:extLst>
          </p:cNvPr>
          <p:cNvSpPr txBox="1"/>
          <p:nvPr/>
        </p:nvSpPr>
        <p:spPr>
          <a:xfrm>
            <a:off x="282396" y="1369298"/>
            <a:ext cx="117114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0E880DC-85BA-3B7A-51C5-C5F830FBB61D}"/>
              </a:ext>
            </a:extLst>
          </p:cNvPr>
          <p:cNvSpPr/>
          <p:nvPr/>
        </p:nvSpPr>
        <p:spPr>
          <a:xfrm>
            <a:off x="276903" y="4542203"/>
            <a:ext cx="11711484" cy="21399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gụ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Ma Văn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4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5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274A0-F169-1B3D-DFBC-7A77C7095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B51CE1-CEFD-8A16-13B0-4F099EEFF666}"/>
              </a:ext>
            </a:extLst>
          </p:cNvPr>
          <p:cNvSpPr txBox="1"/>
          <p:nvPr/>
        </p:nvSpPr>
        <p:spPr>
          <a:xfrm>
            <a:off x="340063" y="1128760"/>
            <a:ext cx="116523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E53E7A-752E-362A-CC67-0AE9C20ECA22}"/>
              </a:ext>
            </a:extLst>
          </p:cNvPr>
          <p:cNvSpPr/>
          <p:nvPr/>
        </p:nvSpPr>
        <p:spPr>
          <a:xfrm>
            <a:off x="448235" y="3273234"/>
            <a:ext cx="11263250" cy="21399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hẳn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Lê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Hoan)</a:t>
            </a:r>
          </a:p>
          <a:p>
            <a:pPr algn="just"/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765C92-82B1-DE1B-26D2-4FDE9B600CAA}"/>
              </a:ext>
            </a:extLst>
          </p:cNvPr>
          <p:cNvSpPr txBox="1"/>
          <p:nvPr/>
        </p:nvSpPr>
        <p:spPr>
          <a:xfrm>
            <a:off x="0" y="2387355"/>
            <a:ext cx="11711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b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64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143</Words>
  <Application>Microsoft Office PowerPoint</Application>
  <PresentationFormat>Widescreen</PresentationFormat>
  <Paragraphs>20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#9Slide07 HoneyCream</vt:lpstr>
      <vt:lpstr>Aptos Display</vt:lpstr>
      <vt:lpstr>Calibri</vt:lpstr>
      <vt:lpstr>Arial</vt:lpstr>
      <vt:lpstr>Cambria</vt:lpstr>
      <vt:lpstr>#9Slide05 Aphrodite Pro</vt:lpstr>
      <vt:lpstr>SVN-Newton</vt:lpstr>
      <vt:lpstr>#9Slide05 Bodega Script</vt:lpstr>
      <vt:lpstr>Aptos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Laptop T&amp;T</cp:lastModifiedBy>
  <cp:revision>2</cp:revision>
  <dcterms:created xsi:type="dcterms:W3CDTF">2024-12-20T09:25:38Z</dcterms:created>
  <dcterms:modified xsi:type="dcterms:W3CDTF">2024-12-20T10:29:32Z</dcterms:modified>
</cp:coreProperties>
</file>